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585" y="175895"/>
            <a:ext cx="11118215" cy="741045"/>
          </a:xfrm>
        </p:spPr>
        <p:txBody>
          <a:bodyPr>
            <a:normAutofit fontScale="90000"/>
          </a:bodyPr>
          <a:p>
            <a:r>
              <a:rPr lang="de-DE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Derivative geometric series in 2 ways</a:t>
            </a:r>
            <a:endParaRPr lang="de-DE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36220" y="916940"/>
                <a:ext cx="11956415" cy="5759450"/>
              </a:xfrm>
            </p:spPr>
            <p:txBody>
              <a:bodyPr>
                <a:normAutofit fontScale="60000"/>
              </a:bodyPr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de-DE" altLang="en-US"/>
              </a:p>
              <a:p>
                <a:r>
                  <a:rPr lang="de-DE" altLang="en-US"/>
                  <a:t>first way</a:t>
                </a:r>
                <a:endParaRPr lang="de-DE" altLang="en-US"/>
              </a:p>
              <a:p>
                <a:pPr lvl="1"/>
                <a:r>
                  <a:rPr lang="de-DE" altLang="en-US"/>
                  <a:t>notice: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altLang="en-US"/>
                  <a:t> ,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‘=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de-DE" altLang="en-US"/>
              </a:p>
              <a:p>
                <a:pPr lvl="1"/>
                <a:r>
                  <a:rPr lang="de-DE" altLang="en-US"/>
                  <a:t>main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‘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swap sum and derivative: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sym typeface="+mn-ea"/>
                  </a:rPr>
                  <a:t>main =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naryPr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𝑘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r>
                  <a:rPr lang="de-DE" altLang="en-US"/>
                  <a:t> ???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altLang="en-US"/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main(6)=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25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second way: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les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since the sum is finite, we can rearrange the summants: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main 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:r>
                  <a:rPr lang="de-DE" altLang="de-DE">
                    <a:latin typeface="Calibri" panose="020F0502020204030204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+...)+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de-DE" altLang="de-DE">
                        <a:latin typeface="Calibri" panose="020F0502020204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+...)+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altLang="de-DE">
                        <a:latin typeface="Calibri" panose="020F0502020204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20" y="916940"/>
                <a:ext cx="11956415" cy="57594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550" y="121920"/>
            <a:ext cx="11109325" cy="553720"/>
          </a:xfrm>
        </p:spPr>
        <p:txBody>
          <a:bodyPr>
            <a:normAutofit fontScale="90000"/>
          </a:bodyPr>
          <a:p>
            <a:pPr algn="ctr"/>
            <a:r>
              <a:rPr lang="de-DE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Woman, selling children</a:t>
            </a:r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 - geom 2-nd summ</a:t>
            </a:r>
            <a:endParaRPr lang="en-US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44475" y="675640"/>
                <a:ext cx="11767820" cy="5993130"/>
              </a:xfrm>
            </p:spPr>
            <p:txBody>
              <a:bodyPr>
                <a:normAutofit lnSpcReduction="20000"/>
              </a:bodyPr>
              <a:p>
                <a:r>
                  <a:rPr lang="de-DE" altLang="en-US"/>
                  <a:t>In islam, you pay 2000 dollar for a marrige with the little girl. </a:t>
                </a:r>
                <a:br>
                  <a:rPr lang="de-DE" altLang="en-US"/>
                </a:br>
                <a:r>
                  <a:rPr lang="de-DE" altLang="en-US"/>
                  <a:t>The change of a woman to get second, third, etc. is avg. distributed like 1/80, 1/80**2. What summ does the constantly pregnant moslev woman gains in 9 month(avg)?</a:t>
                </a:r>
                <a:endParaRPr lang="de-DE" altLang="en-US"/>
              </a:p>
              <a:p>
                <a:r>
                  <a:rPr lang="de-DE" altLang="en-US"/>
                  <a:t>let the change to get one child is x, next is x/80, etc, so </a:t>
                </a:r>
                <a:endParaRPr lang="de-DE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den>
                    </m:f>
                  </m:oMath>
                </a14:m>
                <a:r>
                  <a:rPr lang="de-DE" altLang="en-US"/>
                  <a:t> =&gt;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the expected value is:</a:t>
                </a:r>
                <a:endParaRPr lang="en-US" altLang="de-DE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de-DE">
                        <a:latin typeface="Calibri" panose="020F0502020204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𝑆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𝑆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 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de-DE" altLang="en-US"/>
              </a:p>
              <a:p>
                <a:r>
                  <a:rPr lang="de-DE" altLang="en-US"/>
                  <a:t>E</a:t>
                </a:r>
                <a:r>
                  <a:rPr lang="ru-RU" altLang="de-DE" baseline="-25000"/>
                  <a:t>2000</a:t>
                </a:r>
                <a:r>
                  <a:rPr lang="de-DE" altLang="en-US"/>
                  <a:t> = 2000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80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79</m:t>
                        </m:r>
                      </m:den>
                    </m:f>
                  </m:oMath>
                </a14:m>
                <a:endParaRPr lang="de-DE" altLang="en-US"/>
              </a:p>
              <a:p>
                <a:endParaRPr lang="de-DE" altLang="en-US"/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475" y="675640"/>
                <a:ext cx="11767820" cy="5993130"/>
              </a:xfrm>
              <a:blipFill rotWithShape="1">
                <a:blip r:embed="rId1"/>
                <a:stretch>
                  <a:fillRect t="-10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950"/>
            <a:ext cx="12094845" cy="57023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78815"/>
                <a:ext cx="12095480" cy="6179185"/>
              </a:xfrm>
            </p:spPr>
            <p:txBody>
              <a:bodyPr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+...+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+...+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𝑙𝑖𝑚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(1)=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divide all parts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...+</m:t>
                                </m:r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</a:endParaRPr>
              </a:p>
              <a:p>
                <a:r>
                  <a:rPr lang="de-DE" altLang="en-US"/>
                  <a:t>(1) -&gt; 1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(2)=1+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de-DE" alt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=?=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den>
                    </m:f>
                  </m:oMath>
                </a14:m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8815"/>
                <a:ext cx="12095480" cy="617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2240" y="78105"/>
                <a:ext cx="12049760" cy="1679575"/>
              </a:xfrm>
            </p:spPr>
            <p:txBody>
              <a:bodyPr>
                <a:normAutofit/>
              </a:bodyPr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𝑀𝑖𝑛𝑢𝑠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𝑜𝑛𝑒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𝑔𝑒𝑜𝑚𝑒𝑡𝑟𝑖𝑐𝑎𝑙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ru-RU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endParaRPr lang="ru-RU" alt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240" y="78105"/>
                <a:ext cx="12049760" cy="16795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4725"/>
                <a:ext cx="11199495" cy="440690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4725"/>
                <a:ext cx="11199495" cy="44069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𝑀𝑖𝑛𝑢𝑠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𝑡𝑤𝑜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𝑔𝑒𝑜𝑚𝑒𝑡𝑟𝑖𝑐𝑎𝑙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ru-RU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360" y="1586230"/>
                <a:ext cx="11013440" cy="459105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360" y="1586230"/>
                <a:ext cx="11013440" cy="45910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WPS Presentation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Cambria Math</vt:lpstr>
      <vt:lpstr>Microsoft YaHei</vt:lpstr>
      <vt:lpstr>Arial Unicode MS</vt:lpstr>
      <vt:lpstr>Calibri Light</vt:lpstr>
      <vt:lpstr>Office Theme</vt:lpstr>
      <vt:lpstr>Derivative geometric series in 2 ways</vt:lpstr>
      <vt:lpstr>Woman, selling children - geom 2-nd summ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 geometric series in 2 ways</dc:title>
  <dc:creator/>
  <cp:lastModifiedBy>peter</cp:lastModifiedBy>
  <cp:revision>8</cp:revision>
  <dcterms:created xsi:type="dcterms:W3CDTF">2022-02-02T00:54:00Z</dcterms:created>
  <dcterms:modified xsi:type="dcterms:W3CDTF">2023-01-12T08:50:41Z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EAB64F446EEC4E7A922BCDD31397A9B2</vt:lpwstr>
  </property>
  <property fmtid="{D5CDD505-2E9C-101B-9397-08002B2CF9AE}" pid="3" name="KSOProductBuildVer">
    <vt:lpwstr>1033-11.2.0.11214</vt:lpwstr>
  </property>
</Properties>
</file>