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" y="73025"/>
            <a:ext cx="10515600" cy="519430"/>
          </a:xfrm>
        </p:spPr>
        <p:txBody>
          <a:bodyPr>
            <a:normAutofit fontScale="90000"/>
          </a:bodyPr>
          <a:p>
            <a:r>
              <a:rPr lang="en-US"/>
              <a:t>How to turn irrational digit to infinite fraction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3045" y="591820"/>
                <a:ext cx="11120755" cy="6079490"/>
              </a:xfrm>
            </p:spPr>
            <p:txBody>
              <a:bodyPr>
                <a:normAutofit fontScale="90000"/>
              </a:bodyPr>
              <a:p>
                <a:r>
                  <a:rPr lang="en-US"/>
                  <a:t>split on the whole part + rest</a:t>
                </a:r>
                <a:endParaRPr lang="en-US"/>
              </a:p>
              <a:p>
                <a:r>
                  <a:rPr lang="en-US"/>
                  <a:t>invert rest to something, using difference of squares </a:t>
                </a:r>
                <a:endParaRPr lang="en-US"/>
              </a:p>
              <a:p>
                <a:r>
                  <a:rPr lang="en-US"/>
                  <a:t>repeate that for the bottom of fraction</a:t>
                </a:r>
                <a:endParaRPr lang="en-US"/>
              </a:p>
              <a:p>
                <a:r>
                  <a:rPr lang="en-US"/>
                  <a:t>Example - √2</a:t>
                </a:r>
                <a:endParaRPr lang="en-US"/>
              </a:p>
              <a:p>
                <a:r>
                  <a:rPr lang="en-US"/>
                  <a:t>(1): 1 &lt; √2 &lt; 2 : whole part is 1 : √2 = 1 + (√2 - 1) (1)</a:t>
                </a:r>
                <a:endParaRPr lang="en-US"/>
              </a:p>
              <a:p>
                <a:r>
                  <a:rPr lang="en-US"/>
                  <a:t>(2) :invert </a:t>
                </a:r>
                <a:r>
                  <a:rPr lang="en-US">
                    <a:sym typeface="+mn-ea"/>
                  </a:rPr>
                  <a:t>√2 - 1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en-US"/>
                  <a:t>(1)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(2)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𝑒𝑡𝑐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en-US"/>
                  <a:t>together: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den>
                        </m:f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𝑒𝑡𝑐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en-US"/>
                  <a:t>repeat to infinity it will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+...</m:t>
                                </m:r>
                              </m:den>
                            </m:f>
                          </m:den>
                        </m:f>
                      </m:den>
                    </m:f>
                  </m:oMath>
                </a14:m>
                <a:r>
                  <a:rPr lang="en-US"/>
                  <a:t>  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045" y="591820"/>
                <a:ext cx="11120755" cy="607949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WPS Presentation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Cambria Math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1</cp:revision>
  <dcterms:created xsi:type="dcterms:W3CDTF">2022-07-15T06:44:56Z</dcterms:created>
  <dcterms:modified xsi:type="dcterms:W3CDTF">2022-07-15T06:44:56Z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DD206678FA4F4FBC8DC91ED2548C3041</vt:lpwstr>
  </property>
  <property fmtid="{D5CDD505-2E9C-101B-9397-08002B2CF9AE}" pid="3" name="KSOProductBuildVer">
    <vt:lpwstr>1033-11.2.0.10451</vt:lpwstr>
  </property>
</Properties>
</file>