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21085" cy="508000"/>
          </a:xfrm>
        </p:spPr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content</a:t>
            </a:r>
            <a:endParaRPr lang="de-DE" altLang="en-US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35" y="508635"/>
                <a:ext cx="12014200" cy="6246495"/>
              </a:xfrm>
            </p:spPr>
            <p:txBody>
              <a:bodyPr/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Triangular Numbers in higher dimensions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35" y="508635"/>
                <a:ext cx="12014200" cy="62464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" y="172720"/>
            <a:ext cx="11061065" cy="701040"/>
          </a:xfrm>
        </p:spPr>
        <p:txBody>
          <a:bodyPr>
            <a:normAutofit fontScale="90000"/>
          </a:bodyPr>
          <a:p>
            <a:r>
              <a:rPr lang="de-DE" altLang="en-US">
                <a:latin typeface="Calibri" panose="020F0502020204030204" charset="0"/>
              </a:rPr>
              <a:t>Triangular Numbers in higher dimensions</a:t>
            </a:r>
            <a:endParaRPr lang="de-DE" altLang="en-US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975" y="873760"/>
                <a:ext cx="11951335" cy="5984240"/>
              </a:xfrm>
            </p:spPr>
            <p:txBody>
              <a:bodyPr/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Tetraherdal numbers in 3D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</a:rPr>
                  <a:t>General formula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</m:oMath>
                </a14:m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873760"/>
                <a:ext cx="11951335" cy="59842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4455" y="156210"/>
                <a:ext cx="10515600" cy="117094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+...=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455" y="156210"/>
                <a:ext cx="10515600" cy="11709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90" y="1327785"/>
                <a:ext cx="11976735" cy="5394325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den>
                                </m:f>
                              </m:den>
                            </m:f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90" y="1327785"/>
                <a:ext cx="11976735" cy="53943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4930" y="184150"/>
                <a:ext cx="12032615" cy="113411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930" y="184150"/>
                <a:ext cx="12032615" cy="11341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" y="1318260"/>
                <a:ext cx="11978005" cy="5430520"/>
              </a:xfrm>
            </p:spPr>
            <p:txBody>
              <a:bodyPr/>
              <a:p>
                <a:r>
                  <a:rPr lang="en-US"/>
                  <a:t>Usage: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𝑙𝑒𝑡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!≤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" y="1318260"/>
                <a:ext cx="11978005" cy="54305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4485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𝑛𝑜𝑛−𝑟𝑒𝑐𝑢𝑟𝑠𝑖𝑣𝑒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448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175" y="1053465"/>
                <a:ext cx="10969625" cy="5568315"/>
              </a:xfrm>
            </p:spPr>
            <p:txBody>
              <a:bodyPr/>
              <a:p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harmonic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what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∈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𝑅−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for big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→∞: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𝑏𝑎𝑠𝑖𝑐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𝑓𝑜𝑟𝑚𝑢𝑙𝑎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175" y="1053465"/>
                <a:ext cx="10969625" cy="5568315"/>
              </a:xfrm>
              <a:blipFill rotWithShape="1">
                <a:blip r:embed="rId2"/>
                <a:stretch>
                  <a:fillRect b="-28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Presentation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Office Theme</vt:lpstr>
      <vt:lpstr>PowerPoint 演示文稿</vt:lpstr>
      <vt:lpstr>content</vt:lpstr>
      <vt:lpstr>Triangular Numbers in higher dimensions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14</cp:revision>
  <dcterms:created xsi:type="dcterms:W3CDTF">2022-10-04T18:06:00Z</dcterms:created>
  <dcterms:modified xsi:type="dcterms:W3CDTF">2022-10-11T13:41:09Z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D3E9D0F666E545E2B0DF2414B58C2594</vt:lpwstr>
  </property>
  <property fmtid="{D5CDD505-2E9C-101B-9397-08002B2CF9AE}" pid="3" name="KSOProductBuildVer">
    <vt:lpwstr>1033-11.2.0.11210</vt:lpwstr>
  </property>
</Properties>
</file>