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From book </a:t>
            </a:r>
            <a:br>
              <a:rPr lang="en-US"/>
            </a:br>
            <a:r>
              <a:rPr lang="en-US"/>
              <a:t>8 important formulas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Bayesian equasion </a:t>
            </a:r>
            <a:endParaRPr lang="en-US"/>
          </a:p>
          <a:p>
            <a:r>
              <a:rPr lang="en-US"/>
              <a:t>Betting equasion</a:t>
            </a:r>
            <a:endParaRPr lang="en-US"/>
          </a:p>
          <a:p>
            <a:r>
              <a:rPr lang="en-US">
                <a:sym typeface="+mn-ea"/>
              </a:rPr>
              <a:t>Confidence equasion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49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Betting equasion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790" y="983615"/>
                <a:ext cx="11995785" cy="5791835"/>
              </a:xfrm>
            </p:spPr>
            <p:txBody>
              <a:bodyPr/>
              <a:p>
                <a:r>
                  <a:rPr lang="en-US"/>
                  <a:t>P(favourite wins)=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x- bookmakers odds for favourite wins, </a:t>
                </a:r>
                <a:endParaRPr lang="en-US"/>
              </a:p>
              <a:p>
                <a:r>
                  <a:rPr lang="en-US"/>
                  <a:t>for example 3/2 odds, P(win)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a,b - coefficients for ballance, here they were taken as 1 </a:t>
                </a:r>
                <a:endParaRPr lang="en-US"/>
              </a:p>
              <a:p>
                <a:r>
                  <a:rPr lang="en-US"/>
                  <a:t>with odds 1.5/1 (1.5 for win), 2 times to win, 3 times to loose,</a:t>
                </a:r>
                <a:endParaRPr lang="en-US"/>
              </a:p>
              <a:p>
                <a:r>
                  <a:rPr lang="en-US"/>
                  <a:t>1.5 * 2 = 1*3 </a:t>
                </a:r>
                <a:endParaRPr lang="en-US"/>
              </a:p>
              <a:p>
                <a:r>
                  <a:rPr lang="en-US"/>
                  <a:t>bookmater usualy tend to put more odds on less win probability</a:t>
                </a:r>
                <a:endParaRPr lang="en-US"/>
              </a:p>
              <a:p>
                <a:r>
                  <a:rPr lang="en-US"/>
                  <a:t>we search for bias in Bookmaker bets.</a:t>
                </a:r>
                <a:endParaRPr lang="en-US"/>
              </a:p>
              <a:p>
                <a:r>
                  <a:rPr lang="en-US"/>
                  <a:t>having table : a,b, odds for win from some dataset 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90" y="983615"/>
                <a:ext cx="11995785" cy="57918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Confidence equasion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0915" cy="503237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where </a:t>
                </a:r>
                <a:endParaRPr lang="en-US"/>
              </a:p>
              <a:p>
                <a:r>
                  <a:rPr lang="en-US"/>
                  <a:t>h - signal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/>
                  <a:t> - noice </a:t>
                </a:r>
                <a:endParaRPr lang="en-US"/>
              </a:p>
              <a:p>
                <a:r>
                  <a:rPr lang="en-US"/>
                  <a:t>n - number of trials </a:t>
                </a:r>
                <a:endParaRPr lang="en-US"/>
              </a:p>
              <a:p>
                <a:r>
                  <a:rPr lang="en-US"/>
                  <a:t>it comes from normal distribution </a:t>
                </a:r>
                <a:endParaRPr lang="en-US"/>
              </a:p>
              <a:p>
                <a:r>
                  <a:rPr lang="en-US"/>
                  <a:t>maybe from central limit theorem - ? 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0915" cy="50323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skill equasion / markov provess ?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248285"/>
            <a:ext cx="10515600" cy="647700"/>
          </a:xfrm>
        </p:spPr>
        <p:txBody>
          <a:bodyPr>
            <a:normAutofit fontScale="90000"/>
          </a:bodyPr>
          <a:p>
            <a:r>
              <a:rPr lang="en-US"/>
              <a:t>The influence equasion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165" y="895350"/>
                <a:ext cx="11846560" cy="583374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/>
                  <a:t> where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/>
                  <a:t> + connectivity matrix, 0 in diagonals (not nessesary, you may describe somehow how current person,s opinion influence on himself)</a:t>
                </a:r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/>
                  <a:t> vector of opinions , is changing until ballance ( something like ValueIteration or Leontiev Matrix)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165" y="895350"/>
                <a:ext cx="11846560" cy="58337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Market Equasion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ℎ𝑑𝑡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where </a:t>
                </a:r>
                <a:endParaRPr lang="en-US"/>
              </a:p>
              <a:p>
                <a:r>
                  <a:rPr lang="en-US"/>
                  <a:t>x - feeling of investors. positive or negative </a:t>
                </a:r>
                <a:endParaRPr lang="en-US"/>
              </a:p>
              <a:p>
                <a:r>
                  <a:rPr lang="en-US"/>
                  <a:t>h - signal constant</a:t>
                </a:r>
                <a:endParaRPr lang="en-US"/>
              </a:p>
              <a:p>
                <a:r>
                  <a:rPr lang="en-US"/>
                  <a:t>(x) - feedback 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/>
                  <a:t> - noice scale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−𝑙𝑖𝑡𝑡𝑙𝑒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𝑟𝑎𝑛𝑑𝑜𝑚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𝑏𝑢𝑚𝑝𝑠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Presentation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book  8 important formulas </dc:title>
  <dc:creator/>
  <cp:lastModifiedBy>peter</cp:lastModifiedBy>
  <cp:revision>4</cp:revision>
  <dcterms:created xsi:type="dcterms:W3CDTF">2022-11-08T14:21:25Z</dcterms:created>
  <dcterms:modified xsi:type="dcterms:W3CDTF">2022-11-08T17:01:20Z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8A3F4D66D7164BF7ABF3B37154CF8CA8</vt:lpwstr>
  </property>
  <property fmtid="{D5CDD505-2E9C-101B-9397-08002B2CF9AE}" pid="3" name="KSOProductBuildVer">
    <vt:lpwstr>1033-11.2.0.11214</vt:lpwstr>
  </property>
</Properties>
</file>