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25730"/>
            <a:ext cx="12011025" cy="618490"/>
          </a:xfrm>
        </p:spPr>
        <p:txBody>
          <a:bodyPr>
            <a:normAutofit fontScale="90000"/>
          </a:bodyPr>
          <a:p>
            <a:r>
              <a:rPr lang="ru-RU" altLang="en-US">
                <a:latin typeface="Calibri" panose="020F0502020204030204" charset="0"/>
              </a:rPr>
              <a:t>Аппроксимация Паде </a:t>
            </a:r>
            <a:r>
              <a:rPr lang="de-DE" altLang="ru-RU">
                <a:latin typeface="Calibri" panose="020F0502020204030204" charset="0"/>
              </a:rPr>
              <a:t>- </a:t>
            </a:r>
            <a:r>
              <a:rPr lang="ru-RU" altLang="de-DE">
                <a:latin typeface="Calibri" panose="020F0502020204030204" charset="0"/>
              </a:rPr>
              <a:t>доделать</a:t>
            </a:r>
            <a:endParaRPr lang="ru-RU" altLang="de-DE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90" y="744220"/>
                <a:ext cx="12011660" cy="606044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многочлен Тейлора не выше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, так что </m:t>
                    </m:r>
                  </m:oMath>
                </a14:m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en-US"/>
                      <m:t>(</m:t>
                    </m:r>
                    <m:r>
                      <m:rPr>
                        <m:sty m:val="p"/>
                      </m:rPr>
                      <a:rPr lang="en-US" altLang="en-US"/>
                      <m:t>x</m:t>
                    </m:r>
                    <m:r>
                      <a:rPr lang="en-US" altLang="en-US"/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Аппрокс. Паде это </a:t>
                </a:r>
                <a:r>
                  <a:rPr lang="en-US" altLang="en-US">
                    <a:latin typeface="Calibri" panose="020F0502020204030204" charset="0"/>
                  </a:rPr>
                  <a:t>R(x), </a:t>
                </a:r>
                <a:r>
                  <a:rPr lang="ru-RU" altLang="en-US">
                    <a:latin typeface="Calibri" panose="020F0502020204030204" charset="0"/>
                  </a:rPr>
                  <a:t>что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 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R(x)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пример для </a:t>
                </a:r>
                <a:r>
                  <a:rPr lang="en-US" altLang="ru-RU">
                    <a:latin typeface="Calibri" panose="020F0502020204030204" charset="0"/>
                  </a:rPr>
                  <a:t>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en-US">
                    <a:latin typeface="Calibri" panose="020F0502020204030204" charset="0"/>
                    <a:sym typeface="+mn-ea"/>
                  </a:rPr>
                  <a:t>R(x)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180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840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1680</m:t>
                        </m:r>
                      </m:num>
                      <m:den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180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840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1680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как искать,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такие, что </a:t>
                </a:r>
                <a:endParaRPr lang="ru-RU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),решить систему 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С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               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𝐶𝑚−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𝐶𝑚−𝑛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𝐶𝑚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𝐶𝑛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или алгоритм Эвклида для аппроксимации Паде</a:t>
                </a:r>
                <a:endParaRPr lang="ru-RU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" y="744220"/>
                <a:ext cx="12011660" cy="6060440"/>
              </a:xfrm>
              <a:blipFill rotWithShape="1">
                <a:blip r:embed="rId1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4</cp:revision>
  <dcterms:created xsi:type="dcterms:W3CDTF">2022-10-26T22:24:10Z</dcterms:created>
  <dcterms:modified xsi:type="dcterms:W3CDTF">2022-10-26T22:37:56Z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C324B18065A14E4E9073218EC1137B33</vt:lpwstr>
  </property>
  <property fmtid="{D5CDD505-2E9C-101B-9397-08002B2CF9AE}" pid="3" name="KSOProductBuildVer">
    <vt:lpwstr>1033-11.2.0.11210</vt:lpwstr>
  </property>
</Properties>
</file>