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5" y="365125"/>
            <a:ext cx="11110595" cy="591820"/>
          </a:xfrm>
        </p:spPr>
        <p:txBody>
          <a:bodyPr>
            <a:normAutofit fontScale="90000"/>
          </a:bodyPr>
          <a:p>
            <a:r>
              <a:rPr lang="en-US"/>
              <a:t>Inverse symbolic calculation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2570" y="956310"/>
                <a:ext cx="11854815" cy="5774055"/>
              </a:xfrm>
            </p:spPr>
            <p:txBody>
              <a:bodyPr/>
              <a:p>
                <a:r>
                  <a:rPr lang="en-US"/>
                  <a:t>there is vector (x1..xn) in R^n</a:t>
                </a:r>
                <a:endParaRPr lang="en-US"/>
              </a:p>
              <a:p>
                <a:pPr lvl="1"/>
                <a:r>
                  <a:rPr lang="en-US"/>
                  <a:t>we look integer vector (a1..an) in Z ^n </a:t>
                </a:r>
                <a:endParaRPr lang="en-US"/>
              </a:p>
              <a:p>
                <a:pPr lvl="1"/>
                <a:r>
                  <a:rPr lang="en-US"/>
                  <a:t>so that a1*x1 + ...+ an xn = &lt;a,x&gt; = 0</a:t>
                </a:r>
                <a:endParaRPr lang="en-US"/>
              </a:p>
              <a:p>
                <a:pPr lvl="1"/>
                <a:r>
                  <a:rPr lang="en-US"/>
                  <a:t>and there is size limitation in : </a:t>
                </a:r>
                <a:endParaRPr lang="en-US"/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+...+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another method- ?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we launch algorithm for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...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and as output we have P(x)=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  <a:p>
                <a:r>
                  <a:rPr lang="en-US"/>
                  <a:t>-through constants </a:t>
                </a:r>
                <a:r>
                  <a:rPr lang="en-US">
                    <a:sym typeface="+mn-ea"/>
                  </a:rPr>
                  <a:t>&lt;a,x&gt; where a - standart constants, line pi, e, etc </a:t>
                </a:r>
                <a:endParaRPr lang="en-US">
                  <a:sym typeface="+mn-ea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2570" y="956310"/>
                <a:ext cx="11854815" cy="57740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en-US"/>
                  <a:t>euler transform :</a:t>
                </a:r>
                <a:endParaRPr lang="en-US"/>
              </a:p>
              <a:p>
                <a:r>
                  <a:rPr lang="en-US"/>
                  <a:t>ln2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den>
                        </m:f>
                      </m:e>
                    </m:nary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multiply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/>
                  <a:t> and take fraction part : </a:t>
                </a:r>
                <a:endParaRPr lang="en-US"/>
              </a:p>
              <a:p>
                <a:r>
                  <a:rPr lang="en-US"/>
                  <a:t>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/>
                  <a:t>ln2} = ...</a:t>
                </a:r>
                <a:endParaRPr lang="en-US"/>
              </a:p>
              <a:p>
                <a:r>
                  <a:rPr lang="en-US"/>
                  <a:t> end of paper </a:t>
                </a:r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WPS Presentation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Cambria Math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peter</cp:lastModifiedBy>
  <cp:revision>6</cp:revision>
  <dcterms:created xsi:type="dcterms:W3CDTF">2022-10-27T01:23:35Z</dcterms:created>
  <dcterms:modified xsi:type="dcterms:W3CDTF">2022-10-27T01:37:48Z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4C399E0A23834BF1A19205170069A1FE</vt:lpwstr>
  </property>
  <property fmtid="{D5CDD505-2E9C-101B-9397-08002B2CF9AE}" pid="3" name="KSOProductBuildVer">
    <vt:lpwstr>1033-11.2.0.11210</vt:lpwstr>
  </property>
</Properties>
</file>