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>
                <a:latin typeface="Calibri" panose="020F0502020204030204" charset="0"/>
              </a:rPr>
              <a:t>Геометрическая вероятность</a:t>
            </a:r>
            <a:endParaRPr lang="ru-RU">
              <a:latin typeface="Calibri" panose="020F05020202040302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ru-RU" altLang="en-US"/>
                  <a:t>пусть </a:t>
                </a:r>
                <a:r>
                  <a:rPr lang="en-US" altLang="en-US"/>
                  <a:t>A,B - </a:t>
                </a:r>
                <a:r>
                  <a:rPr lang="ru-RU" altLang="en-US"/>
                  <a:t>фигуры,</a:t>
                </a:r>
                <a:r>
                  <a:rPr lang="en-US" altLang="ru-RU"/>
                  <a:t> B in A,</a:t>
                </a:r>
                <a:r>
                  <a:rPr lang="ru-RU" altLang="en-US"/>
                  <a:t> </a:t>
                </a:r>
                <a:r>
                  <a:rPr lang="en-US" altLang="en-US"/>
                  <a:t>|</a:t>
                </a:r>
                <a:r>
                  <a:rPr lang="en-US" altLang="en-US">
                    <a:sym typeface="+mn-ea"/>
                  </a:rPr>
                  <a:t>A|,|B| - </a:t>
                </a:r>
                <a:r>
                  <a:rPr lang="ru-RU" altLang="en-US">
                    <a:latin typeface="Calibri" panose="020F0502020204030204" charset="0"/>
                    <a:sym typeface="+mn-ea"/>
                  </a:rPr>
                  <a:t>площади, тогда </a:t>
                </a:r>
                <a:endParaRPr lang="ru-RU" altLang="en-US">
                  <a:latin typeface="Calibri" panose="020F0502020204030204" charset="0"/>
                  <a:sym typeface="+mn-ea"/>
                </a:endParaRPr>
              </a:p>
              <a:p>
                <a:r>
                  <a:rPr lang="en-US" altLang="en-US">
                    <a:latin typeface="Calibri" panose="020F0502020204030204" charset="0"/>
                    <a:sym typeface="+mn-ea"/>
                  </a:rPr>
                  <a:t>P(x  in B)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en-US">
                            <a:sym typeface="+mn-ea"/>
                          </a:rPr>
                          <m:t>|B| </m:t>
                        </m:r>
                      </m:num>
                      <m:den>
                        <m:r>
                          <a:rPr lang="en-US" altLang="en-US">
                            <a:sym typeface="+mn-ea"/>
                          </a:rPr>
                          <m:t>|</m:t>
                        </m:r>
                        <m:r>
                          <a:rPr lang="en-US" altLang="en-US">
                            <a:sym typeface="+mn-ea"/>
                          </a:rPr>
                          <m:t>A|</m:t>
                        </m:r>
                      </m:den>
                    </m:f>
                  </m:oMath>
                </a14:m>
                <a:endParaRPr lang="en-US" altLang="en-US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r>
                  <a:rPr lang="ru-RU" altLang="en-US">
                    <a:latin typeface="Calibri" panose="020F0502020204030204" charset="0"/>
                    <a:sym typeface="+mn-ea"/>
                  </a:rPr>
                  <a:t>мера лебега- равномерное распределение вероятности по площади </a:t>
                </a:r>
                <a:endParaRPr lang="ru-RU" altLang="en-US">
                  <a:latin typeface="Calibri" panose="020F0502020204030204" charset="0"/>
                  <a:sym typeface="+mn-ea"/>
                </a:endParaRPr>
              </a:p>
              <a:p>
                <a:endParaRPr lang="ru-RU" altLang="en-US">
                  <a:latin typeface="Calibri" panose="020F0502020204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</Words>
  <Application>WPS Presentation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Cambria Math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peter</cp:lastModifiedBy>
  <cp:revision>1</cp:revision>
  <dcterms:created xsi:type="dcterms:W3CDTF">2022-10-11T14:16:27Z</dcterms:created>
  <dcterms:modified xsi:type="dcterms:W3CDTF">2022-10-11T14:16:27Z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7409BD661586484EA27178690DA15F2F</vt:lpwstr>
  </property>
  <property fmtid="{D5CDD505-2E9C-101B-9397-08002B2CF9AE}" pid="3" name="KSOProductBuildVer">
    <vt:lpwstr>1033-11.2.0.11210</vt:lpwstr>
  </property>
</Properties>
</file>