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0"/>
            <a:ext cx="11280775" cy="58102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53635" t="16124" r="14600" b="29272"/>
          <a:stretch>
            <a:fillRect/>
          </a:stretch>
        </p:blipFill>
        <p:spPr>
          <a:xfrm>
            <a:off x="826135" y="581025"/>
            <a:ext cx="8533130" cy="614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53439" t="10579" r="14698" b="5443"/>
          <a:stretch>
            <a:fillRect/>
          </a:stretch>
        </p:blipFill>
        <p:spPr>
          <a:xfrm>
            <a:off x="492760" y="365125"/>
            <a:ext cx="5626735" cy="6208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755" y="173990"/>
                <a:ext cx="11579225" cy="1791335"/>
              </a:xfrm>
            </p:spPr>
            <p:txBody>
              <a:bodyPr>
                <a:normAutofit fontScale="90000"/>
              </a:bodyPr>
              <a:p>
                <a:r>
                  <a:rPr lang="en-US" altLang="ru-RU"/>
                  <a:t>Tail of binominal expression: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𝑡𝑎𝑖𝑙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br>
                  <a:rPr lang="en-US"/>
                </a:br>
                <a:endParaRPr lang="en-US" altLang="ru-RU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755" y="173990"/>
                <a:ext cx="11579225" cy="1791335"/>
              </a:xfrm>
              <a:blipFill rotWithShape="1">
                <a:blip r:embed="rId1"/>
                <a:stretch>
                  <a:fillRect t="-12371" b="-560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755" y="2042795"/>
                <a:ext cx="11870055" cy="4699000"/>
              </a:xfrm>
            </p:spPr>
            <p:txBody>
              <a:bodyPr/>
              <a:p>
                <a:r>
                  <a:rPr lang="en-US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𝑡𝑎𝑖𝑙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/>
                  <a:t>so </a:t>
                </a:r>
                <a:endParaRPr lang="en-US"/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𝑡𝑎𝑖𝑙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        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55" y="2042795"/>
                <a:ext cx="11870055" cy="4699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Presentation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4</cp:revision>
  <dcterms:created xsi:type="dcterms:W3CDTF">2022-05-24T04:34:00Z</dcterms:created>
  <dcterms:modified xsi:type="dcterms:W3CDTF">2022-11-08T17:20:22Z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4CBD83126C8E4E8DBB86DA0148D80255</vt:lpwstr>
  </property>
  <property fmtid="{D5CDD505-2E9C-101B-9397-08002B2CF9AE}" pid="3" name="KSOProductBuildVer">
    <vt:lpwstr>1033-11.2.0.11214</vt:lpwstr>
  </property>
</Properties>
</file>