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626" t="3776" r="31387" b="31966"/>
          <a:stretch>
            <a:fillRect/>
          </a:stretch>
        </p:blipFill>
        <p:spPr>
          <a:xfrm>
            <a:off x="308610" y="429260"/>
            <a:ext cx="10346055" cy="5583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3</cp:revision>
  <dcterms:created xsi:type="dcterms:W3CDTF">2022-04-08T15:20:52Z</dcterms:created>
  <dcterms:modified xsi:type="dcterms:W3CDTF">2022-04-08T15:21:29Z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F68BEB6F32224D6CA3A062B648D67367</vt:lpwstr>
  </property>
  <property fmtid="{D5CDD505-2E9C-101B-9397-08002B2CF9AE}" pid="3" name="KSOProductBuildVer">
    <vt:lpwstr>1033-11.2.0.10451</vt:lpwstr>
  </property>
</Properties>
</file>