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Формулы </a:t>
            </a:r>
            <a:br>
              <a:rPr lang="ru-RU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движения</a:t>
            </a:r>
            <a:endParaRPr lang="ru-RU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6110"/>
          </a:xfrm>
        </p:spPr>
        <p:txBody>
          <a:bodyPr>
            <a:normAutofit fontScale="90000"/>
          </a:bodyPr>
          <a:p>
            <a:r>
              <a:rPr lang="ru-RU" altLang="de-DE"/>
              <a:t>Равноускоренное движение </a:t>
            </a:r>
            <a:endParaRPr lang="ru-RU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6110"/>
                <a:ext cx="12013565" cy="6122670"/>
              </a:xfrm>
            </p:spPr>
            <p:txBody>
              <a:bodyPr>
                <a:normAutofit lnSpcReduction="10000"/>
              </a:bodyPr>
              <a:p>
                <a:r>
                  <a:rPr lang="ru-RU" altLang="de-DE"/>
                  <a:t>Непрерывное - их классической механики </a:t>
                </a:r>
                <a:endParaRPr lang="ru-RU" altLang="de-DE"/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путь, пройденный начиная с нулевой скорости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𝑎𝑡</m:t>
                            </m:r>
                          </m:e>
                          <m:sup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ru-RU" altLang="de-DE">
                  <a:latin typeface="+mj-lt"/>
                  <a:cs typeface="+mj-lt"/>
                </a:endParaRPr>
              </a:p>
              <a:p>
                <a:pPr lvl="0"/>
                <a:r>
                  <a:rPr lang="ru-RU" altLang="de-DE">
                    <a:latin typeface="+mj-lt"/>
                    <a:cs typeface="+mj-lt"/>
                  </a:rPr>
                  <a:t>при дискретном счёте в таком порядке</a:t>
                </a:r>
                <a:r>
                  <a:rPr lang="de-DE" altLang="de-DE">
                    <a:latin typeface="+mj-lt"/>
                    <a:cs typeface="+mj-lt"/>
                  </a:rPr>
                  <a:t>:</a:t>
                </a:r>
                <a:endParaRPr lang="de-DE" altLang="de-DE">
                  <a:latin typeface="+mj-lt"/>
                  <a:cs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:= 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altLang="de-DE">
                    <a:latin typeface="+mj-lt"/>
                    <a:cs typeface="+mj-lt"/>
                  </a:rPr>
                  <a:t>на втором шаге соответственно будет</a:t>
                </a:r>
                <a:r>
                  <a:rPr lang="de-DE" altLang="de-DE">
                    <a:latin typeface="Calibri" panose="020F0502020204030204" charset="0"/>
                    <a:cs typeface="+mj-lt"/>
                  </a:rPr>
                  <a:t>:</a:t>
                </a:r>
                <a:endParaRPr lang="de-DE" altLang="de-DE">
                  <a:latin typeface="Calibri" panose="020F0502020204030204" charset="0"/>
                  <a:cs typeface="+mj-lt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 := </m:t>
                    </m:r>
                    <m:sSub>
                      <m:sSubPr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altLang="de-DE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altLang="de-DE" sz="2325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ru-RU" altLang="de-DE" sz="2790" i="1">
                    <a:latin typeface="Cambria Math" panose="02040503050406030204" charset="0"/>
                    <a:cs typeface="Cambria Math" panose="02040503050406030204" charset="0"/>
                  </a:rPr>
                  <a:t>на </a:t>
                </a:r>
                <a:r>
                  <a:rPr lang="de-DE" altLang="de-DE" sz="2790" i="1">
                    <a:latin typeface="Calibri" panose="020F0502020204030204" charset="0"/>
                    <a:cs typeface="Cambria Math" panose="02040503050406030204" charset="0"/>
                  </a:rPr>
                  <a:t>n-</a:t>
                </a:r>
                <a:r>
                  <a:rPr lang="ru-RU" altLang="de-DE" sz="2790" i="1">
                    <a:latin typeface="Calibri" panose="020F0502020204030204" charset="0"/>
                    <a:cs typeface="Cambria Math" panose="02040503050406030204" charset="0"/>
                  </a:rPr>
                  <a:t>м шаге </a:t>
                </a:r>
                <a:r>
                  <a:rPr lang="de-DE" altLang="ru-RU" sz="2790" i="1">
                    <a:latin typeface="Calibri" panose="020F0502020204030204" charset="0"/>
                    <a:cs typeface="Cambria Math" panose="02040503050406030204" charset="0"/>
                  </a:rPr>
                  <a:t>(</a:t>
                </a:r>
                <a:r>
                  <a:rPr lang="ru-RU" altLang="ru-RU" sz="2790" i="1">
                    <a:latin typeface="Calibri" panose="020F0502020204030204" charset="0"/>
                    <a:cs typeface="Cambria Math" panose="02040503050406030204" charset="0"/>
                  </a:rPr>
                  <a:t>нумерируя с 1) </a:t>
                </a:r>
                <a:r>
                  <a:rPr lang="ru-RU" altLang="de-DE" sz="2790" i="1">
                    <a:latin typeface="Calibri" panose="020F0502020204030204" charset="0"/>
                    <a:cs typeface="Cambria Math" panose="02040503050406030204" charset="0"/>
                  </a:rPr>
                  <a:t>будет </a:t>
                </a:r>
                <a:endParaRPr lang="ru-RU" altLang="de-DE" sz="279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 := </m:t>
                    </m:r>
                    <m:sSub>
                      <m:sSubPr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altLang="de-DE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sz="2325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altLang="de-DE" sz="2325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:endParaRPr lang="en-US" altLang="de-DE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ru-RU" altLang="de-DE">
                  <a:latin typeface="Calibri" panose="020F0502020204030204" charset="0"/>
                  <a:cs typeface="+mj-lt"/>
                </a:endParaRPr>
              </a:p>
              <a:p>
                <a:pPr lvl="0"/>
                <a:endParaRPr lang="de-DE" altLang="de-DE">
                  <a:latin typeface="+mj-lt"/>
                  <a:cs typeface="+mj-lt"/>
                </a:endParaRPr>
              </a:p>
              <a:p>
                <a:pPr lvl="0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6110"/>
                <a:ext cx="12013565" cy="6122670"/>
              </a:xfrm>
              <a:blipFill rotWithShape="1">
                <a:blip r:embed="rId1"/>
                <a:stretch>
                  <a:fillRect t="-467" b="-38768"/>
                </a:stretch>
              </a:blipFill>
            </p:spPr>
            <p:txBody>
              <a:bodyPr/>
              <a:lstStyle/>
              <a:p>
                <a:r>
                  <a:rPr lang="de-DE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5" y="69215"/>
            <a:ext cx="10515600" cy="527050"/>
          </a:xfrm>
        </p:spPr>
        <p:txBody>
          <a:bodyPr>
            <a:normAutofit fontScale="90000"/>
          </a:bodyPr>
          <a:p>
            <a:r>
              <a:rPr lang="ru-RU" altLang="en-US"/>
              <a:t>При дистретном счёте при замедлении</a:t>
            </a:r>
            <a:r>
              <a:rPr lang="de-DE" altLang="en-US">
                <a:latin typeface="Calibri" panose="020F0502020204030204" charset="0"/>
              </a:rPr>
              <a:t>: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585" y="596265"/>
            <a:ext cx="11245215" cy="5581015"/>
          </a:xfrm>
        </p:spPr>
        <p:txBody>
          <a:bodyPr/>
          <a:p>
            <a:endParaRPr lang="de-DE" altLang="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de-DE"/>
              <a:t>Экспонентный подход</a:t>
            </a:r>
            <a:endParaRPr lang="ru-RU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de-DE"/>
              <a:t>Фаззи- подход </a:t>
            </a:r>
            <a:endParaRPr lang="ru-RU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Формулы  движения</dc:title>
  <dc:creator/>
  <cp:lastModifiedBy>peter</cp:lastModifiedBy>
  <cp:revision>14</cp:revision>
  <dcterms:created xsi:type="dcterms:W3CDTF">2021-12-18T15:26:12Z</dcterms:created>
  <dcterms:modified xsi:type="dcterms:W3CDTF">2021-12-19T07:57:46Z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D1EB8D91526F45C0B3333DFE8DCBC0DB</vt:lpwstr>
  </property>
  <property fmtid="{D5CDD505-2E9C-101B-9397-08002B2CF9AE}" pid="3" name="KSOProductBuildVer">
    <vt:lpwstr>1031-11.2.0.10382</vt:lpwstr>
  </property>
</Properties>
</file>