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4630" y="216535"/>
                <a:ext cx="11276965" cy="1058545"/>
              </a:xfrm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𝑥−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4630" y="216535"/>
                <a:ext cx="11276965" cy="10585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630" y="1275715"/>
                <a:ext cx="11978005" cy="5582285"/>
              </a:xfrm>
            </p:spPr>
            <p:txBody>
              <a:bodyPr/>
              <a:p>
                <a:r>
                  <a:rPr lang="en-US"/>
                  <a:t>determine range:</a:t>
                </a:r>
                <a:endParaRPr lang="en-US"/>
              </a:p>
              <a:p>
                <a:r>
                  <a:rPr lang="en-US"/>
                  <a:t>x&gt;=1; y&gt;=-1; then: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because root is positive, the restriction is actin like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x = 1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630" y="1275715"/>
                <a:ext cx="11978005" cy="558228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MS Mincho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</cp:revision>
  <dcterms:created xsi:type="dcterms:W3CDTF">2022-11-08T21:02:43Z</dcterms:created>
  <dcterms:modified xsi:type="dcterms:W3CDTF">2022-11-08T21:06:23Z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56803367D0B94BA29460525685C6651C</vt:lpwstr>
  </property>
  <property fmtid="{D5CDD505-2E9C-101B-9397-08002B2CF9AE}" pid="3" name="KSOProductBuildVer">
    <vt:lpwstr>1033-11.2.0.11214</vt:lpwstr>
  </property>
</Properties>
</file>