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5735" y="74295"/>
                <a:ext cx="11006455" cy="644525"/>
              </a:xfrm>
            </p:spPr>
            <p:txBody>
              <a:bodyPr>
                <a:normAutofit fontScale="90000"/>
              </a:bodyPr>
              <a:p>
                <a:r>
                  <a:rPr lang="en-US">
                    <a:sym typeface="+mn-ea"/>
                  </a:rPr>
                  <a:t>Not depressed cubic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5735" y="74295"/>
                <a:ext cx="11006455" cy="644525"/>
              </a:xfrm>
              <a:blipFill rotWithShape="1">
                <a:blip r:embed="rId1"/>
                <a:stretch>
                  <a:fillRect t="-46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760" y="719455"/>
                <a:ext cx="11787505" cy="6012180"/>
              </a:xfrm>
            </p:spPr>
            <p:txBody>
              <a:bodyPr/>
              <a:p>
                <a:r>
                  <a:rPr lang="en-US">
                    <a:sym typeface="+mn-ea"/>
                  </a:rPr>
                  <a:t>standart way: sub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>
                  <a:sym typeface="+mn-ea"/>
                </a:endParaRPr>
              </a:p>
              <a:p>
                <a:r>
                  <a:rPr lang="en-US">
                    <a:sym typeface="+mn-ea"/>
                  </a:rPr>
                  <a:t>sub: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𝑝𝑡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𝑏𝑝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𝑐𝑡−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𝑐𝑝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red must be equal to 0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−𝑝𝑥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𝑏𝑥−𝑐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−𝑐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760" y="719455"/>
                <a:ext cx="11787505" cy="60121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Depressed cubic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/>
                  <a:t>sub: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−𝑏𝑡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Presentation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15</cp:revision>
  <dcterms:created xsi:type="dcterms:W3CDTF">2022-10-09T06:57:08Z</dcterms:created>
  <dcterms:modified xsi:type="dcterms:W3CDTF">2022-10-09T07:22:54Z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B78B1BE2725644218CBCB1B9062D7118</vt:lpwstr>
  </property>
  <property fmtid="{D5CDD505-2E9C-101B-9397-08002B2CF9AE}" pid="3" name="KSOProductBuildVer">
    <vt:lpwstr>1033-11.2.0.11210</vt:lpwstr>
  </property>
</Properties>
</file>