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85420"/>
            <a:ext cx="10515600" cy="66484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p:pic>
        <p:nvPicPr>
          <p:cNvPr id="4" name="Inhaltsplatzhalter 3"/>
          <p:cNvPicPr>
            <a:picLocks noChangeAspect="1"/>
          </p:cNvPicPr>
          <p:nvPr>
            <p:ph idx="1"/>
          </p:nvPr>
        </p:nvPicPr>
        <p:blipFill>
          <a:blip r:embed="rId1"/>
          <a:srcRect l="5213" t="13571" r="73600" b="61418"/>
          <a:stretch>
            <a:fillRect/>
          </a:stretch>
        </p:blipFill>
        <p:spPr>
          <a:xfrm>
            <a:off x="107950" y="850265"/>
            <a:ext cx="1638935" cy="10883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7265" y="2470785"/>
            <a:ext cx="97936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2800"/>
              <a:t>each shaded area is equal, what is x</a:t>
            </a:r>
            <a:br>
              <a:rPr lang="de-DE" altLang="en-US" sz="2800"/>
            </a:br>
            <a:r>
              <a:rPr lang="de-DE" altLang="en-US" sz="2800"/>
              <a:t>if height of rechtangle is y, the 2*area is 2*y</a:t>
            </a:r>
            <a:endParaRPr lang="de-DE" altLang="en-US" sz="2800"/>
          </a:p>
          <a:p>
            <a:r>
              <a:rPr lang="de-DE" altLang="en-US" sz="2800"/>
              <a:t>the width of rechtangle is 2+x</a:t>
            </a:r>
            <a:endParaRPr lang="de-DE" altLang="en-US" sz="2800"/>
          </a:p>
          <a:p>
            <a:r>
              <a:rPr lang="de-DE" altLang="en-US" sz="2800"/>
              <a:t>2y/x is the left bottom length </a:t>
            </a:r>
            <a:endParaRPr lang="de-DE" altLang="en-US" sz="2800"/>
          </a:p>
          <a:p>
            <a:r>
              <a:rPr lang="de-DE" altLang="en-US" sz="2800"/>
              <a:t>from the top triangle: (y-</a:t>
            </a:r>
            <a:r>
              <a:rPr lang="de-DE" altLang="en-US" sz="2800">
                <a:sym typeface="+mn-ea"/>
              </a:rPr>
              <a:t>2y/x)(2+x) = 2y / divide on y and multiple by x</a:t>
            </a:r>
            <a:endParaRPr lang="de-DE" altLang="en-US" sz="2800">
              <a:sym typeface="+mn-ea"/>
            </a:endParaRPr>
          </a:p>
          <a:p>
            <a:r>
              <a:rPr lang="de-DE" altLang="en-US" sz="2800">
                <a:sym typeface="+mn-ea"/>
              </a:rPr>
              <a:t>(x-2)(2+x) = 2x</a:t>
            </a:r>
            <a:endParaRPr lang="de-DE" altLang="en-US" sz="2800">
              <a:sym typeface="+mn-ea"/>
            </a:endParaRPr>
          </a:p>
          <a:p>
            <a:r>
              <a:rPr lang="de-DE" altLang="en-US" sz="2800">
                <a:sym typeface="+mn-ea"/>
              </a:rPr>
              <a:t>x^2 - 2x- 4 = 0</a:t>
            </a:r>
            <a:endParaRPr lang="de-DE" altLang="en-US" sz="2800">
              <a:sym typeface="+mn-ea"/>
            </a:endParaRPr>
          </a:p>
          <a:p>
            <a:r>
              <a:rPr lang="de-DE" altLang="en-US" sz="2800">
                <a:sym typeface="+mn-ea"/>
              </a:rPr>
              <a:t>x = (2 -+sqrt(20))/2 = 1-+sqrt(5)</a:t>
            </a:r>
            <a:endParaRPr lang="de-DE" altLang="en-US" sz="2800">
              <a:sym typeface="+mn-ea"/>
            </a:endParaRPr>
          </a:p>
          <a:p>
            <a:r>
              <a:rPr lang="de-DE" altLang="en-US">
                <a:sym typeface="+mn-ea"/>
              </a:rPr>
              <a:t>the length is positive, so 1+swrt(5) is the answer</a:t>
            </a:r>
            <a:br>
              <a:rPr lang="de-DE" altLang="en-US">
                <a:sym typeface="+mn-ea"/>
              </a:rPr>
            </a:b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Presentation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9</cp:revision>
  <dcterms:created xsi:type="dcterms:W3CDTF">2021-06-24T06:00:18Z</dcterms:created>
  <dcterms:modified xsi:type="dcterms:W3CDTF">2021-06-24T06:09:27Z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1031-11.2.0.10176</vt:lpwstr>
  </property>
</Properties>
</file>