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60" r:id="rId6"/>
    <p:sldId id="259" r:id="rId7"/>
    <p:sldId id="263" r:id="rId8"/>
    <p:sldId id="264" r:id="rId9"/>
    <p:sldId id="265" r:id="rId10"/>
    <p:sldId id="275" r:id="rId11"/>
    <p:sldId id="26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Some tricks for polynominal equasions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p:pic>
        <p:nvPicPr>
          <p:cNvPr id="4" name="Inhaltsplatzhalter 3"/>
          <p:cNvPicPr>
            <a:picLocks noChangeAspect="1"/>
          </p:cNvPicPr>
          <p:nvPr>
            <p:ph idx="1"/>
          </p:nvPr>
        </p:nvPicPr>
        <p:blipFill>
          <a:blip r:embed="rId1"/>
          <a:srcRect l="19365" t="19816" r="20522" b="30644"/>
          <a:stretch>
            <a:fillRect/>
          </a:stretch>
        </p:blipFill>
        <p:spPr>
          <a:xfrm>
            <a:off x="257810" y="1691005"/>
            <a:ext cx="10860405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9060" y="123825"/>
                <a:ext cx="10980420" cy="83502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2013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2012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060" y="123825"/>
                <a:ext cx="10980420" cy="8350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755" y="894080"/>
                <a:ext cx="11861800" cy="5814695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2012</m:t>
                        </m:r>
                      </m:e>
                    </m:rad>
                  </m:oMath>
                </a14:m>
                <a:endParaRPr lang="en-US"/>
              </a:p>
              <a:p>
                <a:r>
                  <a:rPr lang="en-US"/>
                  <a:t>solve for a - ? 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±(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2012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check: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2012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2012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 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2013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2012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)+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2012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𝑂𝑅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: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2016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55" y="894080"/>
                <a:ext cx="11861800" cy="581469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we add x-1 times, so</a:t>
                </a:r>
                <a:endParaRPr lang="en-US"/>
              </a:p>
              <a:p>
                <a:r>
                  <a:rPr lang="en-US"/>
                  <a:t>3x = x-1+x-2+...+x-(x-1)=x(x-1) -(1+2+...+x-1) =</a:t>
                </a:r>
                <a:r>
                  <a:rPr lang="en-US">
                    <a:sym typeface="+mn-ea"/>
                  </a:rPr>
                  <a:t>x(x-1)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>
                            <a:sym typeface="+mn-ea"/>
                          </a:rPr>
                          <m:t>x(x-1)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(𝑥−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endParaRPr lang="en-US"/>
              </a:p>
              <a:p>
                <a:r>
                  <a:rPr lang="en-US"/>
                  <a:t>6 = x-1; x = 7 </a:t>
                </a:r>
                <a:endParaRPr lang="en-US"/>
              </a:p>
              <a:p>
                <a:r>
                  <a:rPr lang="en-US"/>
                  <a:t>check:</a:t>
                </a:r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965"/>
            <a:ext cx="11106150" cy="688340"/>
          </a:xfrm>
        </p:spPr>
        <p:txBody>
          <a:bodyPr>
            <a:normAutofit fontScale="90000"/>
          </a:bodyPr>
          <a:p>
            <a:r>
              <a:rPr lang="de-DE" altLang="en-US">
                <a:latin typeface="Calibri" panose="020F0502020204030204" charset="0"/>
              </a:rPr>
              <a:t>Split on factors </a:t>
            </a:r>
            <a:endParaRPr lang="de-DE" altLang="en-US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950" y="588010"/>
                <a:ext cx="11976735" cy="6269990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+ 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50" y="588010"/>
                <a:ext cx="11976735" cy="62699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158750" y="0"/>
                <a:ext cx="11894820" cy="55753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𝐸𝑥𝑝𝑟𝑒𝑠𝑠</m:t>
                          </m:r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de-DE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de-DE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de-DE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8750" y="0"/>
                <a:ext cx="11894820" cy="5575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58115" y="558165"/>
                <a:ext cx="11895455" cy="6229350"/>
              </a:xfrm>
            </p:spPr>
            <p:txBody>
              <a:bodyPr/>
              <a:p>
                <a:r>
                  <a:rPr lang="de-DE" altLang="en-US"/>
                  <a:t>a+b = 1</a:t>
                </a:r>
                <a:endParaRPr lang="de-DE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find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etc. you can express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with it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115" y="558165"/>
                <a:ext cx="11895455" cy="62293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113030" y="116840"/>
                <a:ext cx="11071860" cy="680720"/>
              </a:xfrm>
            </p:spPr>
            <p:txBody>
              <a:bodyPr>
                <a:normAutofit fontScale="90000"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tricks</a:t>
                </a:r>
                <a:endParaRPr lang="de-DE" alt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030" y="116840"/>
                <a:ext cx="11071860" cy="680720"/>
              </a:xfrm>
              <a:blipFill rotWithShape="1">
                <a:blip r:embed="rId1"/>
                <a:stretch>
                  <a:fillRect t="-11847" b="-95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3030" y="796925"/>
                <a:ext cx="12079605" cy="593725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find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altLang="en-US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etc for other grades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30" y="796925"/>
                <a:ext cx="12079605" cy="59372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605"/>
            <a:ext cx="11353800" cy="614680"/>
          </a:xfrm>
        </p:spPr>
        <p:txBody>
          <a:bodyPr>
            <a:normAutofit fontScale="90000"/>
          </a:bodyPr>
          <a:p>
            <a:pPr algn="ctr"/>
            <a:r>
              <a:rPr lang="de-DE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Equal splitting:</a:t>
            </a:r>
            <a:endParaRPr lang="de-DE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4935" y="756285"/>
                <a:ext cx="11949430" cy="597344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1056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substitute = y = x-3 , x = y+3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1056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+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1056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we will have a biquadrat equasion what is trivial to solve:</a:t>
                </a:r>
                <a:endParaRPr lang="de-DE" altLang="en-US"/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1056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substitute t = x-2</a:t>
                </a:r>
                <a:endParaRPr lang="de-DE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open brackets: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t = 0 or: biquadrat equasion: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35" y="756285"/>
                <a:ext cx="11949430" cy="59734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132715" y="116840"/>
                <a:ext cx="11936730" cy="610870"/>
              </a:xfrm>
            </p:spPr>
            <p:txBody>
              <a:bodyPr>
                <a:normAutofit fontScale="90000"/>
              </a:bodyPr>
              <a:p>
                <a:pPr algn="ctr"/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splitting</a:t>
                </a:r>
                <a:r>
                  <a:rPr lang="ru-RU" altLang="de-DE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ru-RU" altLang="de-DE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:r>
                  <a:rPr lang="de-DE" altLang="de-DE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</a:rPr>
                  <a:t>on factors:</a:t>
                </a:r>
                <a:endParaRPr lang="de-DE" altLang="de-DE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2715" y="116840"/>
                <a:ext cx="11936730" cy="610870"/>
              </a:xfrm>
              <a:blipFill rotWithShape="1">
                <a:blip r:embed="rId1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2715" y="727710"/>
                <a:ext cx="11937365" cy="5985510"/>
              </a:xfrm>
            </p:spPr>
            <p:txBody>
              <a:bodyPr>
                <a:normAutofit fontScale="90000" lnSpcReduction="20000"/>
              </a:bodyPr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2207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2207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2207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</m:den>
                            </m:f>
                          </m:den>
                        </m:f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2207-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  <m:t>= </m:t>
                        </m:r>
                        <m: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sup>
                    </m:sSup>
                    <m:r>
                      <a:rPr lang="en-US" altLang="de-DE" i="1" u="sng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 u="sng">
                        <a:latin typeface="Cambria Math" panose="02040503050406030204" charset="0"/>
                        <a:cs typeface="Cambria Math" panose="02040503050406030204" charset="0"/>
                      </a:rPr>
                      <m:t>2207</m:t>
                    </m:r>
                    <m:sSup>
                      <m:sSupPr>
                        <m:ctrlP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 u="sng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 u="sng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 u="sng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=</m:t>
                    </m:r>
                    <m:sSup>
                      <m:sSupPr>
                        <m:ctrlP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 u="sng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 u="sng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2209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47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2207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=0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&gt; 0 for rational x, then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0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with -42 = 2-a2, a = 7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again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&gt;0 so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𝑤𝑖𝑡ℎ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7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= 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= 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</m:oMath>
                </a14:m>
                <a:endParaRPr lang="en-US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x &gt;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2207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2207</m:t>
                            </m:r>
                          </m:den>
                        </m:f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256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, therefore x = 1 +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15" y="727710"/>
                <a:ext cx="11937365" cy="5985510"/>
              </a:xfrm>
              <a:blipFill rotWithShape="1">
                <a:blip r:embed="rId2"/>
                <a:stretch>
                  <a:fillRect t="-11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1983085" cy="67437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substitution in a system of equasions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75005"/>
                <a:ext cx="11982450" cy="618299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49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35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49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49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35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49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25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(trivial biquadrat equasion)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p>
                        <m:r>
                          <a:rPr lang="en-US" altLang="de-DE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p>
                    </m:sSup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𝟏𝟕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</m:oMath>
                </a14:m>
                <a:endParaRPr lang="en-US" altLang="de-DE" b="1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p>
                        <m:r>
                          <a:rPr lang="en-US" altLang="de-DE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p>
                    </m:sSup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𝟏𝟕</m:t>
                    </m:r>
                    <m:r>
                      <a:rPr lang="en-US" altLang="de-DE" b="1" i="1"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</m:oMath>
                </a14:m>
                <a:endParaRPr lang="en-US" altLang="de-DE" b="1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17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17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=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=&gt; easy to solve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algn="l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5005"/>
                <a:ext cx="11982450" cy="61829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005" y="132080"/>
            <a:ext cx="11885295" cy="60071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Swap parameter and variable: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67005" y="733425"/>
                <a:ext cx="11884660" cy="6018530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2022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make a variable and swap to what the equasion must be solved:</a:t>
                </a:r>
                <a:endParaRPr lang="de-DE" altLang="en-US"/>
              </a:p>
              <a:p>
                <a:r>
                  <a:rPr lang="de-DE" altLang="en-US"/>
                  <a:t>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2022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-a+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005" y="733425"/>
                <a:ext cx="11884660" cy="60185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>
                <a:latin typeface="Calibri" panose="020F0502020204030204" charset="0"/>
              </a:rPr>
              <a:t>Assume split of polynom</a:t>
            </a:r>
            <a:r>
              <a:rPr lang="ru-RU" altLang="de-DE">
                <a:latin typeface="Calibri" panose="020F0502020204030204" charset="0"/>
              </a:rPr>
              <a:t>Ю</a:t>
            </a:r>
            <a:endParaRPr lang="ru-RU" altLang="de-DE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84585" cy="435165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𝑎𝑠𝑠𝑢𝑚𝑒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8458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WPS Presentation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Cambria Math</vt:lpstr>
      <vt:lpstr>MS Mincho</vt:lpstr>
      <vt:lpstr>Microsoft YaHei</vt:lpstr>
      <vt:lpstr>Arial Unicode MS</vt:lpstr>
      <vt:lpstr>Calibri Light</vt:lpstr>
      <vt:lpstr>Segoe Print</vt:lpstr>
      <vt:lpstr>Office Theme</vt:lpstr>
      <vt:lpstr>Some tricks for polynominal equasions</vt:lpstr>
      <vt:lpstr>Split on factors </vt:lpstr>
      <vt:lpstr>PowerPoint 演示文稿</vt:lpstr>
      <vt:lpstr> tricks</vt:lpstr>
      <vt:lpstr>Equal splitting:</vt:lpstr>
      <vt:lpstr>splitting   on factors:</vt:lpstr>
      <vt:lpstr>substitution in a system of equasions</vt:lpstr>
      <vt:lpstr>Swap parameter and variable:</vt:lpstr>
      <vt:lpstr>Assume split of polynomЮ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67</cp:revision>
  <dcterms:created xsi:type="dcterms:W3CDTF">2021-09-04T16:10:00Z</dcterms:created>
  <dcterms:modified xsi:type="dcterms:W3CDTF">2022-10-27T02:23:43Z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65852CE3C6CB498A9934CE96C0EF1808</vt:lpwstr>
  </property>
  <property fmtid="{D5CDD505-2E9C-101B-9397-08002B2CF9AE}" pid="3" name="KSOProductBuildVer">
    <vt:lpwstr>1033-11.2.0.11210</vt:lpwstr>
  </property>
</Properties>
</file>