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+7x-2 =0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14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>
                    <a:sym typeface="+mn-ea"/>
                  </a:rPr>
                  <a:t>+7x</a:t>
                </a:r>
                <a:endParaRPr lang="en-US">
                  <a:sym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7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51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" y="92710"/>
            <a:ext cx="11150600" cy="817880"/>
          </a:xfrm>
        </p:spPr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" y="910590"/>
                <a:ext cx="11949430" cy="586549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𝑥−𝑡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" y="910590"/>
                <a:ext cx="11949430" cy="58654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Presentation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7</cp:revision>
  <dcterms:created xsi:type="dcterms:W3CDTF">2022-02-15T19:41:00Z</dcterms:created>
  <dcterms:modified xsi:type="dcterms:W3CDTF">2022-10-09T05:59:32Z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06F730B67BCC43729A7188F7C55DD1D0</vt:lpwstr>
  </property>
  <property fmtid="{D5CDD505-2E9C-101B-9397-08002B2CF9AE}" pid="3" name="KSOProductBuildVer">
    <vt:lpwstr>1033-11.2.0.11210</vt:lpwstr>
  </property>
</Properties>
</file>