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" y="365125"/>
            <a:ext cx="11097895" cy="64325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6540" y="1109345"/>
                <a:ext cx="11934825" cy="556704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...(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 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) 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 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)∗...∗(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</m:oMath>
                </a14:m>
                <a:endParaRPr lang="en-US" i="1">
                  <a:solidFill>
                    <a:srgbClr val="00B0F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6540" y="1109345"/>
                <a:ext cx="11934825" cy="55670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</cp:revision>
  <dcterms:created xsi:type="dcterms:W3CDTF">2022-01-26T04:12:05Z</dcterms:created>
  <dcterms:modified xsi:type="dcterms:W3CDTF">2022-01-26T04:12:05Z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7C612D643E0E4CECB6D430ED7F5049E2</vt:lpwstr>
  </property>
  <property fmtid="{D5CDD505-2E9C-101B-9397-08002B2CF9AE}" pid="3" name="KSOProductBuildVer">
    <vt:lpwstr>1033-11.2.0.10311</vt:lpwstr>
  </property>
</Properties>
</file>