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de-DE" alt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485" y="88900"/>
            <a:ext cx="11106150" cy="537210"/>
          </a:xfrm>
        </p:spPr>
        <p:txBody>
          <a:bodyPr>
            <a:normAutofit fontScale="90000"/>
          </a:bodyPr>
          <a:p>
            <a:r>
              <a:rPr lang="de-DE" altLang="en-US"/>
              <a:t>Ferrari method</a:t>
            </a:r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0485" y="544830"/>
                <a:ext cx="11943715" cy="6154420"/>
              </a:xfrm>
            </p:spPr>
            <p:txBody>
              <a:bodyPr>
                <a:normAutofit/>
              </a:bodyPr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/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y=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𝑞𝑦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𝑞𝑦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𝑟−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 &lt;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we want to select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de-DE" altLang="en-US"/>
                  <a:t>so that &lt;2&gt;=0 on multiplites</a:t>
                </a:r>
                <a:endParaRPr lang="de-DE" altLang="en-US"/>
              </a:p>
              <a:p>
                <a:r>
                  <a:rPr lang="de-DE" altLang="en-US"/>
                  <a:t>solve: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𝑞𝑦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d=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𝑝−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𝑟−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5" y="544830"/>
                <a:ext cx="11943715" cy="61544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WPS Presentation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Cambria Math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8</cp:revision>
  <dcterms:created xsi:type="dcterms:W3CDTF">2021-09-26T12:18:35Z</dcterms:created>
  <dcterms:modified xsi:type="dcterms:W3CDTF">2021-09-26T12:28:28Z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D229D51383FA4ECD9B07900AE9347E33</vt:lpwstr>
  </property>
  <property fmtid="{D5CDD505-2E9C-101B-9397-08002B2CF9AE}" pid="3" name="KSOProductBuildVer">
    <vt:lpwstr>1031-11.2.0.10323</vt:lpwstr>
  </property>
</Properties>
</file>