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de-DE" alt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795" y="97155"/>
            <a:ext cx="11944985" cy="730250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Fermat's Last Theorem for matrices?</a:t>
            </a:r>
            <a:endParaRPr lang="de-DE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37795" y="826770"/>
                <a:ext cx="11945620" cy="6030595"/>
              </a:xfrm>
            </p:spPr>
            <p:txBody>
              <a:bodyPr/>
              <a:p>
                <a:r>
                  <a:rPr lang="de-DE" altLang="de-DE">
                    <a:latin typeface="Calibri" panose="020F0502020204030204" charset="0"/>
                  </a:rPr>
                  <a:t>https://www.youtube.com/watch?v=zdYlZhD1NkA</a:t>
                </a:r>
                <a:endParaRPr lang="de-DE" altLang="de-DE">
                  <a:latin typeface="Calibri" panose="020F0502020204030204" charset="0"/>
                </a:endParaRPr>
              </a:p>
              <a:p>
                <a:r>
                  <a:rPr lang="de-DE" altLang="de-DE">
                    <a:latin typeface="Calibri" panose="020F0502020204030204" charset="0"/>
                  </a:rPr>
                  <a:t>fermats last theorem a,b,c,b € N with n&gt; 2</a:t>
                </a:r>
                <a:endParaRPr lang="de-DE" altLang="de-DE">
                  <a:latin typeface="Calibri" panose="020F0502020204030204" charset="0"/>
                </a:endParaRPr>
              </a:p>
              <a:p>
                <a:r>
                  <a:rPr lang="de-DE" altLang="de-DE">
                    <a:latin typeface="Calibri" panose="020F0502020204030204" charset="0"/>
                  </a:rPr>
                  <a:t>an+bn!=cn</a:t>
                </a:r>
                <a:endParaRPr lang="de-DE" altLang="de-DE">
                  <a:latin typeface="Calibri" panose="020F0502020204030204" charset="0"/>
                </a:endParaRPr>
              </a:p>
              <a:p>
                <a:r>
                  <a:rPr lang="de-DE" altLang="de-DE">
                    <a:latin typeface="Calibri" panose="020F0502020204030204" charset="0"/>
                  </a:rPr>
                  <a:t>matrixes:</a:t>
                </a:r>
                <a14:m>
                  <m:oMath xmlns:m="http://schemas.openxmlformats.org/officeDocument/2006/math">
                    <m:r>
                      <a:rPr lang="en-US" altLang="de-DE">
                        <a:latin typeface="Calibri" panose="020F0502020204030204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de-DE">
                        <a:latin typeface="Calibri" panose="020F0502020204030204" charset="0"/>
                      </a:rPr>
                      <m:t>A</m:t>
                    </m:r>
                    <m:r>
                      <a:rPr lang="en-US" altLang="de-DE">
                        <a:latin typeface="Calibri" panose="020F0502020204030204" charset="0"/>
                      </a:rPr>
                      <m:t>=</m:t>
                    </m:r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check: 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de-DE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de-DE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de-DE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de-DE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de-DE">
                        <a:latin typeface="Calibri" panose="020F0502020204030204" charset="0"/>
                      </a:rPr>
                      <m:t>= 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de-DE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de-DE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de-DE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de-DE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de-DE">
                        <a:latin typeface="Calibri" panose="020F0502020204030204" charset="0"/>
                      </a:rPr>
                      <m:t>=</m:t>
                    </m:r>
                    <m:r>
                      <a:rPr lang="en-US" altLang="de-DE">
                        <a:latin typeface="Calibri" panose="020F0502020204030204" charset="0"/>
                      </a:rPr>
                      <m:t> </m:t>
                    </m:r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de-DE">
                        <a:latin typeface="Calibri" panose="020F0502020204030204" charset="0"/>
                      </a:rPr>
                      <m:t>= </m:t>
                    </m:r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de-DE">
                        <a:latin typeface="Calibri" panose="020F0502020204030204" charset="0"/>
                      </a:rPr>
                      <m:t>= </m:t>
                    </m:r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de-DE">
                        <a:latin typeface="Calibri" panose="020F0502020204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 in this case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795" y="826770"/>
                <a:ext cx="11945620" cy="603059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090400" cy="732155"/>
          </a:xfrm>
        </p:spPr>
        <p:txBody>
          <a:bodyPr>
            <a:normAutofit fontScale="90000"/>
          </a:bodyPr>
          <a:p>
            <a:endParaRPr lang="de-DE" alt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32155"/>
            <a:ext cx="12091035" cy="5909945"/>
          </a:xfrm>
        </p:spPr>
        <p:txBody>
          <a:bodyPr/>
          <a:p>
            <a:r>
              <a:rPr lang="de-DE" altLang="en-US"/>
              <a:t>fermats last teorem also does not hold for Zp</a:t>
            </a:r>
            <a:endParaRPr lang="de-DE" altLang="en-US"/>
          </a:p>
          <a:p>
            <a:r>
              <a:rPr lang="de-DE" altLang="en-US"/>
              <a:t>Z</a:t>
            </a:r>
            <a:r>
              <a:rPr lang="de-DE" altLang="en-US" baseline="-25000"/>
              <a:t>5</a:t>
            </a:r>
            <a:r>
              <a:rPr lang="de-DE" altLang="en-US"/>
              <a:t> - you reduce mod 5 after every step </a:t>
            </a:r>
            <a:endParaRPr lang="de-DE" altLang="en-US"/>
          </a:p>
          <a:p>
            <a:r>
              <a:rPr lang="de-DE" altLang="en-US"/>
              <a:t>1</a:t>
            </a:r>
            <a:r>
              <a:rPr lang="de-DE" altLang="en-US" baseline="30000"/>
              <a:t>5</a:t>
            </a:r>
            <a:r>
              <a:rPr lang="de-DE" altLang="en-US"/>
              <a:t>+2</a:t>
            </a:r>
            <a:r>
              <a:rPr lang="de-DE" altLang="en-US" baseline="30000"/>
              <a:t>5 </a:t>
            </a:r>
            <a:r>
              <a:rPr lang="de-DE" altLang="en-US"/>
              <a:t>= 1+32 = 33 ==3 (mod 5)</a:t>
            </a:r>
            <a:endParaRPr lang="de-DE" altLang="en-US"/>
          </a:p>
          <a:p>
            <a:r>
              <a:rPr lang="de-DE" altLang="en-US"/>
              <a:t>3</a:t>
            </a:r>
            <a:r>
              <a:rPr lang="de-DE" altLang="en-US" baseline="30000"/>
              <a:t>5</a:t>
            </a:r>
            <a:r>
              <a:rPr lang="de-DE" altLang="en-US"/>
              <a:t> = (3*3) (3*3) * 3 = -1 * -1 * 3 (mod 3 ) = 3 (mod 3)</a:t>
            </a:r>
            <a:endParaRPr lang="de-DE" altLang="en-US"/>
          </a:p>
          <a:p>
            <a:endParaRPr lang="de-DE" altLang="en-US"/>
          </a:p>
          <a:p>
            <a:r>
              <a:rPr lang="de-DE" altLang="en-US"/>
              <a:t>a</a:t>
            </a:r>
            <a:r>
              <a:rPr lang="de-DE" altLang="en-US" baseline="30000"/>
              <a:t>p</a:t>
            </a:r>
            <a:r>
              <a:rPr lang="de-DE" altLang="en-US"/>
              <a:t> == a(mod p), so  if we take digits a*b = c , then </a:t>
            </a:r>
            <a:endParaRPr lang="de-DE" altLang="en-US"/>
          </a:p>
          <a:p>
            <a:r>
              <a:rPr lang="de-DE" altLang="en-US"/>
              <a:t>a</a:t>
            </a:r>
            <a:r>
              <a:rPr lang="de-DE" altLang="en-US" baseline="30000"/>
              <a:t>p</a:t>
            </a:r>
            <a:r>
              <a:rPr lang="de-DE" altLang="en-US"/>
              <a:t> + b</a:t>
            </a:r>
            <a:r>
              <a:rPr lang="de-DE" altLang="en-US" baseline="30000"/>
              <a:t>p</a:t>
            </a:r>
            <a:r>
              <a:rPr lang="de-DE" altLang="en-US"/>
              <a:t> = c</a:t>
            </a:r>
            <a:r>
              <a:rPr lang="de-DE" altLang="en-US" baseline="30000"/>
              <a:t>p</a:t>
            </a:r>
            <a:r>
              <a:rPr lang="de-DE" altLang="en-US"/>
              <a:t> (mod p)</a:t>
            </a:r>
            <a:endParaRPr lang="de-DE" altLang="en-US"/>
          </a:p>
          <a:p>
            <a:endParaRPr lang="de-D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WPS Presentation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Cambria Math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15</cp:revision>
  <dcterms:created xsi:type="dcterms:W3CDTF">2021-06-25T14:25:04Z</dcterms:created>
  <dcterms:modified xsi:type="dcterms:W3CDTF">2021-06-25T14:50:00Z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1031-11.2.0.10176</vt:lpwstr>
  </property>
</Properties>
</file>