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5000" y="128905"/>
                <a:ext cx="10515600" cy="63373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5000" y="128905"/>
                <a:ext cx="10515600" cy="6337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260"/>
                <a:ext cx="10515600" cy="6049645"/>
              </a:xfrm>
            </p:spPr>
            <p:txBody>
              <a:bodyPr>
                <a:normAutofit lnSpcReduction="20000"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−𝑏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𝑏−𝑐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b+c = 0 or c-b=1</a:t>
                </a:r>
                <a:endParaRPr lang="en-US"/>
              </a:p>
              <a:p>
                <a:r>
                  <a:rPr lang="en-US"/>
                  <a:t>if c = -b: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 = 0; b = 1; c = -1 (cycle for (a,b,c ); (b,c,a);(c,a,b)</a:t>
                </a:r>
                <a:endParaRPr lang="en-US"/>
              </a:p>
              <a:p>
                <a:r>
                  <a:rPr lang="en-US"/>
                  <a:t>if c = b+1: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/>
                  <a:t>0; a=-2b-1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b=-1, a=1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260"/>
                <a:ext cx="10515600" cy="6049645"/>
              </a:xfrm>
              <a:blipFill rotWithShape="1">
                <a:blip r:embed="rId2"/>
                <a:stretch>
                  <a:fillRect t="-997" b="-191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peter 4i4ik</dc:creator>
  <cp:lastModifiedBy>kreo debunk</cp:lastModifiedBy>
  <cp:revision>12</cp:revision>
  <dcterms:created xsi:type="dcterms:W3CDTF">2024-12-01T00:02:06Z</dcterms:created>
  <dcterms:modified xsi:type="dcterms:W3CDTF">2024-12-01T00:14:20Z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7116C06694F845E4A212F193DC6252CE_12</vt:lpwstr>
  </property>
  <property fmtid="{D5CDD505-2E9C-101B-9397-08002B2CF9AE}" pid="3" name="KSOProductBuildVer">
    <vt:lpwstr>1033-12.2.0.18911</vt:lpwstr>
  </property>
</Properties>
</file>