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/>
                  <a:t>Basics: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ℎ𝑎𝑠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𝑠𝑜𝑙𝑢𝑡𝑖𝑜𝑛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29260" y="365125"/>
                <a:ext cx="10924540" cy="82613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192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260" y="365125"/>
                <a:ext cx="10924540" cy="8261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1615" y="1191895"/>
                <a:ext cx="11859260" cy="5539740"/>
              </a:xfrm>
            </p:spPr>
            <p:txBody>
              <a:bodyPr/>
              <a:p>
                <a:r>
                  <a:rPr lang="en-US"/>
                  <a:t>solufion: bring x </a:t>
                </a:r>
                <a:r>
                  <a:rPr lang="en-US">
                    <a:sym typeface="+mn-ea"/>
                  </a:rPr>
                  <a:t>to one side to get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192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64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15" y="1191895"/>
                <a:ext cx="11859260" cy="553974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7480" y="137795"/>
                <a:ext cx="11877675" cy="84455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64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7480" y="137795"/>
                <a:ext cx="11877675" cy="8445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845" y="982345"/>
                <a:ext cx="11950065" cy="5703570"/>
              </a:xfrm>
            </p:spPr>
            <p:txBody>
              <a:bodyPr/>
              <a:p>
                <a:pPr algn="l"/>
                <a:r>
                  <a:rPr lang="en-US">
                    <a:sym typeface="+mn-ea"/>
                  </a:rPr>
                  <a:t>solufion: bring x </a:t>
                </a:r>
                <a:r>
                  <a:rPr lang="en-US">
                    <a:sym typeface="+mn-ea"/>
                  </a:rPr>
                  <a:t>to one side to get</a:t>
                </a:r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with equal base and power expression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64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845" y="982345"/>
                <a:ext cx="11950065" cy="570357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Presentation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11</cp:revision>
  <dcterms:created xsi:type="dcterms:W3CDTF">2022-10-09T06:03:11Z</dcterms:created>
  <dcterms:modified xsi:type="dcterms:W3CDTF">2022-10-09T06:11:53Z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A56405F86C04489E99BBC93F08CD42EF</vt:lpwstr>
  </property>
  <property fmtid="{D5CDD505-2E9C-101B-9397-08002B2CF9AE}" pid="3" name="KSOProductBuildVer">
    <vt:lpwstr>1033-11.2.0.11210</vt:lpwstr>
  </property>
</Properties>
</file>