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Root of comple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x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𝑏𝑖</m:t>
                          </m:r>
                        </m:e>
                      </m:rad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93065" y="101600"/>
                <a:ext cx="10515600" cy="726440"/>
              </a:xfrm>
            </p:spPr>
            <p:txBody>
              <a:bodyPr>
                <a:normAutofit fontScale="90000"/>
              </a:bodyPr>
              <a:p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Root of comple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  <m:r>
                      <a:rPr lang="en-US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ad>
                      <m:radPr>
                        <m:degHide m:val="on"/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𝑏𝑖</m:t>
                        </m:r>
                      </m:e>
                    </m:rad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3065" y="101600"/>
                <a:ext cx="10515600" cy="7264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3845" y="828040"/>
                <a:ext cx="11069955" cy="5766435"/>
              </a:xfrm>
            </p:spPr>
            <p:txBody>
              <a:bodyPr/>
              <a:p>
                <a:pPr algn="l"/>
                <a:r>
                  <a:rPr lang="en-US"/>
                  <a:t>let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𝑏𝑖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𝑑𝑖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𝑐𝑑𝑖</m:t>
                    </m:r>
                  </m:oMath>
                </a14:m>
                <a:endParaRPr lang="en-US"/>
              </a:p>
              <a:p>
                <a:r>
                  <a:rPr lang="en-US"/>
                  <a:t>equal each real and imaginary part:</a:t>
                </a:r>
                <a:endParaRPr lang="en-US"/>
              </a:p>
              <a:p>
                <a:r>
                  <a:rPr lang="en-US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b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𝑐𝑑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4</a:t>
                </a:r>
                <a:r>
                  <a:rPr lang="en-US">
                    <a:sym typeface="+mn-ea"/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sym typeface="+mn-ea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>
                        <a:sym typeface="+mn-ea"/>
                      </a:rPr>
                      <m:t>a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(c is real)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845" y="828040"/>
                <a:ext cx="11069955" cy="576643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2</cp:revision>
  <dcterms:created xsi:type="dcterms:W3CDTF">2022-10-13T13:07:47Z</dcterms:created>
  <dcterms:modified xsi:type="dcterms:W3CDTF">2022-10-13T13:08:07Z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B60B1CD1AA40420BB763133DC492B993</vt:lpwstr>
  </property>
  <property fmtid="{D5CDD505-2E9C-101B-9397-08002B2CF9AE}" pid="3" name="KSOProductBuildVer">
    <vt:lpwstr>1033-11.2.0.11210</vt:lpwstr>
  </property>
</Properties>
</file>