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9230" y="49530"/>
                <a:ext cx="10515600" cy="121920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13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230" y="49530"/>
                <a:ext cx="10515600" cy="12192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8730"/>
                <a:ext cx="10515600" cy="4908550"/>
              </a:xfrm>
            </p:spPr>
            <p:txBody>
              <a:bodyPr>
                <a:normAutofit lnSpcReduction="20000"/>
              </a:bodyPr>
              <a:p>
                <a:r>
                  <a:rPr lang="en-US" sz="2400"/>
                  <a:t>split variable on integer and (0..1) part:</a:t>
                </a:r>
                <a:endParaRPr lang="en-US" sz="240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𝐼𝑛𝑡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[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sz="2400" i="1">
                    <a:latin typeface="Cambria Math" panose="02040503050406030204" charset="0"/>
                    <a:cs typeface="Cambria Math" panose="02040503050406030204" charset="0"/>
                  </a:rPr>
                  <a:t>split on cases, where floor has same value:</a:t>
                </a:r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sz="2400" i="1">
                    <a:latin typeface="Cambria Math" panose="02040503050406030204" charset="0"/>
                    <a:cs typeface="Cambria Math" panose="02040503050406030204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[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13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2"/>
                <a:r>
                  <a:rPr lang="en-US" sz="2400" i="1">
                    <a:latin typeface="Cambria Math" panose="02040503050406030204" charset="0"/>
                    <a:cs typeface="Cambria Math" panose="02040503050406030204" charset="0"/>
                  </a:rPr>
                  <a:t>has no integer solutions by rational root theorem</a:t>
                </a:r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sz="2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[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2"/>
                <a:r>
                  <a:rPr lang="en-US" sz="2400" i="1">
                    <a:latin typeface="Cambria Math" panose="02040503050406030204" charset="0"/>
                    <a:cs typeface="Cambria Math" panose="02040503050406030204" charset="0"/>
                  </a:rPr>
                  <a:t>(n-1)(n-2)(n+3)=0</a:t>
                </a:r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sz="3360" i="1">
                    <a:latin typeface="Cambria Math" panose="02040503050406030204" charset="0"/>
                    <a:cs typeface="Cambria Math" panose="02040503050406030204" charset="0"/>
                  </a:rPr>
                  <a:t>use known n and </a:t>
                </a:r>
                <a14:m>
                  <m:oMath xmlns:m="http://schemas.openxmlformats.org/officeDocument/2006/math">
                    <m:r>
                      <a:rPr lang="en-US" sz="3355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sz="3360" i="1">
                    <a:latin typeface="Cambria Math" panose="02040503050406030204" charset="0"/>
                    <a:cs typeface="Cambria Math" panose="02040503050406030204" charset="0"/>
                  </a:rPr>
                  <a:t> value to gain x:</a:t>
                </a:r>
                <a:endParaRPr lang="en-US" sz="336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sz="3360" i="1">
                    <a:latin typeface="Cambria Math" panose="02040503050406030204" charset="0"/>
                    <a:cs typeface="Cambria Math" panose="02040503050406030204" charset="0"/>
                  </a:rPr>
                  <a:t>x in </a:t>
                </a:r>
                <a14:m>
                  <m:oMath xmlns:m="http://schemas.openxmlformats.org/officeDocument/2006/math"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d>
                      <m:dPr>
                        <m:ctrlP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f>
                          <m:fPr>
                            <m:ctrlPr>
                              <a:rPr lang="en-US" sz="336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336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36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f>
                      <m:fPr>
                        <m:ctrlP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f>
                      <m:fPr>
                        <m:ctrlP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sz="336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336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sz="336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8730"/>
                <a:ext cx="10515600" cy="4908550"/>
              </a:xfrm>
              <a:blipFill rotWithShape="1">
                <a:blip r:embed="rId2"/>
                <a:stretch>
                  <a:fillRect t="-996" b="-61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8590" y="109220"/>
                <a:ext cx="11297285" cy="1325880"/>
              </a:xfrm>
            </p:spPr>
            <p:txBody>
              <a:bodyPr>
                <a:normAutofit fontScale="90000"/>
              </a:bodyPr>
              <a:p>
                <a:r>
                  <a:rPr lang="en-US"/>
                  <a:t>Prove for n &gt; 1:</a:t>
                </a:r>
                <a:br>
                  <a:rPr lang="en-US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n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590" y="109220"/>
                <a:ext cx="11297285" cy="1325880"/>
              </a:xfrm>
              <a:blipFill rotWithShape="1">
                <a:blip r:embed="rId1"/>
                <a:stretch>
                  <a:fillRect t="-15613" b="-71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590" y="1825625"/>
                <a:ext cx="5871210" cy="4828540"/>
              </a:xfrm>
            </p:spPr>
            <p:txBody>
              <a:bodyPr/>
              <a:p>
                <a:r>
                  <a:rPr lang="en-US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r>
                  <a:rPr lang="en-US"/>
                  <a:t> (for example n = 10)</a:t>
                </a:r>
                <a:endParaRPr lang="en-US"/>
              </a:p>
              <a:p>
                <a:r>
                  <a:rPr lang="en-US"/>
                  <a:t>x=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590" y="1825625"/>
                <a:ext cx="5871210" cy="482854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rcRect l="35574" t="19563" r="32029" b="21838"/>
          <a:stretch>
            <a:fillRect/>
          </a:stretch>
        </p:blipFill>
        <p:spPr>
          <a:xfrm>
            <a:off x="6898005" y="1656715"/>
            <a:ext cx="4910455" cy="3700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Presentation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Cambria Math</vt:lpstr>
      <vt:lpstr>MS Mincho</vt:lpstr>
      <vt:lpstr>Calibri Light</vt:lpstr>
      <vt:lpstr>Calibri</vt:lpstr>
      <vt:lpstr>Microsoft YaHei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9</cp:revision>
  <dcterms:created xsi:type="dcterms:W3CDTF">2022-06-02T15:05:00Z</dcterms:created>
  <dcterms:modified xsi:type="dcterms:W3CDTF">2022-10-28T12:10:52Z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3906DFAE7223489CAF9FDA2F800686A2</vt:lpwstr>
  </property>
  <property fmtid="{D5CDD505-2E9C-101B-9397-08002B2CF9AE}" pid="3" name="KSOProductBuildVer">
    <vt:lpwstr>1033-11.2.0.11210</vt:lpwstr>
  </property>
</Properties>
</file>