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83185"/>
            <a:ext cx="11014710" cy="826135"/>
          </a:xfrm>
        </p:spPr>
        <p:txBody>
          <a:bodyPr>
            <a:normAutofit fontScale="90000"/>
          </a:bodyPr>
          <a:p>
            <a:r>
              <a:rPr lang="en-US"/>
              <a:t>Wilsons theorem and wilsons formula for primes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650" y="909320"/>
                <a:ext cx="11977370" cy="5794375"/>
              </a:xfr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Usage:</a:t>
                </a:r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𝑖𝑛𝑡𝑒𝑔𝑒𝑟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𝑝𝑟𝑖𝑚𝑒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𝑒𝑙𝑠𝑒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𝑖𝑛𝑡𝑒𝑔𝑒𝑟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𝑝𝑟𝑖𝑚𝑒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𝑒𝑙𝑠𝑒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𝑎𝑏𝑠𝑜𝑙𝑢𝑡𝑒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𝑙𝑒𝑠𝑠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𝜋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!+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𝑝𝑟𝑖𝑚𝑒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𝑒𝑙𝑠𝑒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𝑐𝑜𝑠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!+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𝑑𝑒𝑛𝑜𝑚𝑖𝑛𝑎𝑡𝑜𝑟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(#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𝑜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𝑝𝑟𝑖𝑚𝑒𝑠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" y="909320"/>
                <a:ext cx="11977370" cy="57943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0650" y="174625"/>
                <a:ext cx="11887200" cy="158750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𝑎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650" y="174625"/>
                <a:ext cx="11887200" cy="1587500"/>
              </a:xfrm>
              <a:blipFill rotWithShape="1">
                <a:blip r:embed="rId1"/>
                <a:stretch>
                  <a:fillRect t="-26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0285" cy="4805680"/>
              </a:xfrm>
            </p:spPr>
            <p:txBody>
              <a:bodyPr/>
              <a:p>
                <a:r>
                  <a:rPr lang="en-US"/>
                  <a:t>for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360=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360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1170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number of factors, divisible on 360 = (</a:t>
                </a:r>
                <a:r>
                  <a:rPr lang="en-US">
                    <a:solidFill>
                      <a:srgbClr val="FF0000"/>
                    </a:solidFill>
                  </a:rPr>
                  <a:t>3</a:t>
                </a:r>
                <a:r>
                  <a:rPr lang="en-US"/>
                  <a:t>+1)(</a:t>
                </a:r>
                <a:r>
                  <a:rPr lang="en-US">
                    <a:solidFill>
                      <a:srgbClr val="00B050"/>
                    </a:solidFill>
                  </a:rPr>
                  <a:t>2</a:t>
                </a:r>
                <a:r>
                  <a:rPr lang="en-US"/>
                  <a:t>+1)(</a:t>
                </a:r>
                <a:r>
                  <a:rPr lang="en-US">
                    <a:solidFill>
                      <a:srgbClr val="0070C0"/>
                    </a:solidFill>
                  </a:rPr>
                  <a:t>1</a:t>
                </a:r>
                <a:r>
                  <a:rPr lang="en-US"/>
                  <a:t>+1)=24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0285" cy="48056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80" y="167005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p i really awsome prime if for all primes q &lt; p :</a:t>
            </a:r>
            <a:br>
              <a:rPr lang="en-US"/>
            </a:br>
            <a:r>
              <a:rPr lang="en-US"/>
              <a:t>p+2q is also prime. find largest 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u="sng"/>
              <a:t>check p = 3 and 7 </a:t>
            </a:r>
            <a:endParaRPr lang="en-US" u="sng"/>
          </a:p>
          <a:p>
            <a:r>
              <a:rPr lang="en-US"/>
              <a:t>show that it does not work for p &gt; 7. </a:t>
            </a:r>
            <a:endParaRPr lang="en-US"/>
          </a:p>
          <a:p>
            <a:r>
              <a:rPr lang="en-US"/>
              <a:t>for p &gt; 7 we generate digits : </a:t>
            </a:r>
            <a:endParaRPr lang="en-US"/>
          </a:p>
          <a:p>
            <a:pPr lvl="1"/>
            <a:r>
              <a:rPr lang="en-US"/>
              <a:t>p+2*3 = p+6 </a:t>
            </a:r>
            <a:endParaRPr lang="en-US"/>
          </a:p>
          <a:p>
            <a:pPr lvl="1"/>
            <a:r>
              <a:rPr lang="en-US"/>
              <a:t>p + 2*5 = p+10</a:t>
            </a:r>
            <a:endParaRPr lang="en-US"/>
          </a:p>
          <a:p>
            <a:pPr lvl="1"/>
            <a:r>
              <a:rPr lang="en-US"/>
              <a:t>p + 2*7 = p+14</a:t>
            </a:r>
            <a:endParaRPr lang="en-US"/>
          </a:p>
          <a:p>
            <a:pPr lvl="1"/>
            <a:r>
              <a:rPr lang="en-US"/>
              <a:t>because 6 = 0 mod 3, 10 = 1 mod 3 and 14 = 2 mod 3, one of those 3 numbers </a:t>
            </a:r>
            <a:endParaRPr lang="en-US"/>
          </a:p>
          <a:p>
            <a:pPr lvl="1"/>
            <a:r>
              <a:rPr lang="en-US"/>
              <a:t>must be  divisible on 3 . </a:t>
            </a:r>
            <a:endParaRPr lang="en-US"/>
          </a:p>
          <a:p>
            <a:pPr lvl="0"/>
            <a:r>
              <a:rPr lang="en-US"/>
              <a:t>so there are no really awsome primes for p &gt; 7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Presentation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Wilsons theorem and wilsons formula for primes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10</cp:revision>
  <dcterms:created xsi:type="dcterms:W3CDTF">2022-10-05T13:15:00Z</dcterms:created>
  <dcterms:modified xsi:type="dcterms:W3CDTF">2022-10-27T02:17:33Z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FFB849761BC74C02B81CC3DBCD07EF9B</vt:lpwstr>
  </property>
  <property fmtid="{D5CDD505-2E9C-101B-9397-08002B2CF9AE}" pid="3" name="KSOProductBuildVer">
    <vt:lpwstr>1033-11.2.0.11210</vt:lpwstr>
  </property>
</Properties>
</file>