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lienbildplatzhalter 1"/>
          <p:cNvSpPr/>
          <p:nvPr>
            <p:ph type="sldImg" idx="2"/>
          </p:nvPr>
        </p:nvSpPr>
        <p:spPr/>
      </p:sp>
      <p:sp>
        <p:nvSpPr>
          <p:cNvPr id="3" name="Textplatzhalter 2"/>
          <p:cNvSpPr/>
          <p:nvPr>
            <p:ph type="body" idx="3"/>
          </p:nvPr>
        </p:nvSpPr>
        <p:spPr/>
        <p:txBody>
          <a:bodyPr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9730" y="0"/>
            <a:ext cx="10515600" cy="838200"/>
          </a:xfrm>
        </p:spPr>
        <p:txBody>
          <a:bodyPr/>
          <a:p>
            <a:r>
              <a:rPr lang="de-DE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 integration</a:t>
            </a:r>
            <a:endParaRPr lang="de-DE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98425" y="1012190"/>
                <a:ext cx="11255375" cy="5165090"/>
              </a:xfrm>
            </p:spPr>
            <p:txBody>
              <a:bodyPr>
                <a:normAutofit lnSpcReduction="1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𝑢𝑑𝑣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𝑑𝑣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𝑣𝑑𝑢</m:t>
                            </m:r>
                          </m:e>
                        </m:nary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𝑚𝑎𝑖𝑛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𝑚𝑎𝑖𝑛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𝑢𝑑𝑣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𝑑𝑣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𝑣𝑑𝑢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nary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𝑠𝑖𝑛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the same way: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𝑠𝑖𝑛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𝑐𝑜𝑠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25" y="1012190"/>
                <a:ext cx="11255375" cy="51650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090" y="106045"/>
            <a:ext cx="11223625" cy="576580"/>
          </a:xfrm>
        </p:spPr>
        <p:txBody>
          <a:bodyPr>
            <a:normAutofit fontScale="90000"/>
          </a:bodyPr>
          <a:p>
            <a:r>
              <a:rPr lang="de-DE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 viewer suggested integral.</a:t>
            </a:r>
            <a:r>
              <a:rPr lang="ru-RU" altLang="de-DE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-1</a:t>
            </a:r>
            <a:endParaRPr lang="ru-RU" altLang="de-DE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" y="790575"/>
                <a:ext cx="12089765" cy="5958205"/>
              </a:xfrm>
            </p:spPr>
            <p:txBody>
              <a:bodyPr>
                <a:normAutofit fontScale="90000"/>
              </a:bodyPr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/>
                  <a:t>tools:</a:t>
                </a:r>
                <a:endParaRPr lang="de-DE" altLang="en-US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altLang="de-DE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de-DE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de-DE" sz="2000" i="1">
                        <a:latin typeface="Cambria Math" panose="02040503050406030204" charset="0"/>
                        <a:cs typeface="Cambria Math" panose="02040503050406030204" charset="0"/>
                      </a:rPr>
                      <m:t>,          </m:t>
                    </m:r>
                    <m:f>
                      <m:fPr>
                        <m:ctrlP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den>
                    </m:f>
                    <m:r>
                      <a:rPr lang="en-US" altLang="de-DE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      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=|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 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main: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𝑑𝑢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𝑑𝑣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(main) =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(1)=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→∞: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d>
                      <m:d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→∞</m:t>
                        </m:r>
                      </m:sup>
                    </m:sSub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𝑏𝑜𝑡𝑡𝑜𝑚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𝑔𝑟𝑜𝑤𝑠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𝑓𝑎𝑠𝑡𝑒𝑟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(2)= </a:t>
                </a:r>
                <a14:m>
                  <m:oMath xmlns:m="http://schemas.openxmlformats.org/officeDocument/2006/math"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lna</m:t>
                    </m:r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ln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den>
                    </m:f>
                    <m:r>
                      <a:rPr lang="en-US" altLang="de-DE">
                        <a:latin typeface="Calibri" panose="020F0502020204030204" charset="0"/>
                        <a:cs typeface="Cambria Math" panose="02040503050406030204" charset="0"/>
                      </a:rPr>
                      <m:t>|=</m:t>
                    </m:r>
                    <m:nary>
                      <m:naryPr>
                        <m:limLoc m:val="undOvr"/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de-DE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" y="790575"/>
                <a:ext cx="12089765" cy="5958205"/>
              </a:xfrm>
              <a:blipFill rotWithShape="1">
                <a:blip r:embed="rId1"/>
                <a:stretch>
                  <a:fillRect b="-203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1186</Words>
  <Application>WPS Presentation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Cambria Math</vt:lpstr>
      <vt:lpstr>Office Theme</vt:lpstr>
      <vt:lpstr>PowerPoint 演示文稿</vt:lpstr>
      <vt:lpstr>partial integration</vt:lpstr>
      <vt:lpstr>A viewer suggested integral.-1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1</cp:revision>
  <dcterms:created xsi:type="dcterms:W3CDTF">2022-02-01T23:43:31Z</dcterms:created>
  <dcterms:modified xsi:type="dcterms:W3CDTF">2022-02-01T23:43:31Z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A32BA84E124A436CBC94D39C84FBAA13</vt:lpwstr>
  </property>
  <property fmtid="{D5CDD505-2E9C-101B-9397-08002B2CF9AE}" pid="3" name="KSOProductBuildVer">
    <vt:lpwstr>1033-11.2.0.10311</vt:lpwstr>
  </property>
</Properties>
</file>