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" y="0"/>
            <a:ext cx="11353800" cy="505460"/>
          </a:xfrm>
        </p:spPr>
        <p:txBody>
          <a:bodyPr>
            <a:normAutofit fontScale="90000"/>
          </a:bodyPr>
          <a:p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Factorial as an integral </a:t>
            </a:r>
            <a:r>
              <a:rPr lang="en-US" altLang="de-D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Gamma and pi funtion </a:t>
            </a:r>
            <a:endParaRPr lang="en-US" altLang="de-D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06095"/>
                <a:ext cx="12191365" cy="6351270"/>
              </a:xfrm>
            </p:spPr>
            <p:txBody>
              <a:bodyPr>
                <a:normAutofit fontScale="60000"/>
              </a:bodyPr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!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𝛱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𝛱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</m:rad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(main)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substitution: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2udu= dt</a:t>
                </a:r>
                <a:endParaRPr lang="de-DE" altLang="en-US"/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(main)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𝑢𝑑𝑢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2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recall : gauss integral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(main)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known: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)!=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check: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!=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𝛱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щт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..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limit comparation test: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=|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𝑏𝑒ℎ𝑎𝑣𝑒𝑠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𝑙𝑖𝑘𝑒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 on x -&gt; 0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06095"/>
                <a:ext cx="12191365" cy="63512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3675"/>
                <a:ext cx="10515600" cy="110680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n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n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n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𝑝𝑎𝑟𝑡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3675"/>
                <a:ext cx="10515600" cy="1106805"/>
              </a:xfrm>
              <a:blipFill rotWithShape="1">
                <a:blip r:embed="rId1"/>
                <a:stretch>
                  <a:fillRect t="-8663" b="-70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9865"/>
                <a:ext cx="10515600" cy="4717415"/>
              </a:xfrm>
            </p:spPr>
            <p:txBody>
              <a:bodyPr/>
              <a:p>
                <a:r>
                  <a:rPr lang="en-US"/>
                  <a:t>Simple examples 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= diverges: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sup>
                            </m:sSubSup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∞→∞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tan substitution: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=</m:t>
                    </m:r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/>
                  <a:t>dx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bounds : x=0 -&gt;tanx = 0; tan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𝜑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𝜑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9865"/>
                <a:ext cx="10515600" cy="471741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n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n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n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n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𝑝𝑎𝑟𝑡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Full example:</a:t>
                </a:r>
                <a:endParaRPr lang="en-US"/>
              </a:p>
              <a:p>
                <a:r>
                  <a:rPr lang="en-US"/>
                  <a:t>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sup>
                    </m:sSup>
                    <m:r>
                      <a:rPr lang="en-US">
                        <a:latin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/>
                  <a:t>;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sup>
                    </m:sSup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/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i="1">
                                <a:ln/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n/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</m:e>
                    </m:nary>
                    <m:sSup>
                      <m:sSup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>
                                        <a:ln/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n/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n/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𝜑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>
                                        <a:ln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n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n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𝜑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n/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n/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6012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𝑝𝑎𝑟𝑡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60120"/>
              </a:xfrm>
              <a:blipFill rotWithShape="1">
                <a:blip r:embed="rId1"/>
                <a:stretch>
                  <a:fillRect t="-17659" b="-157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520" y="1325880"/>
                <a:ext cx="11003280" cy="5270500"/>
              </a:xfrm>
            </p:spPr>
            <p:txBody>
              <a:bodyPr>
                <a:normAutofit lnSpcReduction="20000"/>
              </a:bodyPr>
              <a:p>
                <a:r>
                  <a:rPr lang="en-US"/>
                  <a:t>recall :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, so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if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Г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and: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𝑎𝑛𝑠𝑤𝑒𝑟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520" y="1325880"/>
                <a:ext cx="11003280" cy="5270500"/>
              </a:xfrm>
              <a:blipFill rotWithShape="1">
                <a:blip r:embed="rId2"/>
                <a:stretch>
                  <a:fillRect t="-12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MS Mincho</vt:lpstr>
      <vt:lpstr>Liberation Mono</vt:lpstr>
      <vt:lpstr>Office Theme</vt:lpstr>
      <vt:lpstr>PowerPoint 演示文稿</vt:lpstr>
      <vt:lpstr>Factorial as an integral - Gamma and pi funtion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kreo debunk</cp:lastModifiedBy>
  <cp:revision>33</cp:revision>
  <dcterms:created xsi:type="dcterms:W3CDTF">2022-02-01T23:32:00Z</dcterms:created>
  <dcterms:modified xsi:type="dcterms:W3CDTF">2024-11-30T23:49:23Z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8964FBF7C8534590923F4C7DF610DC2D</vt:lpwstr>
  </property>
  <property fmtid="{D5CDD505-2E9C-101B-9397-08002B2CF9AE}" pid="3" name="KSOProductBuildVer">
    <vt:lpwstr>1033-12.2.0.18911</vt:lpwstr>
  </property>
</Properties>
</file>