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2870" y="137795"/>
                <a:ext cx="11151235" cy="93599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870" y="137795"/>
                <a:ext cx="11151235" cy="935990"/>
              </a:xfrm>
              <a:blipFill rotWithShape="1">
                <a:blip r:embed="rId1"/>
                <a:stretch>
                  <a:fillRect t="-17978" b="-129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845" y="1073785"/>
                <a:ext cx="11960225" cy="5657215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I</m:t>
                    </m:r>
                    <m:r>
                      <a:rPr lang="en-US"/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𝑡𝑟𝑖𝑐𝑘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𝑎𝑑𝑑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𝑑𝑖𝑓𝑓𝑒𝑟𝑒𝑛𝑡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𝑣𝑒𝑟𝑠𝑖𝑜𝑛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𝑖𝑛𝑡𝑒𝑔𝑟𝑎𝑙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n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n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extract square of x and  1/x from bottom:</a:t>
                </a:r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above is derivatife from below,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𝑎𝑟𝑐𝑡𝑎𝑛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845" y="1073785"/>
                <a:ext cx="11960225" cy="5657215"/>
              </a:xfrm>
              <a:blipFill rotWithShape="1">
                <a:blip r:embed="rId2"/>
                <a:stretch>
                  <a:fillRect b="-39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WPS Presentation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MS Mincho</vt:lpstr>
      <vt:lpstr>Segoe Print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3</cp:revision>
  <dcterms:created xsi:type="dcterms:W3CDTF">2022-10-10T20:38:21Z</dcterms:created>
  <dcterms:modified xsi:type="dcterms:W3CDTF">2022-10-10T20:43:55Z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83A0775A7E044E268E4800C6BFAA8AE8</vt:lpwstr>
  </property>
  <property fmtid="{D5CDD505-2E9C-101B-9397-08002B2CF9AE}" pid="3" name="KSOProductBuildVer">
    <vt:lpwstr>1033-11.2.0.11210</vt:lpwstr>
  </property>
</Properties>
</file>