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3" autoAdjust="0"/>
    <p:restoredTop sz="95833"/>
  </p:normalViewPr>
  <p:slideViewPr>
    <p:cSldViewPr snapToGrid="0">
      <p:cViewPr>
        <p:scale>
          <a:sx n="88" d="100"/>
          <a:sy n="88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</TotalTime>
  <Words>145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LIBRARY DONATION SYSTEM   Presented by: NIKITHA, MANJIRI,BIBHOR,SUNNY,SURYA</vt:lpstr>
      <vt:lpstr>AGENDA</vt:lpstr>
      <vt:lpstr>Project Roadmap</vt:lpstr>
      <vt:lpstr>Sprint 0 -  Accomplishments</vt:lpstr>
      <vt:lpstr>Sprint 1 -  Accomplishments</vt:lpstr>
      <vt:lpstr>Sprint 2 - Accomplishments</vt:lpstr>
      <vt:lpstr>Sprint 3- Accomplishments</vt:lpstr>
      <vt:lpstr>REPORT GENERATION</vt:lpstr>
      <vt:lpstr>PowerPoint Presentation</vt:lpstr>
      <vt:lpstr>PowerPoint Presentation</vt:lpstr>
      <vt:lpstr>PowerPoint Presentation</vt:lpstr>
      <vt:lpstr>THANK YOU PLEASE VISIT THE LINK TO SEE  THE PROGRESS  Openshift- http://blog-spmereddy.rhcloud.com/omaha/dashboard Login id- admin password- admin123  Bitbucket- https://spmereddy@bitbucket.org/msd5/omahapublic.git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OMAHA PUBLIC LIBRARY</dc:title>
  <dc:creator>Mike</dc:creator>
  <cp:lastModifiedBy>Surya Pradeep Reddy Mereddy</cp:lastModifiedBy>
  <cp:revision>19</cp:revision>
  <dcterms:created xsi:type="dcterms:W3CDTF">2015-10-20T20:41:03Z</dcterms:created>
  <dcterms:modified xsi:type="dcterms:W3CDTF">2015-12-08T06:49:34Z</dcterms:modified>
</cp:coreProperties>
</file>