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295524" y="305696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Merlin </a:t>
            </a:r>
            <a:r>
              <a:rPr lang="en-US" sz="2400" dirty="0" err="1"/>
              <a:t>Martina.S</a:t>
            </a:r>
            <a:endParaRPr lang="en-US" sz="2400" dirty="0"/>
          </a:p>
          <a:p>
            <a:r>
              <a:rPr lang="en-US" sz="2400" dirty="0"/>
              <a:t>REGISTER NO AND NMID: asunm1451222407505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B.Sc., Computer Science </a:t>
            </a:r>
          </a:p>
          <a:p>
            <a:r>
              <a:rPr lang="en-US" sz="2400" dirty="0"/>
              <a:t>COLLEGE: </a:t>
            </a:r>
            <a:r>
              <a:rPr lang="en-US" sz="2400" dirty="0" err="1"/>
              <a:t>Mahalashmi</a:t>
            </a:r>
            <a:r>
              <a:rPr lang="en-US" sz="2400" dirty="0"/>
              <a:t> women’s college of arts and science                               </a:t>
            </a:r>
          </a:p>
          <a:p>
            <a:r>
              <a:rPr lang="en-US" sz="2400" dirty="0"/>
              <a:t>                                   university of madras</a:t>
            </a:r>
          </a:p>
          <a:p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4D6278-94BD-6371-A173-D61AE8D25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787" y="1754444"/>
            <a:ext cx="4316813" cy="38843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DA87A1-E9F1-D579-FDCF-5547AF45CC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87" y="1600200"/>
            <a:ext cx="4724400" cy="388435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F9F8CE-9350-B33B-6455-9CD9ABD16059}"/>
              </a:ext>
            </a:extLst>
          </p:cNvPr>
          <p:cNvSpPr txBox="1"/>
          <p:nvPr/>
        </p:nvSpPr>
        <p:spPr>
          <a:xfrm>
            <a:off x="304800" y="1993490"/>
            <a:ext cx="9350380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/>
          </a:p>
          <a:p>
            <a:r>
              <a:rPr lang="en-US" sz="3200" b="1" dirty="0"/>
              <a:t>Digital portfolios</a:t>
            </a:r>
            <a:r>
              <a:rPr lang="en-US" sz="3200" dirty="0"/>
              <a:t> help students stand out.</a:t>
            </a:r>
          </a:p>
          <a:p>
            <a:r>
              <a:rPr lang="en-US" sz="3200" dirty="0"/>
              <a:t>Builds a </a:t>
            </a:r>
            <a:r>
              <a:rPr lang="en-US" sz="3200" b="1" dirty="0"/>
              <a:t>professional online presence</a:t>
            </a:r>
            <a:r>
              <a:rPr lang="en-US" sz="3200" dirty="0"/>
              <a:t>.</a:t>
            </a:r>
          </a:p>
          <a:p>
            <a:r>
              <a:rPr lang="en-US" sz="3200" dirty="0"/>
              <a:t>Enhances </a:t>
            </a:r>
            <a:r>
              <a:rPr lang="en-US" sz="3200" b="1" dirty="0"/>
              <a:t>career opportunities</a:t>
            </a:r>
            <a:r>
              <a:rPr lang="en-US" sz="3200" dirty="0"/>
              <a:t> and </a:t>
            </a:r>
            <a:r>
              <a:rPr lang="en-US" sz="3200" b="1" dirty="0"/>
              <a:t>personal branding</a:t>
            </a:r>
            <a:r>
              <a:rPr lang="en-US" sz="3200" dirty="0"/>
              <a:t>.</a:t>
            </a:r>
          </a:p>
          <a:p>
            <a:r>
              <a:rPr lang="en-US" sz="3200" dirty="0"/>
              <a:t>A modern solution to replace </a:t>
            </a:r>
            <a:r>
              <a:rPr lang="en-US" sz="3200" b="1" dirty="0"/>
              <a:t>traditional resumes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8DCEC6-9D1C-84D1-6B0E-9EDB4D900CFC}"/>
              </a:ext>
            </a:extLst>
          </p:cNvPr>
          <p:cNvSpPr txBox="1"/>
          <p:nvPr/>
        </p:nvSpPr>
        <p:spPr>
          <a:xfrm>
            <a:off x="2110019" y="2171402"/>
            <a:ext cx="482215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002060"/>
                </a:solidFill>
                <a:latin typeface="Berlin Sans FB Demi" panose="020E0802020502020306" pitchFamily="34" charset="0"/>
              </a:rPr>
              <a:t>DIGITAL </a:t>
            </a:r>
          </a:p>
          <a:p>
            <a:r>
              <a:rPr lang="en-US" sz="6600" dirty="0">
                <a:solidFill>
                  <a:srgbClr val="002060"/>
                </a:solidFill>
                <a:latin typeface="Berlin Sans FB Demi" panose="020E0802020502020306" pitchFamily="34" charset="0"/>
              </a:rPr>
              <a:t>PORTFOLIO</a:t>
            </a:r>
            <a:endParaRPr lang="en-IN" sz="6600" dirty="0">
              <a:solidFill>
                <a:srgbClr val="002060"/>
              </a:solidFill>
              <a:latin typeface="Berlin Sans FB Demi" panose="020E0802020502020306" pitchFamily="34" charset="0"/>
            </a:endParaRPr>
          </a:p>
          <a:p>
            <a:endParaRPr lang="en-IN"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05800" y="41148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679EF2-E609-46FF-5C1F-E84B7ABD2010}"/>
              </a:ext>
            </a:extLst>
          </p:cNvPr>
          <p:cNvSpPr txBox="1"/>
          <p:nvPr/>
        </p:nvSpPr>
        <p:spPr>
          <a:xfrm>
            <a:off x="228600" y="1699498"/>
            <a:ext cx="10501401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Students struggle to </a:t>
            </a:r>
            <a:r>
              <a:rPr lang="en-US" sz="3200" b="1" dirty="0"/>
              <a:t>showcase their skills</a:t>
            </a:r>
            <a:r>
              <a:rPr lang="en-US" sz="3200" dirty="0"/>
              <a:t> effectively.</a:t>
            </a:r>
          </a:p>
          <a:p>
            <a:r>
              <a:rPr lang="en-US" sz="3200" dirty="0"/>
              <a:t>Traditional resumes are </a:t>
            </a:r>
            <a:r>
              <a:rPr lang="en-US" sz="3200" b="1" dirty="0"/>
              <a:t>static and limited</a:t>
            </a:r>
            <a:r>
              <a:rPr lang="en-US" sz="3200" dirty="0"/>
              <a:t>.</a:t>
            </a:r>
          </a:p>
          <a:p>
            <a:r>
              <a:rPr lang="en-US" sz="3200" dirty="0"/>
              <a:t>Recruiters need a </a:t>
            </a:r>
            <a:r>
              <a:rPr lang="en-US" sz="3200" b="1" dirty="0"/>
              <a:t>clear and dynamic representation</a:t>
            </a:r>
            <a:r>
              <a:rPr lang="en-US" sz="3200" dirty="0"/>
              <a:t> of talent.</a:t>
            </a:r>
          </a:p>
          <a:p>
            <a:r>
              <a:rPr lang="en-US" sz="3200" dirty="0"/>
              <a:t>A </a:t>
            </a:r>
            <a:r>
              <a:rPr lang="en-US" sz="3200" b="1" dirty="0"/>
              <a:t>digital portfolio</a:t>
            </a:r>
            <a:r>
              <a:rPr lang="en-US" sz="3200" dirty="0"/>
              <a:t> provides an </a:t>
            </a:r>
            <a:r>
              <a:rPr lang="en-US" sz="3200" b="1" dirty="0"/>
              <a:t>interactive solution</a:t>
            </a:r>
            <a:r>
              <a:rPr lang="en-US" sz="3200" dirty="0"/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86239" y="342900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077200" y="118395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075E5-131B-C9AB-CDF5-D70810FBE1C0}"/>
              </a:ext>
            </a:extLst>
          </p:cNvPr>
          <p:cNvSpPr txBox="1"/>
          <p:nvPr/>
        </p:nvSpPr>
        <p:spPr>
          <a:xfrm>
            <a:off x="152400" y="2019300"/>
            <a:ext cx="10748327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</a:t>
            </a:r>
            <a:r>
              <a:rPr lang="en-US" sz="3200" b="1" dirty="0"/>
              <a:t>web-based personal portfolio</a:t>
            </a:r>
            <a:r>
              <a:rPr lang="en-US" sz="3200" dirty="0"/>
              <a:t> for students and professionals.</a:t>
            </a:r>
          </a:p>
          <a:p>
            <a:r>
              <a:rPr lang="en-US" sz="3200" dirty="0"/>
              <a:t>Highlights </a:t>
            </a:r>
            <a:r>
              <a:rPr lang="en-US" sz="3200" b="1" dirty="0"/>
              <a:t>skills, projects, certifications, and achievements</a:t>
            </a:r>
            <a:r>
              <a:rPr lang="en-US" sz="3200" dirty="0"/>
              <a:t>.</a:t>
            </a:r>
          </a:p>
          <a:p>
            <a:r>
              <a:rPr lang="en-US" sz="3200" dirty="0"/>
              <a:t>Provides a </a:t>
            </a:r>
            <a:r>
              <a:rPr lang="en-US" sz="3200" b="1" dirty="0"/>
              <a:t>professional online presence</a:t>
            </a:r>
            <a:r>
              <a:rPr lang="en-US" sz="3200" dirty="0"/>
              <a:t>.</a:t>
            </a:r>
          </a:p>
          <a:p>
            <a:r>
              <a:rPr lang="en-US" sz="3200" dirty="0"/>
              <a:t>Designed to be </a:t>
            </a:r>
            <a:r>
              <a:rPr lang="en-US" sz="3200" b="1" dirty="0"/>
              <a:t>simple, responsive, and visually appealing</a:t>
            </a:r>
            <a:r>
              <a:rPr lang="en-US" sz="3200" dirty="0"/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23926A-D6AA-2903-E8E4-CB0FD45C5B92}"/>
              </a:ext>
            </a:extLst>
          </p:cNvPr>
          <p:cNvSpPr txBox="1"/>
          <p:nvPr/>
        </p:nvSpPr>
        <p:spPr>
          <a:xfrm>
            <a:off x="228600" y="2259449"/>
            <a:ext cx="9908290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Students &amp; Freshers</a:t>
            </a:r>
            <a:r>
              <a:rPr lang="en-US" sz="3200" dirty="0"/>
              <a:t> → Showcase achievements and skills.</a:t>
            </a:r>
          </a:p>
          <a:p>
            <a:r>
              <a:rPr lang="en-US" sz="3200" b="1" dirty="0"/>
              <a:t>Recruiters / HRs</a:t>
            </a:r>
            <a:r>
              <a:rPr lang="en-US" sz="3200" dirty="0"/>
              <a:t> → Evaluate candidates effectively.</a:t>
            </a:r>
          </a:p>
          <a:p>
            <a:r>
              <a:rPr lang="en-US" sz="3200" b="1" dirty="0"/>
              <a:t>Institutions</a:t>
            </a:r>
            <a:r>
              <a:rPr lang="en-US" sz="3200" dirty="0"/>
              <a:t> → Maintain a record of student projects.</a:t>
            </a:r>
          </a:p>
          <a:p>
            <a:r>
              <a:rPr lang="en-US" sz="3200" b="1" dirty="0"/>
              <a:t>Freelancers</a:t>
            </a:r>
            <a:r>
              <a:rPr lang="en-US" sz="3200" dirty="0"/>
              <a:t> → Share work and attract clients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98C757-B0CF-5767-16AB-58DCA393A88E}"/>
              </a:ext>
            </a:extLst>
          </p:cNvPr>
          <p:cNvSpPr txBox="1"/>
          <p:nvPr/>
        </p:nvSpPr>
        <p:spPr>
          <a:xfrm>
            <a:off x="686107" y="2013228"/>
            <a:ext cx="5772158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Frontend:</a:t>
            </a:r>
            <a:r>
              <a:rPr lang="en-IN" sz="3200" dirty="0"/>
              <a:t> HTML, CSS, JavaScript</a:t>
            </a:r>
          </a:p>
          <a:p>
            <a:r>
              <a:rPr lang="en-IN" sz="3200" b="1" dirty="0"/>
              <a:t>Database:</a:t>
            </a:r>
            <a:r>
              <a:rPr lang="en-IN" sz="3200" dirty="0"/>
              <a:t> MySQL / Firebase </a:t>
            </a:r>
          </a:p>
          <a:p>
            <a:r>
              <a:rPr lang="en-IN" sz="3200" b="1" dirty="0"/>
              <a:t>Design Tools:</a:t>
            </a:r>
            <a:r>
              <a:rPr lang="en-IN" sz="3200" dirty="0"/>
              <a:t> Canva / Figma</a:t>
            </a:r>
          </a:p>
          <a:p>
            <a:r>
              <a:rPr lang="en-IN" sz="3200" b="1" dirty="0"/>
              <a:t>Version Control:</a:t>
            </a:r>
            <a:r>
              <a:rPr lang="en-IN" sz="3200" dirty="0"/>
              <a:t> Git &amp; GitHub</a:t>
            </a:r>
          </a:p>
          <a:p>
            <a:r>
              <a:rPr lang="en-IN" sz="3200" b="1" dirty="0"/>
              <a:t>Hosting:</a:t>
            </a:r>
            <a:r>
              <a:rPr lang="en-IN" sz="3200" dirty="0"/>
              <a:t> GitHub Pages / Netlify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267F7-D0D0-4168-32D8-C1ACF7CB2E75}"/>
              </a:ext>
            </a:extLst>
          </p:cNvPr>
          <p:cNvSpPr txBox="1"/>
          <p:nvPr/>
        </p:nvSpPr>
        <p:spPr>
          <a:xfrm>
            <a:off x="348978" y="1752600"/>
            <a:ext cx="9987029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Clean, </a:t>
            </a:r>
            <a:r>
              <a:rPr lang="en-US" sz="3200" b="1" dirty="0"/>
              <a:t>modern</a:t>
            </a:r>
            <a:r>
              <a:rPr lang="en-US" sz="3200" dirty="0"/>
              <a:t>, and </a:t>
            </a:r>
            <a:r>
              <a:rPr lang="en-US" sz="3200" b="1" dirty="0"/>
              <a:t>responsive</a:t>
            </a:r>
            <a:r>
              <a:rPr lang="en-US" sz="3200" dirty="0"/>
              <a:t> interface.</a:t>
            </a:r>
          </a:p>
          <a:p>
            <a:r>
              <a:rPr lang="en-US" sz="3200" dirty="0"/>
              <a:t>Sections include: </a:t>
            </a:r>
            <a:r>
              <a:rPr lang="en-US" sz="3200" b="1" dirty="0"/>
              <a:t>About Me, Skills, Projects, Certifications,</a:t>
            </a:r>
          </a:p>
          <a:p>
            <a:r>
              <a:rPr lang="en-US" sz="3200" b="1" dirty="0"/>
              <a:t> Contact</a:t>
            </a:r>
            <a:r>
              <a:rPr lang="en-US" sz="3200" dirty="0"/>
              <a:t>.</a:t>
            </a:r>
          </a:p>
          <a:p>
            <a:r>
              <a:rPr lang="en-US" sz="3200" dirty="0"/>
              <a:t>Attractive </a:t>
            </a:r>
            <a:r>
              <a:rPr lang="en-US" sz="3200" b="1" dirty="0"/>
              <a:t>visual representation</a:t>
            </a:r>
            <a:r>
              <a:rPr lang="en-US" sz="3200" dirty="0"/>
              <a:t> of achievements.</a:t>
            </a:r>
          </a:p>
          <a:p>
            <a:r>
              <a:rPr lang="en-US" sz="3200" b="1" dirty="0"/>
              <a:t>Easy navigation</a:t>
            </a:r>
            <a:r>
              <a:rPr lang="en-US" sz="3200" dirty="0"/>
              <a:t> for smooth user experience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D4C104-D1EC-D7ED-4958-FCEBF71622F1}"/>
              </a:ext>
            </a:extLst>
          </p:cNvPr>
          <p:cNvSpPr txBox="1"/>
          <p:nvPr/>
        </p:nvSpPr>
        <p:spPr>
          <a:xfrm>
            <a:off x="457200" y="1981200"/>
            <a:ext cx="10431317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Fully </a:t>
            </a:r>
            <a:r>
              <a:rPr lang="en-US" sz="3200" b="1" dirty="0"/>
              <a:t>responsive</a:t>
            </a:r>
            <a:r>
              <a:rPr lang="en-US" sz="3200" dirty="0"/>
              <a:t> and mobile-friendly.</a:t>
            </a:r>
          </a:p>
          <a:p>
            <a:r>
              <a:rPr lang="en-US" sz="3200" dirty="0"/>
              <a:t>Integrates </a:t>
            </a:r>
            <a:r>
              <a:rPr lang="en-US" sz="3200" b="1" dirty="0"/>
              <a:t>GitHub</a:t>
            </a:r>
            <a:r>
              <a:rPr lang="en-US" sz="3200" dirty="0"/>
              <a:t> to showcase coding projects.</a:t>
            </a:r>
          </a:p>
          <a:p>
            <a:r>
              <a:rPr lang="en-US" sz="3200" dirty="0"/>
              <a:t>Supports uploading </a:t>
            </a:r>
            <a:r>
              <a:rPr lang="en-US" sz="3200" b="1" dirty="0"/>
              <a:t>certificates, resumes, and achievements</a:t>
            </a:r>
            <a:r>
              <a:rPr lang="en-US" sz="3200" dirty="0"/>
              <a:t>.</a:t>
            </a:r>
          </a:p>
          <a:p>
            <a:r>
              <a:rPr lang="en-US" sz="3200" dirty="0"/>
              <a:t>Simple, interactive, and </a:t>
            </a:r>
            <a:r>
              <a:rPr lang="en-US" sz="3200" b="1" dirty="0"/>
              <a:t>user-friendly design</a:t>
            </a:r>
            <a:r>
              <a:rPr lang="en-US" sz="3200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Words>333</Words>
  <Application>Microsoft Office PowerPoint</Application>
  <PresentationFormat>Widescreen</PresentationFormat>
  <Paragraphs>74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Berlin Sans FB Demi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SABREEN M</cp:lastModifiedBy>
  <cp:revision>24</cp:revision>
  <dcterms:created xsi:type="dcterms:W3CDTF">2024-03-29T15:07:22Z</dcterms:created>
  <dcterms:modified xsi:type="dcterms:W3CDTF">2025-08-31T06:46:11Z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