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2"/>
    <a:srgbClr val="EDEDEE"/>
    <a:srgbClr val="19344D"/>
    <a:srgbClr val="315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4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C0A-FEC5-47AD-9DCB-F00CFD1B359B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8337-71E6-4F43-AEFB-6DEA09548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0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C0A-FEC5-47AD-9DCB-F00CFD1B359B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8337-71E6-4F43-AEFB-6DEA09548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C0A-FEC5-47AD-9DCB-F00CFD1B359B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8337-71E6-4F43-AEFB-6DEA09548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C0A-FEC5-47AD-9DCB-F00CFD1B359B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8337-71E6-4F43-AEFB-6DEA09548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C0A-FEC5-47AD-9DCB-F00CFD1B359B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8337-71E6-4F43-AEFB-6DEA09548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C0A-FEC5-47AD-9DCB-F00CFD1B359B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8337-71E6-4F43-AEFB-6DEA09548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8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C0A-FEC5-47AD-9DCB-F00CFD1B359B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8337-71E6-4F43-AEFB-6DEA09548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4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C0A-FEC5-47AD-9DCB-F00CFD1B359B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8337-71E6-4F43-AEFB-6DEA09548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C0A-FEC5-47AD-9DCB-F00CFD1B359B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8337-71E6-4F43-AEFB-6DEA09548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C0A-FEC5-47AD-9DCB-F00CFD1B359B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8337-71E6-4F43-AEFB-6DEA09548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C0A-FEC5-47AD-9DCB-F00CFD1B359B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8337-71E6-4F43-AEFB-6DEA09548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9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55C0A-FEC5-47AD-9DCB-F00CFD1B359B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08337-71E6-4F43-AEFB-6DEA09548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9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1UiZIkj" TargetMode="External"/><Relationship Id="rId3" Type="http://schemas.openxmlformats.org/officeDocument/2006/relationships/hyperlink" Target="http://bit.ly/2sslEEA" TargetMode="External"/><Relationship Id="rId7" Type="http://schemas.openxmlformats.org/officeDocument/2006/relationships/hyperlink" Target="https://brew.s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2Hiaox1" TargetMode="External"/><Relationship Id="rId5" Type="http://schemas.openxmlformats.org/officeDocument/2006/relationships/hyperlink" Target="http://bit.ly/1JEYZ6S" TargetMode="External"/><Relationship Id="rId10" Type="http://schemas.openxmlformats.org/officeDocument/2006/relationships/hyperlink" Target="https://github.com/" TargetMode="External"/><Relationship Id="rId4" Type="http://schemas.openxmlformats.org/officeDocument/2006/relationships/hyperlink" Target="http://bit.ly/2p0Em19" TargetMode="External"/><Relationship Id="rId9" Type="http://schemas.openxmlformats.org/officeDocument/2006/relationships/hyperlink" Target="http://bit.ly/1QlGA2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19344D"/>
            </a:gs>
            <a:gs pos="100000">
              <a:srgbClr val="31516E">
                <a:lumMod val="10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469" y="2819399"/>
            <a:ext cx="9144000" cy="1559679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" panose="020B0606030504020204" pitchFamily="34" charset="0"/>
              </a:rPr>
              <a:t>Git Walkthrough</a:t>
            </a:r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73689" y="144142"/>
            <a:ext cx="1939797" cy="770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264" y="257808"/>
            <a:ext cx="13239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4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53DBDD-F509-1C46-BA2A-F5502A4AC95D}"/>
              </a:ext>
            </a:extLst>
          </p:cNvPr>
          <p:cNvSpPr/>
          <p:nvPr/>
        </p:nvSpPr>
        <p:spPr>
          <a:xfrm>
            <a:off x="1605963" y="1576879"/>
            <a:ext cx="4390944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AF3593-A3C4-A64D-A385-C3047B9AE057}"/>
              </a:ext>
            </a:extLst>
          </p:cNvPr>
          <p:cNvSpPr/>
          <p:nvPr/>
        </p:nvSpPr>
        <p:spPr>
          <a:xfrm>
            <a:off x="5827058" y="2694103"/>
            <a:ext cx="5570754" cy="1754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8541"/>
          </a:xfrm>
          <a:solidFill>
            <a:srgbClr val="19344D"/>
          </a:solidFill>
        </p:spPr>
        <p:txBody>
          <a:bodyPr bIns="182880" anchor="b">
            <a:normAutofit/>
          </a:bodyPr>
          <a:lstStyle/>
          <a:p>
            <a:pPr marL="457200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" panose="020B0606030504020204" pitchFamily="34" charset="0"/>
              </a:rPr>
              <a:t>Today’s Walkthrough</a:t>
            </a:r>
          </a:p>
        </p:txBody>
      </p:sp>
      <p:sp>
        <p:nvSpPr>
          <p:cNvPr id="5" name="Rectangle 4"/>
          <p:cNvSpPr/>
          <p:nvPr/>
        </p:nvSpPr>
        <p:spPr>
          <a:xfrm>
            <a:off x="9773689" y="144142"/>
            <a:ext cx="1939797" cy="770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264" y="257808"/>
            <a:ext cx="1323975" cy="5429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6565D8-1147-954D-8C3A-927B02A0F8C7}"/>
              </a:ext>
            </a:extLst>
          </p:cNvPr>
          <p:cNvSpPr txBox="1"/>
          <p:nvPr/>
        </p:nvSpPr>
        <p:spPr>
          <a:xfrm>
            <a:off x="6096000" y="144142"/>
            <a:ext cx="36446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Slides</a:t>
            </a:r>
          </a:p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http://bit.ly/2G2Quq7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51256-9F60-B947-99C9-B89D3EA19811}"/>
              </a:ext>
            </a:extLst>
          </p:cNvPr>
          <p:cNvSpPr txBox="1"/>
          <p:nvPr/>
        </p:nvSpPr>
        <p:spPr>
          <a:xfrm>
            <a:off x="1605962" y="1576879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Setting Up Python on Your Computer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8427D6-3E8D-5B40-968A-0CCDC1D07D1D}"/>
              </a:ext>
            </a:extLst>
          </p:cNvPr>
          <p:cNvSpPr txBox="1"/>
          <p:nvPr/>
        </p:nvSpPr>
        <p:spPr>
          <a:xfrm>
            <a:off x="1605961" y="1946211"/>
            <a:ext cx="4390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Prerecorded - </a:t>
            </a:r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  <a:hlinkClick r:id="rId3"/>
              </a:rPr>
              <a:t>http://bit.ly/2sslEEA</a:t>
            </a:r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6F871-6A3D-304E-930E-12A7469A71B7}"/>
              </a:ext>
            </a:extLst>
          </p:cNvPr>
          <p:cNvSpPr txBox="1"/>
          <p:nvPr/>
        </p:nvSpPr>
        <p:spPr>
          <a:xfrm>
            <a:off x="1605961" y="2407876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Live Event - </a:t>
            </a:r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  <a:hlinkClick r:id="rId4"/>
              </a:rPr>
              <a:t>http://bit.ly/2p0Em19</a:t>
            </a:r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F1091E-C750-4E4E-A7CF-D462C47FDA63}"/>
              </a:ext>
            </a:extLst>
          </p:cNvPr>
          <p:cNvSpPr/>
          <p:nvPr/>
        </p:nvSpPr>
        <p:spPr>
          <a:xfrm>
            <a:off x="1214078" y="4402263"/>
            <a:ext cx="6705680" cy="1754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89300B-D62D-9E46-A1B6-759D18BEA261}"/>
              </a:ext>
            </a:extLst>
          </p:cNvPr>
          <p:cNvSpPr txBox="1"/>
          <p:nvPr/>
        </p:nvSpPr>
        <p:spPr>
          <a:xfrm>
            <a:off x="5827057" y="2694103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Git Tools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1D619-AC5E-0545-9428-9C062F80A5D2}"/>
              </a:ext>
            </a:extLst>
          </p:cNvPr>
          <p:cNvSpPr txBox="1"/>
          <p:nvPr/>
        </p:nvSpPr>
        <p:spPr>
          <a:xfrm>
            <a:off x="5827056" y="3063435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GitHub Desktop - </a:t>
            </a:r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  <a:hlinkClick r:id="rId5"/>
              </a:rPr>
              <a:t>http://bit.ly/1JEYZ6S</a:t>
            </a:r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FF426-C892-534A-BC1E-B49EAB23E1CD}"/>
              </a:ext>
            </a:extLst>
          </p:cNvPr>
          <p:cNvSpPr txBox="1"/>
          <p:nvPr/>
        </p:nvSpPr>
        <p:spPr>
          <a:xfrm>
            <a:off x="5827056" y="3525100"/>
            <a:ext cx="4788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Git for Windows - </a:t>
            </a:r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  <a:hlinkClick r:id="rId6"/>
              </a:rPr>
              <a:t>http://bit.ly/2Hiaox1</a:t>
            </a:r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17D22-06FD-E349-A343-DA14EB83A735}"/>
              </a:ext>
            </a:extLst>
          </p:cNvPr>
          <p:cNvSpPr txBox="1"/>
          <p:nvPr/>
        </p:nvSpPr>
        <p:spPr>
          <a:xfrm>
            <a:off x="5827056" y="3986765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Git on Homebrew (for macOS) - </a:t>
            </a:r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  <a:hlinkClick r:id="rId7"/>
              </a:rPr>
              <a:t>https://</a:t>
            </a:r>
            <a:r>
              <a:rPr lang="en-US" sz="2400" dirty="0" err="1">
                <a:latin typeface="Roboto Medium" panose="02000000000000000000" pitchFamily="2" charset="0"/>
                <a:ea typeface="Roboto Medium" panose="02000000000000000000" pitchFamily="2" charset="0"/>
                <a:hlinkClick r:id="rId7"/>
              </a:rPr>
              <a:t>brew.sh</a:t>
            </a:r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6EE84E-1C35-624B-B772-615EE31A5121}"/>
              </a:ext>
            </a:extLst>
          </p:cNvPr>
          <p:cNvSpPr txBox="1"/>
          <p:nvPr/>
        </p:nvSpPr>
        <p:spPr>
          <a:xfrm>
            <a:off x="1214077" y="4402263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GitHub Setup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43E67B-5DDE-DA4D-BFC4-30B1DAD92D68}"/>
              </a:ext>
            </a:extLst>
          </p:cNvPr>
          <p:cNvSpPr txBox="1"/>
          <p:nvPr/>
        </p:nvSpPr>
        <p:spPr>
          <a:xfrm>
            <a:off x="1214076" y="5233260"/>
            <a:ext cx="6126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Step 2 – Generate SSH Keypair - </a:t>
            </a:r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  <a:hlinkClick r:id="rId8"/>
              </a:rPr>
              <a:t>http://bit.ly/1UiZIkj</a:t>
            </a:r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ED5B63-CAB3-304F-AF4D-FF947C3958D7}"/>
              </a:ext>
            </a:extLst>
          </p:cNvPr>
          <p:cNvSpPr txBox="1"/>
          <p:nvPr/>
        </p:nvSpPr>
        <p:spPr>
          <a:xfrm>
            <a:off x="1214076" y="5694925"/>
            <a:ext cx="670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Step 3 – Add Public Key to GitHub - </a:t>
            </a:r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  <a:hlinkClick r:id="rId9"/>
              </a:rPr>
              <a:t>http://bit.ly/1QlGA2s</a:t>
            </a:r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74CD95-6FA6-6540-84ED-C50CA78248BE}"/>
              </a:ext>
            </a:extLst>
          </p:cNvPr>
          <p:cNvSpPr txBox="1"/>
          <p:nvPr/>
        </p:nvSpPr>
        <p:spPr>
          <a:xfrm>
            <a:off x="1214076" y="4797655"/>
            <a:ext cx="6343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Step 1 – Create GitHub Account - </a:t>
            </a:r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  <a:hlinkClick r:id="rId10"/>
              </a:rPr>
              <a:t>https://github.com/</a:t>
            </a:r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2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5613</TotalTime>
  <Words>118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Roboto</vt:lpstr>
      <vt:lpstr>Roboto Medium</vt:lpstr>
      <vt:lpstr>Office Theme</vt:lpstr>
      <vt:lpstr>Git Walkthrough</vt:lpstr>
      <vt:lpstr>Today’s Walkthrough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Cook</dc:creator>
  <cp:lastModifiedBy>Microsoft Office User</cp:lastModifiedBy>
  <cp:revision>371</cp:revision>
  <cp:lastPrinted>2018-02-26T04:50:38Z</cp:lastPrinted>
  <dcterms:created xsi:type="dcterms:W3CDTF">2017-02-18T18:35:05Z</dcterms:created>
  <dcterms:modified xsi:type="dcterms:W3CDTF">2018-03-08T23:39:33Z</dcterms:modified>
</cp:coreProperties>
</file>