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9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8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9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3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64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18BA-35F1-48A9-B754-9E51CA3C62D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492E-F70B-4712-971E-A1259C5CC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2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08680"/>
              </p:ext>
            </p:extLst>
          </p:nvPr>
        </p:nvGraphicFramePr>
        <p:xfrm>
          <a:off x="332624" y="51386"/>
          <a:ext cx="4623238" cy="33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5619348" imgH="4086225" progId="AcroExch.Document.DC">
                  <p:embed/>
                </p:oleObj>
              </mc:Choice>
              <mc:Fallback>
                <p:oleObj name="Acrobat Document" r:id="rId3" imgW="5619348" imgH="4086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624" y="51386"/>
                        <a:ext cx="4623238" cy="3361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1385"/>
              </p:ext>
            </p:extLst>
          </p:nvPr>
        </p:nvGraphicFramePr>
        <p:xfrm>
          <a:off x="332624" y="3413028"/>
          <a:ext cx="4623238" cy="33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5" imgW="5619348" imgH="4086225" progId="AcroExch.Document.DC">
                  <p:embed/>
                </p:oleObj>
              </mc:Choice>
              <mc:Fallback>
                <p:oleObj name="Acrobat Document" r:id="rId5" imgW="5619348" imgH="4086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624" y="3413028"/>
                        <a:ext cx="4623238" cy="3361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97515"/>
              </p:ext>
            </p:extLst>
          </p:nvPr>
        </p:nvGraphicFramePr>
        <p:xfrm>
          <a:off x="6094638" y="29690"/>
          <a:ext cx="4677993" cy="340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7" imgW="5619348" imgH="4086225" progId="AcroExch.Document.DC">
                  <p:embed/>
                </p:oleObj>
              </mc:Choice>
              <mc:Fallback>
                <p:oleObj name="Acrobat Document" r:id="rId7" imgW="5619348" imgH="4086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4638" y="29690"/>
                        <a:ext cx="4677993" cy="3401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72999"/>
              </p:ext>
            </p:extLst>
          </p:nvPr>
        </p:nvGraphicFramePr>
        <p:xfrm>
          <a:off x="6094638" y="3413314"/>
          <a:ext cx="4622844" cy="336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9" imgW="5619348" imgH="4086225" progId="AcroExch.Document.DC">
                  <p:embed/>
                </p:oleObj>
              </mc:Choice>
              <mc:Fallback>
                <p:oleObj name="Acrobat Document" r:id="rId9" imgW="5619348" imgH="4086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4638" y="3413314"/>
                        <a:ext cx="4622844" cy="3361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Company>Durham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FELSINGER, STELLA M.</dc:creator>
  <cp:lastModifiedBy>FELSINGER, STELLA M.</cp:lastModifiedBy>
  <cp:revision>2</cp:revision>
  <cp:lastPrinted>2019-04-15T09:58:14Z</cp:lastPrinted>
  <dcterms:created xsi:type="dcterms:W3CDTF">2019-04-15T08:58:42Z</dcterms:created>
  <dcterms:modified xsi:type="dcterms:W3CDTF">2019-04-15T10:05:50Z</dcterms:modified>
</cp:coreProperties>
</file>