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BBDD4-3AFA-4A42-A6DD-BC0444270965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01B71-D071-4280-9277-8884F66A1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96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9A94208-A174-4E9E-B947-0E4DB8D44685}" type="datetime1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altLang="ko-KR"/>
              <a:t>Variational autoencoder</a:t>
            </a:r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238403C-3A71-46E9-BE44-7B02DF492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24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C3A5-8BAD-41BC-9494-B53915F4D7F3}" type="datetime1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Variational autoencoder</a:t>
            </a:r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03C-3A71-46E9-BE44-7B02DF492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60959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C3A5-8BAD-41BC-9494-B53915F4D7F3}" type="datetime1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Variational autoencoder</a:t>
            </a:r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03C-3A71-46E9-BE44-7B02DF492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05759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C3A5-8BAD-41BC-9494-B53915F4D7F3}" type="datetime1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Variational autoencoder</a:t>
            </a:r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03C-3A71-46E9-BE44-7B02DF492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2298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C3A5-8BAD-41BC-9494-B53915F4D7F3}" type="datetime1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Variational autoencoder</a:t>
            </a:r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03C-3A71-46E9-BE44-7B02DF492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447366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C3A5-8BAD-41BC-9494-B53915F4D7F3}" type="datetime1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Variational autoencoder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03C-3A71-46E9-BE44-7B02DF492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1673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C3A5-8BAD-41BC-9494-B53915F4D7F3}" type="datetime1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altLang="ko-KR"/>
              <a:t>Variational autoencoder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03C-3A71-46E9-BE44-7B02DF492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19626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7648CE7-1B9F-4933-A03D-A530560FF773}" type="datetime1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Variational autoencoder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03C-3A71-46E9-BE44-7B02DF492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046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F2A9C02-9B3D-4DCD-8258-27D9AE589E89}" type="datetime1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Variational autoencoder</a:t>
            </a:r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03C-3A71-46E9-BE44-7B02DF492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75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172C-A4B4-4D60-BF53-753BB4DC1DBF}" type="datetime1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Variational autoencoder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03C-3A71-46E9-BE44-7B02DF492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3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46E4-6F53-4010-9F34-DF6EAE2082F2}" type="datetime1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Variational autoencoder</a:t>
            </a:r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03C-3A71-46E9-BE44-7B02DF492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4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4944-8BBE-4394-BEC7-35BD0B41D640}" type="datetime1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Variational autoencoder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03C-3A71-46E9-BE44-7B02DF492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03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34B5-C42B-4937-9573-EE9501026F51}" type="datetime1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Variational autoencoder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03C-3A71-46E9-BE44-7B02DF492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40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7924D-43F8-451A-B60D-9D47830AF802}" type="datetime1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Variational autoencoder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03C-3A71-46E9-BE44-7B02DF492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3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6620-8459-4A8B-A95E-890A65FF14D3}" type="datetime1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Variational autoencoder</a:t>
            </a:r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03C-3A71-46E9-BE44-7B02DF492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25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ACD4-AD66-446F-8FC3-48794D47F3E6}" type="datetime1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Variational autoencoder</a:t>
            </a:r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03C-3A71-46E9-BE44-7B02DF492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78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6D6D-2596-40A4-BFFB-9AE5186BE918}" type="datetime1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Variational autoencoder</a:t>
            </a:r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03C-3A71-46E9-BE44-7B02DF492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16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BF9C3A5-8BAD-41BC-9494-B53915F4D7F3}" type="datetime1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altLang="ko-KR"/>
              <a:t>Variational autoencoder</a:t>
            </a:r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238403C-3A71-46E9-BE44-7B02DF4928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39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/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94BF7-79FF-10A3-EDF8-67329F675B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Variational autoencoder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9899CF-3605-E21D-8D34-A3F02AD23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B2FE1440-D857-4CEC-AE48-A0D3C5DD14DF}" type="datetime1">
              <a:rPr lang="ko-KR" altLang="en-US" smtClean="0"/>
              <a:t>2023-08-13</a:t>
            </a:fld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52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C9B7A-95FB-6B73-CB31-6EDB8553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VAE structure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247EAA-3140-192D-C7FE-C38905A2D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C8611-2F60-3293-C712-0AE43FC6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172C-A4B4-4D60-BF53-753BB4DC1DBF}" type="datetime1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74FB7-005E-5881-3585-2090F8DF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Variational autoencoder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D6787-B64F-0D4E-9924-E4277CC5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03C-3A71-46E9-BE44-7B02DF49280B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6" name="Picture 2" descr="VAE(Variational AutoEncoder)">
            <a:extLst>
              <a:ext uri="{FF2B5EF4-FFF2-40B4-BE49-F238E27FC236}">
                <a16:creationId xmlns:a16="http://schemas.microsoft.com/office/drawing/2014/main" id="{94599A3F-F990-4389-8AD6-E3B48E244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7" y="2367756"/>
            <a:ext cx="717232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58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7781C-3F0D-F30D-FDC4-B777AB9D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 vs VAE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0AE05-D089-FF76-4183-79797141A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Make a latent vector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Make a distribution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8BBD86-89BF-5F83-72B2-87DA4A60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172C-A4B4-4D60-BF53-753BB4DC1DBF}" type="datetime1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E8C22-9A1E-C299-B76F-2B76B383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Variational autoencoder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F7C43-29FF-A77E-2097-8ED30395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03C-3A71-46E9-BE44-7B02DF49280B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5E14355-2D35-D0A4-FA18-1A3AF13238A6}"/>
              </a:ext>
            </a:extLst>
          </p:cNvPr>
          <p:cNvGrpSpPr/>
          <p:nvPr/>
        </p:nvGrpSpPr>
        <p:grpSpPr>
          <a:xfrm>
            <a:off x="5777504" y="1228975"/>
            <a:ext cx="6339695" cy="5171837"/>
            <a:chOff x="2199029" y="382656"/>
            <a:chExt cx="7346469" cy="5993150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5B7A74D6-1FB7-30D9-7E5F-D686C97561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9029" y="382656"/>
              <a:ext cx="7346469" cy="326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VAE(Variational AutoEncoder)">
              <a:extLst>
                <a:ext uri="{FF2B5EF4-FFF2-40B4-BE49-F238E27FC236}">
                  <a16:creationId xmlns:a16="http://schemas.microsoft.com/office/drawing/2014/main" id="{9435C63D-5026-1D80-79B5-F370E316D1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173" y="3108731"/>
              <a:ext cx="7172325" cy="3267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467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7BB92-4980-A241-7371-7B5573EC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 vs VAE (Loss function)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ABAAB93-2265-1290-E2AD-0A3F04B32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Autoencoder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1A184-EA73-29ED-C462-3CEE446AF0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We compare between input and reconstructed data</a:t>
            </a:r>
          </a:p>
          <a:p>
            <a:pPr lvl="1"/>
            <a:endParaRPr lang="en-US" altLang="ko-KR" dirty="0"/>
          </a:p>
          <a:p>
            <a:r>
              <a:rPr lang="en-US" altLang="ko-KR" sz="1600" dirty="0"/>
              <a:t>MSE between input/reconstructed data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FBF4663-8988-1340-D9FD-8C2C7D4A0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Variational autoencoder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>
                <a:extLst>
                  <a:ext uri="{FF2B5EF4-FFF2-40B4-BE49-F238E27FC236}">
                    <a16:creationId xmlns:a16="http://schemas.microsoft.com/office/drawing/2014/main" id="{6A4B147D-EC8C-12C9-24B1-0DDF0B068C4B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If we compare between input and reconstructed data, encoder will make a distribution whose variance is 0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So, we need to think 2 points</a:t>
                </a:r>
              </a:p>
              <a:p>
                <a:r>
                  <a:rPr lang="en-US" altLang="ko-KR" sz="1600" dirty="0"/>
                  <a:t>Encoded distribution vs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altLang="ko-KR" sz="1600" dirty="0"/>
              </a:p>
              <a:p>
                <a:r>
                  <a:rPr lang="en-US" altLang="ko-KR" sz="1600" dirty="0"/>
                  <a:t>MSE between input/reconstructed data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9" name="내용 개체 틀 8">
                <a:extLst>
                  <a:ext uri="{FF2B5EF4-FFF2-40B4-BE49-F238E27FC236}">
                    <a16:creationId xmlns:a16="http://schemas.microsoft.com/office/drawing/2014/main" id="{6A4B147D-EC8C-12C9-24B1-0DDF0B068C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2"/>
                <a:stretch>
                  <a:fillRect l="-1010" t="-1288" r="-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73A520-16BC-981D-BEB5-19E9C357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172C-A4B4-4D60-BF53-753BB4DC1DBF}" type="datetime1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92437-D754-648D-FA47-F57385E4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Variational autoencoder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2760F-D6BA-6078-F1C7-623E4C5F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03C-3A71-46E9-BE44-7B02DF49280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73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B1CCE28-1EA4-DFFF-6512-BE5AD85A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VAE Loss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10">
                <a:extLst>
                  <a:ext uri="{FF2B5EF4-FFF2-40B4-BE49-F238E27FC236}">
                    <a16:creationId xmlns:a16="http://schemas.microsoft.com/office/drawing/2014/main" id="{357CDEF1-90E7-BA10-A7E6-F4E45E8569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MSE between input data and reconstructed data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Compare encoded distribution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lvl="1"/>
                <a:r>
                  <a:rPr lang="en-US" altLang="ko-KR" dirty="0"/>
                  <a:t>Use KL-divergence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내용 개체 틀 10">
                <a:extLst>
                  <a:ext uri="{FF2B5EF4-FFF2-40B4-BE49-F238E27FC236}">
                    <a16:creationId xmlns:a16="http://schemas.microsoft.com/office/drawing/2014/main" id="{357CDEF1-90E7-BA10-A7E6-F4E45E8569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5FFA77-FD53-123B-141A-BCCEB62F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534B5-C42B-4937-9573-EE9501026F51}" type="datetime1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B2BC34-7F5D-F6CD-8754-E983E32D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Variational autoencoder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18526E-B6D5-40DD-2FE7-63CD7CD1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03C-3A71-46E9-BE44-7B02DF49280B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4E5030-1A03-65B0-E645-50ACD1E90627}"/>
                  </a:ext>
                </a:extLst>
              </p:cNvPr>
              <p:cNvSpPr txBox="1"/>
              <p:nvPr/>
            </p:nvSpPr>
            <p:spPr>
              <a:xfrm>
                <a:off x="2101550" y="4121135"/>
                <a:ext cx="7988900" cy="513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𝑑𝑄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𝑑𝑃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altLang="ko-KR" dirty="0"/>
                  <a:t>	,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Radon-</a:t>
                </a:r>
                <a:r>
                  <a:rPr lang="en-US" altLang="ko-KR" dirty="0" err="1"/>
                  <a:t>Nikodym</a:t>
                </a:r>
                <a:r>
                  <a:rPr lang="en-US" altLang="ko-KR" dirty="0"/>
                  <a:t> derivative.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4E5030-1A03-65B0-E645-50ACD1E90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550" y="4121135"/>
                <a:ext cx="7988900" cy="513730"/>
              </a:xfrm>
              <a:prstGeom prst="rect">
                <a:avLst/>
              </a:prstGeom>
              <a:blipFill>
                <a:blip r:embed="rId3"/>
                <a:stretch>
                  <a:fillRect t="-91667" b="-151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86A324-D0EA-74B1-956D-1C6AD1A1B256}"/>
                  </a:ext>
                </a:extLst>
              </p:cNvPr>
              <p:cNvSpPr txBox="1"/>
              <p:nvPr/>
            </p:nvSpPr>
            <p:spPr>
              <a:xfrm>
                <a:off x="2211387" y="4640618"/>
                <a:ext cx="7614152" cy="535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altLang="ko-KR" dirty="0"/>
                  <a:t>, 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are prob. density function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86A324-D0EA-74B1-956D-1C6AD1A1B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387" y="4640618"/>
                <a:ext cx="7614152" cy="535403"/>
              </a:xfrm>
              <a:prstGeom prst="rect">
                <a:avLst/>
              </a:prstGeom>
              <a:blipFill>
                <a:blip r:embed="rId4"/>
                <a:stretch>
                  <a:fillRect t="-88636" r="-641" b="-138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83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A0B43-8B92-E19A-9A5E-4511F3E5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KL div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E0688-E88B-5DC1-1B36-24E9C42C5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507C4-371E-8DC1-961D-F8686E92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172C-A4B4-4D60-BF53-753BB4DC1DBF}" type="datetime1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D4FEBF-A9AB-0E12-8599-39983530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Variational autoencoder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AD60C-C585-6C8E-F848-F2C709CE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8403C-3A71-46E9-BE44-7B02DF49280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E6C724-E679-66D4-06A2-7D9820075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250" y="-3530"/>
            <a:ext cx="8374449" cy="686153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0BB82E2-1677-A37E-1DF0-615A76DF4CA0}"/>
              </a:ext>
            </a:extLst>
          </p:cNvPr>
          <p:cNvSpPr/>
          <p:nvPr/>
        </p:nvSpPr>
        <p:spPr>
          <a:xfrm>
            <a:off x="7120647" y="5544766"/>
            <a:ext cx="1964987" cy="4750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99916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</TotalTime>
  <Words>142</Words>
  <Application>Microsoft Office PowerPoint</Application>
  <PresentationFormat>와이드스크린</PresentationFormat>
  <Paragraphs>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Cambria Math</vt:lpstr>
      <vt:lpstr>Century Gothic</vt:lpstr>
      <vt:lpstr>Wingdings 3</vt:lpstr>
      <vt:lpstr>이온(회의실)</vt:lpstr>
      <vt:lpstr>Variational autoencoder</vt:lpstr>
      <vt:lpstr>VAE structure</vt:lpstr>
      <vt:lpstr>AE vs VAE</vt:lpstr>
      <vt:lpstr>AE vs VAE (Loss function)</vt:lpstr>
      <vt:lpstr>VAE Loss</vt:lpstr>
      <vt:lpstr>KL div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autoencoder</dc:title>
  <dc:creator>최찬혁[ 대학원석·박사통합과정재학 / 수학과 ]</dc:creator>
  <cp:lastModifiedBy>최찬혁[ 대학원석·박사통합과정재학 / 수학과 ]</cp:lastModifiedBy>
  <cp:revision>1</cp:revision>
  <dcterms:created xsi:type="dcterms:W3CDTF">2023-01-12T13:35:15Z</dcterms:created>
  <dcterms:modified xsi:type="dcterms:W3CDTF">2023-08-13T07:54:30Z</dcterms:modified>
</cp:coreProperties>
</file>