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9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7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9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3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1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8164-E7D0-4BD5-8DA3-989EBF4D460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1DC4-9B31-48B1-B1E9-6A9550F3B0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6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1#technology-most-popular-technologies" TargetMode="External"/><Relationship Id="rId2" Type="http://schemas.openxmlformats.org/officeDocument/2006/relationships/hyperlink" Target="https://insights.stackoverflow.com/survey/2020#most-popular-technolog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rvey.stackoverflow.co/2023/#technology-most-popular-technologies" TargetMode="External"/><Relationship Id="rId4" Type="http://schemas.openxmlformats.org/officeDocument/2006/relationships/hyperlink" Target="https://survey.stackoverflow.co/2022/#technology-most-popular-technolog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0863" y="1122363"/>
            <a:ext cx="10026315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개발자들이 많이 사용하는 언어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48462"/>
            <a:ext cx="9144000" cy="509337"/>
          </a:xfrm>
        </p:spPr>
        <p:txBody>
          <a:bodyPr/>
          <a:lstStyle/>
          <a:p>
            <a:pPr algn="r"/>
            <a:r>
              <a:rPr lang="en-US" altLang="ko-KR" dirty="0" smtClean="0"/>
              <a:t>201916011 </a:t>
            </a:r>
            <a:r>
              <a:rPr lang="ko-KR" altLang="en-US" dirty="0" err="1" smtClean="0"/>
              <a:t>송민건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6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년도별</a:t>
            </a:r>
            <a:r>
              <a:rPr lang="ko-KR" altLang="en-US" dirty="0"/>
              <a:t> 상위 </a:t>
            </a:r>
            <a:r>
              <a:rPr lang="en-US" altLang="ko-KR" dirty="0"/>
              <a:t>10</a:t>
            </a:r>
            <a:r>
              <a:rPr lang="ko-KR" altLang="en-US" dirty="0"/>
              <a:t>위의 변화율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7" y="1690688"/>
            <a:ext cx="1160032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3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데이터 분석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계속 상승세인 </a:t>
            </a:r>
            <a:r>
              <a:rPr lang="en-US" altLang="ko-KR" dirty="0" err="1" smtClean="0"/>
              <a:t>TypeScript</a:t>
            </a:r>
            <a:endParaRPr lang="en-US" altLang="ko-KR" dirty="0"/>
          </a:p>
          <a:p>
            <a:r>
              <a:rPr lang="ko-KR" altLang="en-US" dirty="0" smtClean="0"/>
              <a:t>꾸준히 감소하고 있는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PHP</a:t>
            </a:r>
          </a:p>
          <a:p>
            <a:endParaRPr lang="en-US" altLang="ko-KR" dirty="0"/>
          </a:p>
          <a:p>
            <a:r>
              <a:rPr lang="en-US" altLang="ko-KR" dirty="0" smtClean="0"/>
              <a:t>2022-2021</a:t>
            </a:r>
            <a:r>
              <a:rPr lang="ko-KR" altLang="en-US" dirty="0" smtClean="0"/>
              <a:t>에만 오른 언어들</a:t>
            </a:r>
            <a:endParaRPr lang="en-US" altLang="ko-KR" dirty="0"/>
          </a:p>
          <a:p>
            <a:r>
              <a:rPr lang="en-US" altLang="ko-KR" dirty="0" smtClean="0"/>
              <a:t>2022-2021</a:t>
            </a:r>
            <a:r>
              <a:rPr lang="ko-KR" altLang="en-US" dirty="0" smtClean="0"/>
              <a:t>에만 감소한 언어들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1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TypeScript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의 상위 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업그레이드 버전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err="1" smtClean="0"/>
              <a:t>TypeScript</a:t>
            </a:r>
            <a:r>
              <a:rPr lang="ko-KR" altLang="en-US" dirty="0" smtClean="0"/>
              <a:t>의 강력한 기능들은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를 사용할 이유가 줄어들었다</a:t>
            </a:r>
            <a:r>
              <a:rPr lang="en-US" altLang="ko-KR" dirty="0"/>
              <a:t> </a:t>
            </a:r>
            <a:r>
              <a:rPr lang="en-US" altLang="ko-KR" dirty="0" smtClean="0"/>
              <a:t>-&gt; JavaScript</a:t>
            </a:r>
            <a:r>
              <a:rPr lang="ko-KR" altLang="en-US" dirty="0" smtClean="0"/>
              <a:t>사용자가 </a:t>
            </a:r>
            <a:r>
              <a:rPr lang="en-US" altLang="ko-KR" dirty="0" err="1" smtClean="0"/>
              <a:t>TypeScript</a:t>
            </a:r>
            <a:r>
              <a:rPr lang="ko-KR" altLang="en-US" dirty="0" smtClean="0"/>
              <a:t>로 넘어가는 추세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PHP</a:t>
            </a:r>
            <a:r>
              <a:rPr lang="ko-KR" altLang="en-US" dirty="0" smtClean="0"/>
              <a:t>는 구시대적 언어</a:t>
            </a:r>
            <a:r>
              <a:rPr lang="en-US" altLang="ko-KR" dirty="0" smtClean="0"/>
              <a:t>,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으로 시작하는 </a:t>
            </a:r>
            <a:r>
              <a:rPr lang="ko-KR" altLang="en-US" dirty="0" smtClean="0"/>
              <a:t>사례가 늘어나면서 사용량이 줄어듦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Go, Rust, </a:t>
            </a:r>
            <a:r>
              <a:rPr lang="en-US" altLang="ko-KR" dirty="0" err="1" smtClean="0"/>
              <a:t>Lua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최신 언어 사용으로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의 사용량 감소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데이터 분석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TypeScript</a:t>
            </a:r>
            <a:r>
              <a:rPr lang="en-US" altLang="ko-KR" dirty="0" smtClean="0"/>
              <a:t>, Java, PHP)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087258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6071287" y="1919416"/>
            <a:ext cx="5282513" cy="601362"/>
          </a:xfrm>
          <a:prstGeom prst="frame">
            <a:avLst>
              <a:gd name="adj1" fmla="val 839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8443784" y="2957384"/>
            <a:ext cx="2910016" cy="296562"/>
          </a:xfrm>
          <a:prstGeom prst="frame">
            <a:avLst>
              <a:gd name="adj1" fmla="val 16725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071287" y="4518454"/>
            <a:ext cx="2413686" cy="296562"/>
          </a:xfrm>
          <a:prstGeom prst="frame">
            <a:avLst>
              <a:gd name="adj1" fmla="val 16725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322174" y="1690688"/>
            <a:ext cx="2413686" cy="296562"/>
          </a:xfrm>
          <a:prstGeom prst="frame">
            <a:avLst>
              <a:gd name="adj1" fmla="val 1672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649362" y="2212954"/>
            <a:ext cx="2500184" cy="296562"/>
          </a:xfrm>
          <a:prstGeom prst="frame">
            <a:avLst>
              <a:gd name="adj1" fmla="val 1672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313936" y="3495450"/>
            <a:ext cx="2413686" cy="296562"/>
          </a:xfrm>
          <a:prstGeom prst="frame">
            <a:avLst>
              <a:gd name="adj1" fmla="val 1672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3649362" y="2714915"/>
            <a:ext cx="2500184" cy="296562"/>
          </a:xfrm>
          <a:prstGeom prst="frame">
            <a:avLst>
              <a:gd name="adj1" fmla="val 1672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데이터 분석 </a:t>
            </a:r>
            <a:r>
              <a:rPr lang="en-US" altLang="ko-KR" dirty="0" smtClean="0"/>
              <a:t>(2022-2021)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년과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년은 코로나가 정점을 찍은 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통계와 비대면 수업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재택근무 등이 폭발적으로 증가했던 시기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이로인해</a:t>
            </a:r>
            <a:r>
              <a:rPr lang="ko-KR" altLang="en-US" dirty="0" smtClean="0"/>
              <a:t> 데이터를 뽑아내는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사용량이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재택근무로 원격을 연결해야 하는 경우 상승 </a:t>
            </a:r>
            <a:r>
              <a:rPr lang="en-US" altLang="ko-KR" dirty="0" smtClean="0"/>
              <a:t>-&gt; shell, Bash</a:t>
            </a:r>
            <a:r>
              <a:rPr lang="ko-KR" altLang="en-US" dirty="0" smtClean="0"/>
              <a:t>의 사용량 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2020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AI, </a:t>
            </a:r>
            <a:r>
              <a:rPr lang="ko-KR" altLang="en-US" dirty="0" smtClean="0"/>
              <a:t>빅데이터 등으로 인기를 끌었던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인기가 유지됨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28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참고자료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5231219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insights.stackoverflow.com/survey/2020#most-popular-technologies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insights.stackoverflow.com/survey/2021#technology-most-popular-technologies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https://survey.stackoverflow.co/2022/#</a:t>
            </a:r>
            <a:r>
              <a:rPr lang="en-US" altLang="ko-KR" dirty="0" smtClean="0">
                <a:hlinkClick r:id="rId4"/>
              </a:rPr>
              <a:t>technology-most-popular-technologies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https://survey.stackoverflow.co/2023/#</a:t>
            </a:r>
            <a:r>
              <a:rPr lang="en-US" altLang="ko-KR" dirty="0" smtClean="0">
                <a:hlinkClick r:id="rId5"/>
              </a:rPr>
              <a:t>technology-most-popular-technologies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4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년도별</a:t>
            </a:r>
            <a:r>
              <a:rPr lang="en-US" altLang="ko-KR" dirty="0" smtClean="0"/>
              <a:t>(2020~2023) </a:t>
            </a:r>
            <a:r>
              <a:rPr lang="ko-KR" altLang="en-US" dirty="0" smtClean="0"/>
              <a:t>선호 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년도별</a:t>
            </a:r>
            <a:r>
              <a:rPr lang="ko-KR" altLang="en-US" dirty="0" smtClean="0"/>
              <a:t>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년도별</a:t>
            </a:r>
            <a:r>
              <a:rPr lang="ko-KR" altLang="en-US" dirty="0" smtClean="0"/>
              <a:t>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위의 그래프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년도별</a:t>
            </a:r>
            <a:r>
              <a:rPr lang="ko-KR" altLang="en-US" dirty="0" smtClean="0"/>
              <a:t>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위의 변화율 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년도별</a:t>
            </a:r>
            <a:r>
              <a:rPr lang="en-US" altLang="ko-KR" dirty="0" smtClean="0"/>
              <a:t>(2020~2023)</a:t>
            </a:r>
            <a:r>
              <a:rPr lang="ko-KR" altLang="en-US" dirty="0" smtClean="0"/>
              <a:t> 선호 언어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9832"/>
            <a:ext cx="10515599" cy="51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년도별</a:t>
            </a:r>
            <a:r>
              <a:rPr lang="ko-KR" altLang="en-US" dirty="0" smtClean="0"/>
              <a:t>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911" y="1690689"/>
            <a:ext cx="10714889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년도별</a:t>
            </a:r>
            <a:r>
              <a:rPr lang="ko-KR" altLang="en-US" dirty="0" smtClean="0"/>
              <a:t>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위의 퍼센트 그래프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3" y="1825624"/>
            <a:ext cx="11758862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년도별</a:t>
            </a:r>
            <a:r>
              <a:rPr lang="ko-KR" altLang="en-US" dirty="0" smtClean="0"/>
              <a:t> 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위의 변화율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49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년도별</a:t>
            </a:r>
            <a:r>
              <a:rPr lang="ko-KR" altLang="en-US" dirty="0"/>
              <a:t> 상위 </a:t>
            </a:r>
            <a:r>
              <a:rPr lang="en-US" altLang="ko-KR" dirty="0"/>
              <a:t>10</a:t>
            </a:r>
            <a:r>
              <a:rPr lang="ko-KR" altLang="en-US" dirty="0"/>
              <a:t>위의 </a:t>
            </a:r>
            <a:r>
              <a:rPr lang="ko-KR" altLang="en-US" dirty="0" smtClean="0"/>
              <a:t>변화율 </a:t>
            </a:r>
            <a:r>
              <a:rPr lang="en-US" altLang="ko-KR" dirty="0" smtClean="0"/>
              <a:t>(2021-2020)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9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년도별</a:t>
            </a:r>
            <a:r>
              <a:rPr lang="ko-KR" altLang="en-US" dirty="0"/>
              <a:t> 상위 </a:t>
            </a:r>
            <a:r>
              <a:rPr lang="en-US" altLang="ko-KR" dirty="0"/>
              <a:t>10</a:t>
            </a:r>
            <a:r>
              <a:rPr lang="ko-KR" altLang="en-US" dirty="0"/>
              <a:t>위의 </a:t>
            </a:r>
            <a:r>
              <a:rPr lang="ko-KR" altLang="en-US" dirty="0" smtClean="0"/>
              <a:t>변화율 </a:t>
            </a:r>
            <a:r>
              <a:rPr lang="en-US" altLang="ko-KR" dirty="0" smtClean="0"/>
              <a:t>(2022-2021)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9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년도별</a:t>
            </a:r>
            <a:r>
              <a:rPr lang="ko-KR" altLang="en-US" dirty="0"/>
              <a:t> 상위 </a:t>
            </a:r>
            <a:r>
              <a:rPr lang="en-US" altLang="ko-KR" dirty="0"/>
              <a:t>10</a:t>
            </a:r>
            <a:r>
              <a:rPr lang="ko-KR" altLang="en-US" dirty="0"/>
              <a:t>위의 </a:t>
            </a:r>
            <a:r>
              <a:rPr lang="ko-KR" altLang="en-US" dirty="0" smtClean="0"/>
              <a:t>변화율 </a:t>
            </a:r>
            <a:r>
              <a:rPr lang="en-US" altLang="ko-KR" dirty="0" smtClean="0"/>
              <a:t>(2023-2022)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9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241</Words>
  <Application>Microsoft Office PowerPoint</Application>
  <PresentationFormat>와이드스크린</PresentationFormat>
  <Paragraphs>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개발자들이 많이 사용하는 언어 </vt:lpstr>
      <vt:lpstr>목차</vt:lpstr>
      <vt:lpstr>년도별(2020~2023) 선호 언어</vt:lpstr>
      <vt:lpstr>년도별 상위 10위</vt:lpstr>
      <vt:lpstr>년도별 상위 10위의 퍼센트 그래프</vt:lpstr>
      <vt:lpstr>년도별 상위 10위의 변화율</vt:lpstr>
      <vt:lpstr>년도별 상위 10위의 변화율 (2021-2020)</vt:lpstr>
      <vt:lpstr>년도별 상위 10위의 변화율 (2022-2021)</vt:lpstr>
      <vt:lpstr>년도별 상위 10위의 변화율 (2023-2022)</vt:lpstr>
      <vt:lpstr>년도별 상위 10위의 변화율 그래프</vt:lpstr>
      <vt:lpstr>데이터 분석</vt:lpstr>
      <vt:lpstr>데이터 분석 (TypeScript, Java, PHP)</vt:lpstr>
      <vt:lpstr>데이터 분석 (2022-2021)</vt:lpstr>
      <vt:lpstr>참고자료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많은 개발자가 선호하는 언어</dc:title>
  <dc:creator>cyci</dc:creator>
  <cp:lastModifiedBy>User</cp:lastModifiedBy>
  <cp:revision>26</cp:revision>
  <dcterms:created xsi:type="dcterms:W3CDTF">2023-11-10T06:37:38Z</dcterms:created>
  <dcterms:modified xsi:type="dcterms:W3CDTF">2023-12-04T11:36:59Z</dcterms:modified>
</cp:coreProperties>
</file>