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675"/>
            <a:ext cx="8520600" cy="2052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E89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E89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  <a:highlight>
                  <a:srgbClr val="FFFFFF"/>
                </a:highlight>
              </a:rPr>
              <a:t>NutriCalifide</a:t>
            </a:r>
            <a:endParaRPr>
              <a:solidFill>
                <a:srgbClr val="14E89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4E89E"/>
                </a:solidFill>
                <a:highlight>
                  <a:srgbClr val="FFFFFF"/>
                </a:highlight>
              </a:rPr>
              <a:t>Your number one meal provider~</a:t>
            </a:r>
            <a:endParaRPr sz="3000">
              <a:solidFill>
                <a:srgbClr val="14E89E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00" y="2814225"/>
            <a:ext cx="2771233" cy="20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The big idea</a:t>
            </a:r>
            <a:endParaRPr>
              <a:solidFill>
                <a:srgbClr val="14E8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Concept</a:t>
            </a:r>
            <a:endParaRPr>
              <a:solidFill>
                <a:srgbClr val="14E89E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We all know eating healthy is hard</a:t>
            </a:r>
            <a:endParaRPr>
              <a:solidFill>
                <a:srgbClr val="14E89E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400"/>
              <a:buChar char="○"/>
            </a:pPr>
            <a:r>
              <a:rPr lang="en">
                <a:solidFill>
                  <a:srgbClr val="14E89E"/>
                </a:solidFill>
              </a:rPr>
              <a:t>But Team Nutricalifide is here to help</a:t>
            </a:r>
            <a:endParaRPr>
              <a:solidFill>
                <a:srgbClr val="14E8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How can Nutricalifide help?</a:t>
            </a:r>
            <a:endParaRPr>
              <a:solidFill>
                <a:srgbClr val="14E89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Here at NutriCalifide we believe that overall health comes from a </a:t>
            </a:r>
            <a:r>
              <a:rPr lang="en">
                <a:solidFill>
                  <a:srgbClr val="14E89E"/>
                </a:solidFill>
              </a:rPr>
              <a:t>balanced</a:t>
            </a:r>
            <a:r>
              <a:rPr lang="en">
                <a:solidFill>
                  <a:srgbClr val="14E89E"/>
                </a:solidFill>
              </a:rPr>
              <a:t> diet. Healthy meals are a key component to a healthy life, however a cheat meal never hurt anyone. This application will provide you with copious amount of </a:t>
            </a:r>
            <a:r>
              <a:rPr lang="en">
                <a:solidFill>
                  <a:srgbClr val="14E89E"/>
                </a:solidFill>
              </a:rPr>
              <a:t>healthy</a:t>
            </a:r>
            <a:r>
              <a:rPr lang="en">
                <a:solidFill>
                  <a:srgbClr val="14E89E"/>
                </a:solidFill>
              </a:rPr>
              <a:t> recipes as well as a link to different restaurants that offer not so healthy options when you need a break. Our calendar and calorie tabs facilitates meal and calorie tracking. We hope that with each click you make a </a:t>
            </a:r>
            <a:r>
              <a:rPr lang="en">
                <a:solidFill>
                  <a:srgbClr val="14E89E"/>
                </a:solidFill>
              </a:rPr>
              <a:t>discovery</a:t>
            </a:r>
            <a:r>
              <a:rPr lang="en">
                <a:solidFill>
                  <a:srgbClr val="14E89E"/>
                </a:solidFill>
              </a:rPr>
              <a:t> meal optio that satisfies your every craving. Happy eating!</a:t>
            </a:r>
            <a:endParaRPr>
              <a:solidFill>
                <a:srgbClr val="14E89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E89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E89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Process</a:t>
            </a:r>
            <a:endParaRPr>
              <a:solidFill>
                <a:srgbClr val="14E89E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●"/>
            </a:pPr>
            <a:r>
              <a:rPr lang="en" sz="1300">
                <a:solidFill>
                  <a:srgbClr val="14E89E"/>
                </a:solidFill>
              </a:rPr>
              <a:t>What did we used?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Used Bulma for CSS. Nutrition API, Calendar API, Google</a:t>
            </a:r>
            <a:endParaRPr sz="1300">
              <a:solidFill>
                <a:srgbClr val="14E89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●"/>
            </a:pPr>
            <a:r>
              <a:rPr lang="en" sz="1300">
                <a:solidFill>
                  <a:srgbClr val="14E89E"/>
                </a:solidFill>
              </a:rPr>
              <a:t>Roles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Thomas Bolling (back-end) - Javascript for Calendar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Alan Man (front-end) - html and css. Code </a:t>
            </a:r>
            <a:r>
              <a:rPr lang="en" sz="1300">
                <a:solidFill>
                  <a:srgbClr val="14E89E"/>
                </a:solidFill>
              </a:rPr>
              <a:t>overseer</a:t>
            </a:r>
            <a:r>
              <a:rPr lang="en" sz="1300">
                <a:solidFill>
                  <a:srgbClr val="14E89E"/>
                </a:solidFill>
              </a:rPr>
              <a:t> 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Santos Gonzalez (back-end) - Javascript for main API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Avi Mancillas (front-end) - Html and css (login page)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Christian Louis (front-end) - wireframe and html</a:t>
            </a:r>
            <a:endParaRPr sz="1300">
              <a:solidFill>
                <a:srgbClr val="14E89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●"/>
            </a:pPr>
            <a:r>
              <a:rPr lang="en" sz="1300">
                <a:solidFill>
                  <a:srgbClr val="14E89E"/>
                </a:solidFill>
              </a:rPr>
              <a:t>Challenges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Understanding git, merging API, combining everything</a:t>
            </a:r>
            <a:endParaRPr sz="1300">
              <a:solidFill>
                <a:srgbClr val="14E89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●"/>
            </a:pPr>
            <a:r>
              <a:rPr lang="en" sz="1300">
                <a:solidFill>
                  <a:srgbClr val="14E89E"/>
                </a:solidFill>
              </a:rPr>
              <a:t>Success</a:t>
            </a:r>
            <a:endParaRPr sz="1300">
              <a:solidFill>
                <a:srgbClr val="14E89E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300"/>
              <a:buChar char="○"/>
            </a:pPr>
            <a:r>
              <a:rPr lang="en" sz="1300">
                <a:solidFill>
                  <a:srgbClr val="14E89E"/>
                </a:solidFill>
              </a:rPr>
              <a:t>Things are nicely handled, everyone did their part. Minor bugs here and there. Just took a lot of time to fully understand what each syntax does.</a:t>
            </a:r>
            <a:endParaRPr sz="1300">
              <a:solidFill>
                <a:srgbClr val="14E8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Demo</a:t>
            </a:r>
            <a:endParaRPr>
              <a:solidFill>
                <a:srgbClr val="14E8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Directions for Future Development</a:t>
            </a:r>
            <a:endParaRPr>
              <a:solidFill>
                <a:srgbClr val="14E89E"/>
              </a:solidFill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Definitely adding better functions for button</a:t>
            </a:r>
            <a:endParaRPr>
              <a:solidFill>
                <a:srgbClr val="14E8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Fixing that calendar so that you can add multiple days</a:t>
            </a:r>
            <a:endParaRPr>
              <a:solidFill>
                <a:srgbClr val="14E8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Adding a working plan to step your nutrition game</a:t>
            </a:r>
            <a:endParaRPr>
              <a:solidFill>
                <a:srgbClr val="14E8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Add clickable links that sends you to the webpage that has the recipe to help you cook.</a:t>
            </a:r>
            <a:endParaRPr>
              <a:solidFill>
                <a:srgbClr val="14E89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E89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E89E"/>
                </a:solidFill>
              </a:rPr>
              <a:t>Links</a:t>
            </a:r>
            <a:endParaRPr>
              <a:solidFill>
                <a:srgbClr val="14E89E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Deployed</a:t>
            </a:r>
            <a:endParaRPr>
              <a:solidFill>
                <a:srgbClr val="14E89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4E89E"/>
              </a:buClr>
              <a:buSzPts val="1800"/>
              <a:buChar char="●"/>
            </a:pPr>
            <a:r>
              <a:rPr lang="en">
                <a:solidFill>
                  <a:srgbClr val="14E89E"/>
                </a:solidFill>
              </a:rPr>
              <a:t>GitHub repo</a:t>
            </a:r>
            <a:endParaRPr>
              <a:solidFill>
                <a:srgbClr val="14E8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