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>
        <p:scale>
          <a:sx n="125" d="100"/>
          <a:sy n="125" d="100"/>
        </p:scale>
        <p:origin x="-714" y="-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74A5-B0B6-4922-A2DD-B5B138F1A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5D124-58C4-47DD-8D26-A9CAEC697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B2FC2-040F-498E-B2E9-72556107D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4B35-1892-41D4-B98C-96A107ED66E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D4D2F-C9CD-45FD-A1AD-82F274C1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700B8-5B4E-44E5-9CA2-CC73296C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0E75-B53E-479B-8FE2-E033C106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5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A977C-5698-4AFC-8963-0943733D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0E396-7529-4EBF-8C2F-6DFFE785A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82A75-842A-4896-960B-6E059B45D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4B35-1892-41D4-B98C-96A107ED66E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64524-2F09-406A-89E0-CF94F634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EA1F7-924F-4FBA-9FAB-6DF244BC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0E75-B53E-479B-8FE2-E033C106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9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F0F4F5-5440-4879-8B31-F7F5C1785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08912-0ED8-4EA3-AE48-CC240739E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A5A82-DFD1-4463-AD19-806C319F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4B35-1892-41D4-B98C-96A107ED66E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FD16F-6B5B-4452-8342-8A0CE5EAC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ECCCB-BBE7-447D-8376-693CE0B3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0E75-B53E-479B-8FE2-E033C106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6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F86D8-D5DE-41E0-896D-28328165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4EFEF-7154-41D8-BA95-0FBFF09EC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6F37B-68A1-470C-81DA-9253C83EF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4B35-1892-41D4-B98C-96A107ED66E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6D9A0-9A48-4054-A0E1-E4EF20C89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67157-5D6F-47B0-BB99-611FAA62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0E75-B53E-479B-8FE2-E033C106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8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7FBC-9D3D-434F-A1BC-C9DCE9E57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41827-6E7D-4BDA-B084-FFC402910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5EE08-D667-4FA3-BF19-B5D10BFC3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4B35-1892-41D4-B98C-96A107ED66E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BD1BA-6E51-449C-8DE2-28B3924B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C305C-7AFC-4BF9-A9E5-F9A91FC5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0E75-B53E-479B-8FE2-E033C106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2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EEB4-C87A-402F-84F3-995C3454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21561-40F0-460C-B815-17A330375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2874E-1DF2-4B7B-9292-A51781145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B196C-22A9-4F67-9C02-E8C83C09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4B35-1892-41D4-B98C-96A107ED66E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2A977-DFEB-4796-B93F-780A5C9E5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66E62-322D-4618-947D-7BBDAB0D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0E75-B53E-479B-8FE2-E033C106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9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076E-4E6E-44D3-BAD0-F6AB31DD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03625-A7B8-4AF5-81B4-2705C9F65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CD936-5677-44BB-91BD-6979E46E1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ED7FD-3715-4BAA-B519-28F2DE54D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68053-B579-49DC-9D67-3F87C3C67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D054AF-30EC-45EB-B142-0DD1ED6D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4B35-1892-41D4-B98C-96A107ED66E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37B470-E273-481B-9575-B3CB851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A714F-8568-468D-B47A-412E78C0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0E75-B53E-479B-8FE2-E033C106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5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CEF44-A8D7-4299-A1EC-614BA5E3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8AA790-CC9C-40F3-A4A2-2E7D8A34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4B35-1892-41D4-B98C-96A107ED66E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448A7-6C7E-40FD-B6E8-5065DA95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8F78B-DC81-4781-986F-F052D2CE3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0E75-B53E-479B-8FE2-E033C106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B13D82-CE26-4B19-99C4-C4B3CC0B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4B35-1892-41D4-B98C-96A107ED66E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0CC2E0-9B82-4624-889F-EF022FEC7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67AB3-A6DC-4B84-A911-254A9022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0E75-B53E-479B-8FE2-E033C106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2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377F9-9D6E-4663-ABAF-A6DDBD8F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8C4C6-2823-473B-A8CB-5784F7E52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2BEC2-2FEF-4D87-889F-0BEAF343E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FE9E3-75BE-426D-A184-4BAB010D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4B35-1892-41D4-B98C-96A107ED66E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E15AD-86E1-490B-B8C7-5E940B3C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2AC39-9F25-43CC-AFB7-DFB7C548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0E75-B53E-479B-8FE2-E033C106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9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53A3-CBC4-4BC7-AA11-4C05C6C7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B7DC9A-AFF5-49E4-A641-090D313F5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3B49B-76A2-459E-AF56-0C9D421C2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01A8A-0283-40AF-BE35-53EFF09A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4B35-1892-41D4-B98C-96A107ED66E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9C6DD-6EE9-4DF2-87BC-B6CB4BE5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D03E1-8200-453C-BC84-B59CA9853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0E75-B53E-479B-8FE2-E033C106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0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AE6E26-0461-4215-A82F-532256CCE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85F13-1233-4C49-A23F-03C8D159D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1FCF1-38EA-40E8-938D-F7F6F5752A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D4B35-1892-41D4-B98C-96A107ED66E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2D072-C880-40AD-8AE8-B6B63882D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0980A-4532-4CA6-9CD5-679D3817A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30E75-B53E-479B-8FE2-E033C106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7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096E8E82-B803-49B4-BBB6-2C9F99E1005D}"/>
              </a:ext>
            </a:extLst>
          </p:cNvPr>
          <p:cNvSpPr/>
          <p:nvPr/>
        </p:nvSpPr>
        <p:spPr>
          <a:xfrm>
            <a:off x="3359423" y="2523241"/>
            <a:ext cx="2343557" cy="1634106"/>
          </a:xfrm>
          <a:prstGeom prst="triangle">
            <a:avLst/>
          </a:prstGeom>
          <a:noFill/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Lock">
            <a:extLst>
              <a:ext uri="{FF2B5EF4-FFF2-40B4-BE49-F238E27FC236}">
                <a16:creationId xmlns:a16="http://schemas.microsoft.com/office/drawing/2014/main" id="{B5943CE6-D5AC-43E3-9983-BA747D79E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8448" y="2971800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75FCC8-4D9C-4CB7-A149-84176BEBEB97}"/>
              </a:ext>
            </a:extLst>
          </p:cNvPr>
          <p:cNvSpPr txBox="1"/>
          <p:nvPr/>
        </p:nvSpPr>
        <p:spPr>
          <a:xfrm rot="18357275">
            <a:off x="3015704" y="3077661"/>
            <a:ext cx="1558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Confidentiality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76F16E-BC99-4E44-861B-75CDA7F6D116}"/>
              </a:ext>
            </a:extLst>
          </p:cNvPr>
          <p:cNvSpPr txBox="1"/>
          <p:nvPr/>
        </p:nvSpPr>
        <p:spPr>
          <a:xfrm>
            <a:off x="4043631" y="4094178"/>
            <a:ext cx="97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Integrity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4C57A-D2E1-4FF0-8253-9B0A9546A347}"/>
              </a:ext>
            </a:extLst>
          </p:cNvPr>
          <p:cNvSpPr txBox="1"/>
          <p:nvPr/>
        </p:nvSpPr>
        <p:spPr>
          <a:xfrm rot="3229902">
            <a:off x="4652067" y="3008827"/>
            <a:ext cx="120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Availability</a:t>
            </a:r>
          </a:p>
        </p:txBody>
      </p:sp>
    </p:spTree>
    <p:extLst>
      <p:ext uri="{BB962C8B-B14F-4D97-AF65-F5344CB8AC3E}">
        <p14:creationId xmlns:p14="http://schemas.microsoft.com/office/powerpoint/2010/main" val="319344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Gehrig, Steven (GE Power)</dc:creator>
  <cp:lastModifiedBy>Gehrig, Steven (GE Power)</cp:lastModifiedBy>
  <cp:revision>1</cp:revision>
  <dcterms:created xsi:type="dcterms:W3CDTF">2019-04-08T18:13:52Z</dcterms:created>
  <dcterms:modified xsi:type="dcterms:W3CDTF">2019-04-08T18:19:49Z</dcterms:modified>
</cp:coreProperties>
</file>