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University of Missouri Kansas-City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79306-C87D-4B49-80C1-B723D01E261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60A7C-E43C-4E8F-9FB0-F236B18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5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University of Missouri Kansas-City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40435-ED3F-4DB2-B8D5-3CB9D846FFC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D381-6ED5-4D8F-B765-7C82982F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99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6D381-6ED5-4D8F-B765-7C82982FD92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University of Missouri Kansas-City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CE5-A3F2-4EC2-ADF6-8D65186147C8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CCB2-6466-44E0-8C1B-8F492F7DB4B6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7D68-1EBF-452F-A739-B17A93CA30D7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4D4-87E4-47C5-BD08-9F3AAF1B69E3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B901-B52C-42DE-BFCC-0DC4CC0582A4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140E-C6DE-41CC-9540-6920847D4D4F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6AC-7AB5-469E-B05E-7148F8AF77F0}" type="datetime1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8955-0F06-46E7-8A20-391EE403B309}" type="datetime1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03FA-8737-487F-92D8-E64DA883C64D}" type="datetime1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9A18-43CD-4951-8E13-45F7B53910C7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D1E3-D86B-463B-AFB8-959165F3AE83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2642-8F7E-44C5-99BB-37D47B23719A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781B-855D-4A3D-9C4F-95AF47E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esign_pattern/interpreter_pattern.htm" TargetMode="External"/><Relationship Id="rId2" Type="http://schemas.openxmlformats.org/officeDocument/2006/relationships/hyperlink" Target="http://www.oodesign.com/interpreter-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preter_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CS5551 Advanced Software Engineering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Patterns: 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Muktevi, Vamsi Krishna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Tummala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Vijay Kumar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Gopal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Murakonda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45" y="2523744"/>
            <a:ext cx="8565091" cy="36484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3247" y="192255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OrExpression.java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2020824"/>
            <a:ext cx="8403336" cy="47006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6232" y="150602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8" y="3575304"/>
            <a:ext cx="11034944" cy="11795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144" y="2139696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www.oodesign.com/interpreter-pattern.html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www.tutorialspoint.com/design_pattern/interpreter_pattern.htm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en.wikipedia.org/wiki/Interpreter_pattern</a:t>
            </a:r>
            <a:endParaRPr lang="en-US" dirty="0" smtClean="0"/>
          </a:p>
          <a:p>
            <a:r>
              <a:rPr lang="en-US" dirty="0"/>
              <a:t>https://sourcemaking.com/files/sm/images/patterns/Interpreter_example1.png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intent of Interpreter pattern is to map a domain to a language, the language to a grammar, and the grammar to a hierarchical object oriented design.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given expression is interpreted and some conditions are validated and a Boolean output is produced for each interpreted expressions.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provides the String (Context) that is to be interpreted.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validations are performed by the interpreter on the given context and a Boolean output is generated by the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874520"/>
            <a:ext cx="7232903" cy="4187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pattern has a limited area where it can be applied.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only discussed in terms of formal grammar but in this area there are better solutions.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reason why this pattern is not so frequently used.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can be applied for parsing  light expressions defined in simple grammars.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2479067"/>
            <a:ext cx="5522976" cy="37682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8408" y="1446735"/>
            <a:ext cx="934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implementation of Interpreter Patten is just the use of composite pattern to represent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interpreter defines the behavior while composite defines the structure.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6464" y="6366446"/>
            <a:ext cx="889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http://www.oodesign.com/images/behavioral/interpreter-pattern.gif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Expression.java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TerminalExpression.java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OrExpression.java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AndExpression.java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8" y="2929326"/>
            <a:ext cx="9208785" cy="18072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5918" y="1756009"/>
            <a:ext cx="322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Expression.java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9" y="2347182"/>
            <a:ext cx="7723027" cy="4073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8176" y="1764792"/>
            <a:ext cx="2733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TerminalExpression.java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Pattern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697511"/>
            <a:ext cx="7925435" cy="35677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781B-855D-4A3D-9C4F-95AF47E95A0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3624" y="1856232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AndExpression.java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262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CS5551 Advanced Software Engineering Design Patterns: 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Interpreter Pattern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CS5551 Advanced Software Engineering Design Patterns: Interpreter Pattern</dc:title>
  <dc:creator>Vamsi Krishna Muktevi</dc:creator>
  <cp:lastModifiedBy>Vamsi Krishna Muktevi</cp:lastModifiedBy>
  <cp:revision>13</cp:revision>
  <dcterms:created xsi:type="dcterms:W3CDTF">2016-04-18T08:57:58Z</dcterms:created>
  <dcterms:modified xsi:type="dcterms:W3CDTF">2016-04-19T01:06:53Z</dcterms:modified>
</cp:coreProperties>
</file>