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26.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59" r:id="rId5"/>
    <p:sldId id="319" r:id="rId6"/>
    <p:sldId id="260" r:id="rId7"/>
    <p:sldId id="298" r:id="rId8"/>
    <p:sldId id="264" r:id="rId9"/>
    <p:sldId id="323" r:id="rId10"/>
    <p:sldId id="300" r:id="rId11"/>
    <p:sldId id="326" r:id="rId12"/>
    <p:sldId id="301" r:id="rId13"/>
    <p:sldId id="302" r:id="rId14"/>
    <p:sldId id="303" r:id="rId15"/>
    <p:sldId id="327" r:id="rId16"/>
    <p:sldId id="304" r:id="rId17"/>
    <p:sldId id="324" r:id="rId18"/>
    <p:sldId id="305" r:id="rId19"/>
    <p:sldId id="306" r:id="rId20"/>
    <p:sldId id="328" r:id="rId21"/>
    <p:sldId id="307" r:id="rId22"/>
    <p:sldId id="311" r:id="rId23"/>
    <p:sldId id="313" r:id="rId24"/>
    <p:sldId id="320" r:id="rId25"/>
    <p:sldId id="314" r:id="rId26"/>
    <p:sldId id="315" r:id="rId27"/>
    <p:sldId id="310" r:id="rId28"/>
    <p:sldId id="318" r:id="rId29"/>
    <p:sldId id="321" r:id="rId30"/>
    <p:sldId id="322" r:id="rId31"/>
    <p:sldId id="287" r:id="rId32"/>
    <p:sldId id="286" r:id="rId33"/>
    <p:sldId id="288" r:id="rId34"/>
    <p:sldId id="299" r:id="rId35"/>
    <p:sldId id="285" r:id="rId36"/>
    <p:sldId id="317" r:id="rId37"/>
    <p:sldId id="291" r:id="rId38"/>
    <p:sldId id="294" r:id="rId39"/>
    <p:sldId id="270" r:id="rId40"/>
    <p:sldId id="27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2" autoAdjust="0"/>
  </p:normalViewPr>
  <p:slideViewPr>
    <p:cSldViewPr>
      <p:cViewPr>
        <p:scale>
          <a:sx n="70" d="100"/>
          <a:sy n="70" d="100"/>
        </p:scale>
        <p:origin x="-129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0.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1.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2.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3.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4.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5.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6.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7.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8.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19.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0.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1.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2.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3.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4.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5.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6.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7.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8.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29.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0.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1.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2.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3.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4.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5.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6.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37.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4.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5.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4.xml"/><Relationship Id="rId18" Type="http://schemas.openxmlformats.org/officeDocument/2006/relationships/slide" Target="../slides/slide29.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2.xml"/><Relationship Id="rId17" Type="http://schemas.openxmlformats.org/officeDocument/2006/relationships/slide" Target="../slides/slide36.xml"/><Relationship Id="rId2" Type="http://schemas.openxmlformats.org/officeDocument/2006/relationships/slide" Target="../slides/slide4.xml"/><Relationship Id="rId16" Type="http://schemas.openxmlformats.org/officeDocument/2006/relationships/slide" Target="../slides/slide22.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9.xml"/><Relationship Id="rId5" Type="http://schemas.openxmlformats.org/officeDocument/2006/relationships/slide" Target="../slides/slide8.xml"/><Relationship Id="rId15" Type="http://schemas.openxmlformats.org/officeDocument/2006/relationships/slide" Target="../slides/slide37.xml"/><Relationship Id="rId10" Type="http://schemas.openxmlformats.org/officeDocument/2006/relationships/slide" Target="../slides/slide38.xml"/><Relationship Id="rId4" Type="http://schemas.openxmlformats.org/officeDocument/2006/relationships/slide" Target="../slides/slide12.xml"/><Relationship Id="rId9" Type="http://schemas.openxmlformats.org/officeDocument/2006/relationships/slide" Target="../slides/slide31.xml"/><Relationship Id="rId14" Type="http://schemas.openxmlformats.org/officeDocument/2006/relationships/slide" Target="../slides/slide35.xml"/></Relationships>
</file>

<file path=ppt/diagrams/_rels/data6.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7.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8.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_rels/data9.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32.xml"/><Relationship Id="rId18"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39.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8.xml"/><Relationship Id="rId11"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35.xml"/><Relationship Id="rId10" Type="http://schemas.openxmlformats.org/officeDocument/2006/relationships/slide" Target="../slides/slide31.xml"/><Relationship Id="rId19" Type="http://schemas.openxmlformats.org/officeDocument/2006/relationships/slide" Target="../slides/slide29.xml"/><Relationship Id="rId4" Type="http://schemas.openxmlformats.org/officeDocument/2006/relationships/slide" Target="../slides/slide12.xml"/><Relationship Id="rId9" Type="http://schemas.openxmlformats.org/officeDocument/2006/relationships/slide" Target="../slides/slide27.xml"/><Relationship Id="rId1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t>I</a:t>
          </a:r>
          <a:r>
            <a:rPr lang="en-US" dirty="0" smtClean="0">
              <a:hlinkClick xmlns:r="http://schemas.openxmlformats.org/officeDocument/2006/relationships" r:id="rId5" action="ppaction://hlinksldjump"/>
            </a:rPr>
            <a:t>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AEAD44D9-DD31-4A2B-ADC9-A2ADDA396DC0}" type="presOf" srcId="{7F4B495C-B5BB-4D7B-9F0D-7B082D4A65C6}" destId="{0D50D1DC-1014-4AAB-864B-0F17645347EA}" srcOrd="1" destOrd="0" presId="urn:microsoft.com/office/officeart/2005/8/layout/list1"/>
    <dgm:cxn modelId="{37FD1A0D-C340-4CE6-8A8E-B71CDD8E2E3E}" type="presOf" srcId="{80788A12-EA88-41B3-A3F3-ECF0D6B0B4C8}" destId="{682B14D7-DA68-4380-A1B4-5DC907A8F075}" srcOrd="0" destOrd="0" presId="urn:microsoft.com/office/officeart/2005/8/layout/list1"/>
    <dgm:cxn modelId="{CEB6868E-C482-43E4-8F93-DB8D0A7B0AFB}" type="presOf" srcId="{9E795864-CA69-4FE7-9F37-440970E8EF50}" destId="{A0DF0EAF-4BEE-454B-BBF3-12A1423FF979}" srcOrd="0"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F9D16BEE-8589-46A3-B0E1-3754D48441B6}" srcId="{EE9064E2-5603-4769-B8B2-44007AF6C74D}" destId="{517418D3-85EC-427E-81CE-DAB83D01C458}" srcOrd="1" destOrd="0" parTransId="{2225191E-1CF0-4AD2-B2A6-70E794895529}" sibTransId="{D2AE01E2-4821-421B-906A-9937D85D9009}"/>
    <dgm:cxn modelId="{9AF49213-F641-4094-9CF0-1C6A080FCBEE}" type="presOf" srcId="{9E795864-CA69-4FE7-9F37-440970E8EF50}" destId="{684162CE-B25F-48AA-AE06-B5118917548D}" srcOrd="1" destOrd="0" presId="urn:microsoft.com/office/officeart/2005/8/layout/list1"/>
    <dgm:cxn modelId="{5AB3D53E-6AE4-4C98-BF96-57350AAE13E4}" type="presOf" srcId="{0B85369C-F01E-423F-8E72-DB08A93D3B3A}" destId="{61A632BD-F212-4754-A82A-47F784BB615D}" srcOrd="0"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D2274E2E-0DB8-47E3-A840-2F157AAFB012}" srcId="{4FB164C7-6D0A-4021-B7EF-97C569CD2A3E}" destId="{1A4FF1EC-57C4-4D26-9B32-70AAD048297B}" srcOrd="6" destOrd="0" parTransId="{C655459F-F21B-42F4-9446-4C36C7051126}" sibTransId="{39550460-6275-47CD-A72E-A61B162E6CB3}"/>
    <dgm:cxn modelId="{212ED54C-DD00-42FA-9B2E-9B3FACD7DC6E}" type="presOf" srcId="{4157EB4A-EEBB-42CA-9B9D-C3D96D02C688}" destId="{894DB273-0975-4E1E-A60F-163868509FD5}" srcOrd="1" destOrd="0"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1087A1B0-A24E-4E32-BC31-A4697EC42ED1}" type="presOf" srcId="{E5D82549-223B-4DD3-B4C0-DF1D1C113EF1}" destId="{3E6C1706-F9EF-4702-A6DD-5088C1B07AA8}" srcOrd="0" destOrd="0" presId="urn:microsoft.com/office/officeart/2005/8/layout/list1"/>
    <dgm:cxn modelId="{FB96E9A4-3B1D-409D-8739-D9743996BB14}" type="presOf" srcId="{3BAC68C3-C2B6-4031-ABC3-BB86E8016981}" destId="{682B14D7-DA68-4380-A1B4-5DC907A8F075}" srcOrd="0" destOrd="4"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4632C359-A542-4A79-B5DF-1CEF8F6F20BB}" type="presOf" srcId="{CE9505D2-AF93-4CA2-925C-485290A0C2F0}" destId="{E2FC669B-4889-440D-96CF-14EC934461B4}"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0A8757A1-AD11-4F50-8904-B9FE6E7FD7B4}" type="presOf" srcId="{0B85369C-F01E-423F-8E72-DB08A93D3B3A}" destId="{A86BC119-FFE4-4F53-8A41-0B7942C275A7}" srcOrd="1" destOrd="0"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3CC2031F-D444-4A7E-9507-81753978B9E7}" type="presOf" srcId="{A55E64A6-652F-4F15-A3CE-B2760FD32F20}" destId="{3E6C1706-F9EF-4702-A6DD-5088C1B07AA8}" srcOrd="0" destOrd="4" presId="urn:microsoft.com/office/officeart/2005/8/layout/list1"/>
    <dgm:cxn modelId="{C181B700-9F1A-495A-9C14-54DC15B51448}" type="presOf" srcId="{EE9064E2-5603-4769-B8B2-44007AF6C74D}" destId="{A249C578-C097-40AB-97A5-50700B54BB95}" srcOrd="0" destOrd="0" presId="urn:microsoft.com/office/officeart/2005/8/layout/list1"/>
    <dgm:cxn modelId="{EB24E451-5E21-4370-B318-BE03534E0625}" type="presOf" srcId="{164315BC-AE80-471C-B807-1C02BBF27ABF}" destId="{3E6C1706-F9EF-4702-A6DD-5088C1B07AA8}" srcOrd="0" destOrd="1"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959DDAE3-1700-4169-9236-B08133CE339F}" type="presOf" srcId="{7F4B495C-B5BB-4D7B-9F0D-7B082D4A65C6}" destId="{2BF4B410-72CD-4F18-A0A1-8E9FE0E652DC}" srcOrd="0" destOrd="0" presId="urn:microsoft.com/office/officeart/2005/8/layout/list1"/>
    <dgm:cxn modelId="{A7C4A4E5-CC83-44CB-A280-167E2A01A034}" type="presOf" srcId="{47B6E8C8-6650-4645-9E2E-651991936D61}" destId="{682B14D7-DA68-4380-A1B4-5DC907A8F075}" srcOrd="0" destOrd="2" presId="urn:microsoft.com/office/officeart/2005/8/layout/list1"/>
    <dgm:cxn modelId="{BAF6F2B7-0060-4D0B-BB85-8E25DAA3E1F6}" type="presOf" srcId="{EE9064E2-5603-4769-B8B2-44007AF6C74D}" destId="{9B3B934E-3E04-49B0-A048-AEEB32FC7592}"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85F3FC06-CCF1-4012-83F6-818C1722A53B}" srcId="{9E795864-CA69-4FE7-9F37-440970E8EF50}" destId="{B990D7E5-531B-4E03-BCBE-50F4828178C8}" srcOrd="3" destOrd="0" parTransId="{7D8393B4-EE13-4C1C-AFEF-3017AFDF21F0}" sibTransId="{C23613A2-531B-4E4E-9F7C-FDA0587DE99F}"/>
    <dgm:cxn modelId="{7B474266-E329-47BC-871B-5744FEF7D58A}" srcId="{EE9064E2-5603-4769-B8B2-44007AF6C74D}" destId="{47B6E8C8-6650-4645-9E2E-651991936D61}" srcOrd="2" destOrd="0" parTransId="{2743D1CB-1C8E-415C-B18E-B7725C79CE81}" sibTransId="{08132C1A-4892-44E9-AD78-BCFE6C9EF656}"/>
    <dgm:cxn modelId="{2F329918-F7B4-472F-9721-B702230A9050}" type="presOf" srcId="{CE9505D2-AF93-4CA2-925C-485290A0C2F0}" destId="{4B721990-050A-41CA-9AB6-A1324E91B718}" srcOrd="0" destOrd="0" presId="urn:microsoft.com/office/officeart/2005/8/layout/list1"/>
    <dgm:cxn modelId="{0A78A9F1-1134-4A50-B757-08C8763FEAEE}" type="presOf" srcId="{CE296D95-F90C-4232-86D7-1E9010ADAF1B}" destId="{3E6C1706-F9EF-4702-A6DD-5088C1B07AA8}" srcOrd="0" destOrd="5"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25B58E8-0B24-4001-A355-DB09E1B8DCE4}" type="presOf" srcId="{F6CB485D-5388-425E-9EE5-9D5A3AC8F78A}" destId="{3E6C1706-F9EF-4702-A6DD-5088C1B07AA8}" srcOrd="0" destOrd="2" presId="urn:microsoft.com/office/officeart/2005/8/layout/list1"/>
    <dgm:cxn modelId="{0F1B454F-459D-43FC-864D-518DF0352B00}" type="presOf" srcId="{517418D3-85EC-427E-81CE-DAB83D01C458}" destId="{682B14D7-DA68-4380-A1B4-5DC907A8F075}" srcOrd="0" destOrd="1" presId="urn:microsoft.com/office/officeart/2005/8/layout/list1"/>
    <dgm:cxn modelId="{0E6C2187-5362-423A-B3FF-708D8BF66D6A}" type="presOf" srcId="{4FB164C7-6D0A-4021-B7EF-97C569CD2A3E}" destId="{BCC8809B-08F3-4693-9876-1E3A8BF8700E}" srcOrd="0" destOrd="0" presId="urn:microsoft.com/office/officeart/2005/8/layout/list1"/>
    <dgm:cxn modelId="{535642C3-1415-4B68-9B87-8B20614D69CA}" type="presOf" srcId="{4157EB4A-EEBB-42CA-9B9D-C3D96D02C688}" destId="{768F0333-B888-4E52-92B8-3D3C461D2182}" srcOrd="0"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87317CF-6546-48E6-9429-39D33C6146A4}" type="presOf" srcId="{3FD22015-9A3F-4CD5-B1AC-53A681150093}" destId="{3E6C1706-F9EF-4702-A6DD-5088C1B07AA8}" srcOrd="0" destOrd="6"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262A0D37-75CB-4569-B6F6-DDA27A7C9095}" type="presOf" srcId="{E8417C84-BEA8-4EC5-9E8F-6D00FCDBC015}" destId="{2094678D-F897-4743-BCA0-E74D2B2036D9}" srcOrd="0" destOrd="0" presId="urn:microsoft.com/office/officeart/2005/8/layout/list1"/>
    <dgm:cxn modelId="{BAE6B367-1C49-463E-BB65-F3B09DCB26AF}" type="presOf" srcId="{1A4FF1EC-57C4-4D26-9B32-70AAD048297B}" destId="{D53244C6-0C4D-492A-8CB9-AE2780995D0C}"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72251D6C-D1BD-4AB3-A2C1-E8BC17DC3537}" srcId="{4FB164C7-6D0A-4021-B7EF-97C569CD2A3E}" destId="{CE9505D2-AF93-4CA2-925C-485290A0C2F0}" srcOrd="1" destOrd="0" parTransId="{E0C314D6-2491-4D37-8951-E04454DAC08C}" sibTransId="{84CAE666-F38B-4E8E-AE83-B47F10F9FB67}"/>
    <dgm:cxn modelId="{E9519E91-171E-46A0-A0BC-CF8E80CDFAA1}" type="presOf" srcId="{E8417C84-BEA8-4EC5-9E8F-6D00FCDBC015}" destId="{A4F7F6EE-0D5A-457E-9FE5-0CFD112C8849}" srcOrd="1" destOrd="0" presId="urn:microsoft.com/office/officeart/2005/8/layout/list1"/>
    <dgm:cxn modelId="{0FE9AC3D-3DB9-4D20-8BD5-674E4BCCD7C7}" type="presOf" srcId="{B990D7E5-531B-4E03-BCBE-50F4828178C8}" destId="{3E6C1706-F9EF-4702-A6DD-5088C1B07AA8}" srcOrd="0" destOrd="3" presId="urn:microsoft.com/office/officeart/2005/8/layout/list1"/>
    <dgm:cxn modelId="{D7B5607A-EA99-46A6-ACE9-2EDE465E76FA}" type="presOf" srcId="{1A4FF1EC-57C4-4D26-9B32-70AAD048297B}" destId="{624403D5-36A0-459B-A886-7181B6519B2C}" srcOrd="1" destOrd="0" presId="urn:microsoft.com/office/officeart/2005/8/layout/list1"/>
    <dgm:cxn modelId="{D0F81BF7-A4B4-43AC-AA29-67C4A1CA4D17}" type="presOf" srcId="{E79E8E3E-0D9B-4FC0-B5FF-2A4D3C15573B}" destId="{682B14D7-DA68-4380-A1B4-5DC907A8F075}" srcOrd="0" destOrd="3" presId="urn:microsoft.com/office/officeart/2005/8/layout/list1"/>
    <dgm:cxn modelId="{E43223E9-09F5-43BE-ADC2-78278EFE5B15}" type="presParOf" srcId="{BCC8809B-08F3-4693-9876-1E3A8BF8700E}" destId="{304DD202-FC07-47F9-BCCE-6F65AB4A4C45}" srcOrd="0" destOrd="0" presId="urn:microsoft.com/office/officeart/2005/8/layout/list1"/>
    <dgm:cxn modelId="{D16DA729-26EC-4044-9C55-2C5124F54C21}" type="presParOf" srcId="{304DD202-FC07-47F9-BCCE-6F65AB4A4C45}" destId="{2094678D-F897-4743-BCA0-E74D2B2036D9}" srcOrd="0" destOrd="0" presId="urn:microsoft.com/office/officeart/2005/8/layout/list1"/>
    <dgm:cxn modelId="{B3EF0E0A-CD88-4602-961A-A1C132FAC449}" type="presParOf" srcId="{304DD202-FC07-47F9-BCCE-6F65AB4A4C45}" destId="{A4F7F6EE-0D5A-457E-9FE5-0CFD112C8849}" srcOrd="1" destOrd="0" presId="urn:microsoft.com/office/officeart/2005/8/layout/list1"/>
    <dgm:cxn modelId="{88811E7A-5026-4DC2-871E-B67C22D8E301}" type="presParOf" srcId="{BCC8809B-08F3-4693-9876-1E3A8BF8700E}" destId="{6D454052-6D10-428F-99A8-6265CB1B4897}" srcOrd="1" destOrd="0" presId="urn:microsoft.com/office/officeart/2005/8/layout/list1"/>
    <dgm:cxn modelId="{7B7DD71C-8EA6-4019-8673-AD92794DEA4C}" type="presParOf" srcId="{BCC8809B-08F3-4693-9876-1E3A8BF8700E}" destId="{94BF0988-D799-4F9E-BA97-5758D0921DE2}" srcOrd="2" destOrd="0" presId="urn:microsoft.com/office/officeart/2005/8/layout/list1"/>
    <dgm:cxn modelId="{BAA51081-C5F4-4306-8BA7-B3B3DA6DD46A}" type="presParOf" srcId="{BCC8809B-08F3-4693-9876-1E3A8BF8700E}" destId="{B9B3FE52-3CD4-4F5C-8B39-1283CB7DC38F}" srcOrd="3" destOrd="0" presId="urn:microsoft.com/office/officeart/2005/8/layout/list1"/>
    <dgm:cxn modelId="{EDB20F31-6DB1-4C51-95A8-B1CA13B4DD35}" type="presParOf" srcId="{BCC8809B-08F3-4693-9876-1E3A8BF8700E}" destId="{EFC6478B-B1D2-47A4-9203-635335C14541}" srcOrd="4" destOrd="0" presId="urn:microsoft.com/office/officeart/2005/8/layout/list1"/>
    <dgm:cxn modelId="{C8711A1A-5F87-45FB-8A08-0331D2E5B2A0}" type="presParOf" srcId="{EFC6478B-B1D2-47A4-9203-635335C14541}" destId="{4B721990-050A-41CA-9AB6-A1324E91B718}" srcOrd="0" destOrd="0" presId="urn:microsoft.com/office/officeart/2005/8/layout/list1"/>
    <dgm:cxn modelId="{40A1EDCB-F3A3-4BA2-8BCB-500C4AEB423F}" type="presParOf" srcId="{EFC6478B-B1D2-47A4-9203-635335C14541}" destId="{E2FC669B-4889-440D-96CF-14EC934461B4}" srcOrd="1" destOrd="0" presId="urn:microsoft.com/office/officeart/2005/8/layout/list1"/>
    <dgm:cxn modelId="{A9A18F73-8595-4020-863A-047D5EE97E5F}" type="presParOf" srcId="{BCC8809B-08F3-4693-9876-1E3A8BF8700E}" destId="{4A51215A-63CA-4A1F-A249-E19017D96108}" srcOrd="5" destOrd="0" presId="urn:microsoft.com/office/officeart/2005/8/layout/list1"/>
    <dgm:cxn modelId="{3E3C20D6-98D9-46A8-A842-D20431FC080D}" type="presParOf" srcId="{BCC8809B-08F3-4693-9876-1E3A8BF8700E}" destId="{02D616B1-C029-4E4D-A06E-58423139183F}" srcOrd="6" destOrd="0" presId="urn:microsoft.com/office/officeart/2005/8/layout/list1"/>
    <dgm:cxn modelId="{AF9BB2D0-3E48-487C-9CE5-11750665C98C}" type="presParOf" srcId="{BCC8809B-08F3-4693-9876-1E3A8BF8700E}" destId="{FF5433F6-94EE-4264-A127-E0580C16C316}" srcOrd="7" destOrd="0" presId="urn:microsoft.com/office/officeart/2005/8/layout/list1"/>
    <dgm:cxn modelId="{0B5DFC51-2660-4CD7-BF37-1DF824451039}" type="presParOf" srcId="{BCC8809B-08F3-4693-9876-1E3A8BF8700E}" destId="{EE1088D0-3C46-4517-95E7-9037A1C47A55}" srcOrd="8" destOrd="0" presId="urn:microsoft.com/office/officeart/2005/8/layout/list1"/>
    <dgm:cxn modelId="{6E51C8B8-5FF3-4BEC-873F-0D3CBE2AC60C}" type="presParOf" srcId="{EE1088D0-3C46-4517-95E7-9037A1C47A55}" destId="{A0DF0EAF-4BEE-454B-BBF3-12A1423FF979}" srcOrd="0" destOrd="0" presId="urn:microsoft.com/office/officeart/2005/8/layout/list1"/>
    <dgm:cxn modelId="{F1C67DD0-D595-4B0A-9BD6-F592E46BCB92}" type="presParOf" srcId="{EE1088D0-3C46-4517-95E7-9037A1C47A55}" destId="{684162CE-B25F-48AA-AE06-B5118917548D}" srcOrd="1" destOrd="0" presId="urn:microsoft.com/office/officeart/2005/8/layout/list1"/>
    <dgm:cxn modelId="{7FA0B300-E137-4E54-920C-95C78353032F}" type="presParOf" srcId="{BCC8809B-08F3-4693-9876-1E3A8BF8700E}" destId="{4165F1B7-3867-4B44-91C2-3DF4884FB3CA}" srcOrd="9" destOrd="0" presId="urn:microsoft.com/office/officeart/2005/8/layout/list1"/>
    <dgm:cxn modelId="{F454CC86-D047-4001-B570-A95F002C6AE2}" type="presParOf" srcId="{BCC8809B-08F3-4693-9876-1E3A8BF8700E}" destId="{3E6C1706-F9EF-4702-A6DD-5088C1B07AA8}" srcOrd="10" destOrd="0" presId="urn:microsoft.com/office/officeart/2005/8/layout/list1"/>
    <dgm:cxn modelId="{78591E11-F143-47E1-876A-8EF560060087}" type="presParOf" srcId="{BCC8809B-08F3-4693-9876-1E3A8BF8700E}" destId="{501B9333-9D90-4512-B170-5FEF46680F85}" srcOrd="11" destOrd="0" presId="urn:microsoft.com/office/officeart/2005/8/layout/list1"/>
    <dgm:cxn modelId="{C6D31DF5-2098-4B97-A2FE-E2F378A9C2DF}" type="presParOf" srcId="{BCC8809B-08F3-4693-9876-1E3A8BF8700E}" destId="{554D81A5-5CDE-4A27-A0D6-6413B6F233BF}" srcOrd="12" destOrd="0" presId="urn:microsoft.com/office/officeart/2005/8/layout/list1"/>
    <dgm:cxn modelId="{C0E4442B-889A-4A5D-BA68-E48CB0A8135F}" type="presParOf" srcId="{554D81A5-5CDE-4A27-A0D6-6413B6F233BF}" destId="{61A632BD-F212-4754-A82A-47F784BB615D}" srcOrd="0" destOrd="0" presId="urn:microsoft.com/office/officeart/2005/8/layout/list1"/>
    <dgm:cxn modelId="{8F634DD8-120D-4E53-8D3B-5E267DD2B2E8}" type="presParOf" srcId="{554D81A5-5CDE-4A27-A0D6-6413B6F233BF}" destId="{A86BC119-FFE4-4F53-8A41-0B7942C275A7}" srcOrd="1" destOrd="0" presId="urn:microsoft.com/office/officeart/2005/8/layout/list1"/>
    <dgm:cxn modelId="{C08269E8-8EB0-4B80-8783-6F59196E35F9}" type="presParOf" srcId="{BCC8809B-08F3-4693-9876-1E3A8BF8700E}" destId="{887423C3-3FF1-4FA3-91D0-5BFB12EB54E2}" srcOrd="13" destOrd="0" presId="urn:microsoft.com/office/officeart/2005/8/layout/list1"/>
    <dgm:cxn modelId="{D9A11E10-48D4-417E-A92F-FE37231C3985}" type="presParOf" srcId="{BCC8809B-08F3-4693-9876-1E3A8BF8700E}" destId="{A2AB59A2-2557-4895-9C5F-6269F28ADA7B}" srcOrd="14" destOrd="0" presId="urn:microsoft.com/office/officeart/2005/8/layout/list1"/>
    <dgm:cxn modelId="{2D0E6B27-6DE0-4E93-B8E0-FC276154F8D6}" type="presParOf" srcId="{BCC8809B-08F3-4693-9876-1E3A8BF8700E}" destId="{EBCBEAD0-6714-4900-89B0-1D7003DE5F9B}" srcOrd="15" destOrd="0" presId="urn:microsoft.com/office/officeart/2005/8/layout/list1"/>
    <dgm:cxn modelId="{FBB7A2D9-3DFF-4D83-ACBB-8F2D839C500F}" type="presParOf" srcId="{BCC8809B-08F3-4693-9876-1E3A8BF8700E}" destId="{D483A19D-ED81-4C88-8AEF-71C778AF85FA}" srcOrd="16" destOrd="0" presId="urn:microsoft.com/office/officeart/2005/8/layout/list1"/>
    <dgm:cxn modelId="{31B57466-2C0A-4329-AF4C-0C8A1F268A49}" type="presParOf" srcId="{D483A19D-ED81-4C88-8AEF-71C778AF85FA}" destId="{2BF4B410-72CD-4F18-A0A1-8E9FE0E652DC}" srcOrd="0" destOrd="0" presId="urn:microsoft.com/office/officeart/2005/8/layout/list1"/>
    <dgm:cxn modelId="{34F8BECD-79A0-4B6B-9A4D-4FDB6E47D2F0}" type="presParOf" srcId="{D483A19D-ED81-4C88-8AEF-71C778AF85FA}" destId="{0D50D1DC-1014-4AAB-864B-0F17645347EA}" srcOrd="1" destOrd="0" presId="urn:microsoft.com/office/officeart/2005/8/layout/list1"/>
    <dgm:cxn modelId="{BCD02F9D-C9F8-4A10-B3F8-CEA4BE9E0A67}" type="presParOf" srcId="{BCC8809B-08F3-4693-9876-1E3A8BF8700E}" destId="{6002CEF8-CAA5-4DDF-9416-CC1F3349812F}" srcOrd="17" destOrd="0" presId="urn:microsoft.com/office/officeart/2005/8/layout/list1"/>
    <dgm:cxn modelId="{4198C816-1C48-49A9-872A-FFC8C0E993BF}" type="presParOf" srcId="{BCC8809B-08F3-4693-9876-1E3A8BF8700E}" destId="{AC55AAE5-CD86-4DCA-A4D4-D4BBBE4D9C6E}" srcOrd="18" destOrd="0" presId="urn:microsoft.com/office/officeart/2005/8/layout/list1"/>
    <dgm:cxn modelId="{DED9265F-EF8A-438D-B6A9-A2424D2FF134}" type="presParOf" srcId="{BCC8809B-08F3-4693-9876-1E3A8BF8700E}" destId="{6129D119-B38F-4CCA-B075-4EB8A76153C4}" srcOrd="19" destOrd="0" presId="urn:microsoft.com/office/officeart/2005/8/layout/list1"/>
    <dgm:cxn modelId="{6BA421AF-9EC1-4356-A8A1-B59959E5FA74}" type="presParOf" srcId="{BCC8809B-08F3-4693-9876-1E3A8BF8700E}" destId="{D747B5C8-20B1-420A-A113-817C586B8209}" srcOrd="20" destOrd="0" presId="urn:microsoft.com/office/officeart/2005/8/layout/list1"/>
    <dgm:cxn modelId="{C58720A1-2CFC-4D13-AF82-B6E096132D0F}" type="presParOf" srcId="{D747B5C8-20B1-420A-A113-817C586B8209}" destId="{A249C578-C097-40AB-97A5-50700B54BB95}" srcOrd="0" destOrd="0" presId="urn:microsoft.com/office/officeart/2005/8/layout/list1"/>
    <dgm:cxn modelId="{E7A27D92-43F8-4B9E-A0F6-2F1B0DCF2DC8}" type="presParOf" srcId="{D747B5C8-20B1-420A-A113-817C586B8209}" destId="{9B3B934E-3E04-49B0-A048-AEEB32FC7592}" srcOrd="1" destOrd="0" presId="urn:microsoft.com/office/officeart/2005/8/layout/list1"/>
    <dgm:cxn modelId="{3D344BB6-A762-4912-B3E3-5AC2B14CC330}" type="presParOf" srcId="{BCC8809B-08F3-4693-9876-1E3A8BF8700E}" destId="{22E5A17B-93EB-4FAE-A43C-0989E90AD6F1}" srcOrd="21" destOrd="0" presId="urn:microsoft.com/office/officeart/2005/8/layout/list1"/>
    <dgm:cxn modelId="{768D623A-4C51-4883-9DB7-9F216D816775}" type="presParOf" srcId="{BCC8809B-08F3-4693-9876-1E3A8BF8700E}" destId="{682B14D7-DA68-4380-A1B4-5DC907A8F075}" srcOrd="22" destOrd="0" presId="urn:microsoft.com/office/officeart/2005/8/layout/list1"/>
    <dgm:cxn modelId="{1006FE2C-166F-4D75-9907-DDCCF208F37B}" type="presParOf" srcId="{BCC8809B-08F3-4693-9876-1E3A8BF8700E}" destId="{C630BA89-DD1B-4C8A-9D44-3FFA41B3F408}" srcOrd="23" destOrd="0" presId="urn:microsoft.com/office/officeart/2005/8/layout/list1"/>
    <dgm:cxn modelId="{BFFDC896-3457-40EA-99CF-4F9205A679C4}" type="presParOf" srcId="{BCC8809B-08F3-4693-9876-1E3A8BF8700E}" destId="{3DE4AB8C-EFB5-4774-A988-4F4AACAA68B5}" srcOrd="24" destOrd="0" presId="urn:microsoft.com/office/officeart/2005/8/layout/list1"/>
    <dgm:cxn modelId="{3684084A-E673-4F75-9B9C-1DCB08AE7F67}" type="presParOf" srcId="{3DE4AB8C-EFB5-4774-A988-4F4AACAA68B5}" destId="{D53244C6-0C4D-492A-8CB9-AE2780995D0C}" srcOrd="0" destOrd="0" presId="urn:microsoft.com/office/officeart/2005/8/layout/list1"/>
    <dgm:cxn modelId="{8567BA88-FBB8-486F-BDCC-6A6DEDB61613}" type="presParOf" srcId="{3DE4AB8C-EFB5-4774-A988-4F4AACAA68B5}" destId="{624403D5-36A0-459B-A886-7181B6519B2C}" srcOrd="1" destOrd="0" presId="urn:microsoft.com/office/officeart/2005/8/layout/list1"/>
    <dgm:cxn modelId="{742B7D63-EB68-4DDF-95DC-D993FEC5F2EC}" type="presParOf" srcId="{BCC8809B-08F3-4693-9876-1E3A8BF8700E}" destId="{90714807-D1B1-4774-AF26-7C1D0503B598}" srcOrd="25" destOrd="0" presId="urn:microsoft.com/office/officeart/2005/8/layout/list1"/>
    <dgm:cxn modelId="{017CCF47-19B0-4E82-B30D-18E3BDE3B653}" type="presParOf" srcId="{BCC8809B-08F3-4693-9876-1E3A8BF8700E}" destId="{6C1EE109-6877-4BF1-83E8-5E9A1D0C28AC}" srcOrd="26" destOrd="0" presId="urn:microsoft.com/office/officeart/2005/8/layout/list1"/>
    <dgm:cxn modelId="{AB9ED075-31FF-4C0D-986B-DBD3AA8A4E22}" type="presParOf" srcId="{BCC8809B-08F3-4693-9876-1E3A8BF8700E}" destId="{F1CCE5EB-196F-4FBD-A0D6-7386B633EB1F}" srcOrd="27" destOrd="0" presId="urn:microsoft.com/office/officeart/2005/8/layout/list1"/>
    <dgm:cxn modelId="{B63EF114-C10F-4231-B3AB-5E9B978612B7}" type="presParOf" srcId="{BCC8809B-08F3-4693-9876-1E3A8BF8700E}" destId="{FF48E82A-5F10-4AFE-9FB3-1708BAB15FE9}" srcOrd="28" destOrd="0" presId="urn:microsoft.com/office/officeart/2005/8/layout/list1"/>
    <dgm:cxn modelId="{E5D6A58D-F1E3-495B-A924-05964226E940}" type="presParOf" srcId="{FF48E82A-5F10-4AFE-9FB3-1708BAB15FE9}" destId="{768F0333-B888-4E52-92B8-3D3C461D2182}" srcOrd="0" destOrd="0" presId="urn:microsoft.com/office/officeart/2005/8/layout/list1"/>
    <dgm:cxn modelId="{94CB4543-4221-470B-85CB-5508C7BC67D1}" type="presParOf" srcId="{FF48E82A-5F10-4AFE-9FB3-1708BAB15FE9}" destId="{894DB273-0975-4E1E-A60F-163868509FD5}" srcOrd="1" destOrd="0" presId="urn:microsoft.com/office/officeart/2005/8/layout/list1"/>
    <dgm:cxn modelId="{9CE09614-D030-4464-9680-C1ACE7EF806B}" type="presParOf" srcId="{BCC8809B-08F3-4693-9876-1E3A8BF8700E}" destId="{195704B3-6761-4757-81EC-C08A68474D2F}" srcOrd="29" destOrd="0" presId="urn:microsoft.com/office/officeart/2005/8/layout/list1"/>
    <dgm:cxn modelId="{325D228B-4679-4ED6-AF20-F54A567D6188}"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89081CBF-6C76-4FEE-9CDD-652E86F158D8}" type="presOf" srcId="{7F4B495C-B5BB-4D7B-9F0D-7B082D4A65C6}" destId="{0D50D1DC-1014-4AAB-864B-0F17645347EA}" srcOrd="1" destOrd="0" presId="urn:microsoft.com/office/officeart/2005/8/layout/list1"/>
    <dgm:cxn modelId="{41BB045B-F5A1-4451-AE0C-8E61CC848860}" type="presOf" srcId="{4157EB4A-EEBB-42CA-9B9D-C3D96D02C688}" destId="{894DB273-0975-4E1E-A60F-163868509FD5}" srcOrd="1" destOrd="0" presId="urn:microsoft.com/office/officeart/2005/8/layout/list1"/>
    <dgm:cxn modelId="{AF1C1AF4-CC65-4850-B5D8-9EBB4E9C24E9}" type="presOf" srcId="{47B6E8C8-6650-4645-9E2E-651991936D61}" destId="{682B14D7-DA68-4380-A1B4-5DC907A8F075}" srcOrd="0" destOrd="2"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06E8F8A4-46C1-402E-875F-DAC97ADC843A}" type="presOf" srcId="{9E795864-CA69-4FE7-9F37-440970E8EF50}" destId="{684162CE-B25F-48AA-AE06-B5118917548D}" srcOrd="1" destOrd="0" presId="urn:microsoft.com/office/officeart/2005/8/layout/list1"/>
    <dgm:cxn modelId="{7384DF78-CCF7-40F1-8C7B-54DD9320EA2C}" type="presOf" srcId="{E8417C84-BEA8-4EC5-9E8F-6D00FCDBC015}" destId="{2094678D-F897-4743-BCA0-E74D2B2036D9}" srcOrd="0" destOrd="0" presId="urn:microsoft.com/office/officeart/2005/8/layout/list1"/>
    <dgm:cxn modelId="{C6B66253-E5E6-4A7B-8013-81CE53D063E2}" type="presOf" srcId="{E8417C84-BEA8-4EC5-9E8F-6D00FCDBC015}" destId="{A4F7F6EE-0D5A-457E-9FE5-0CFD112C8849}" srcOrd="1"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54B2007D-9D52-4EEF-830A-F017EA0D53CD}" type="presOf" srcId="{E5D82549-223B-4DD3-B4C0-DF1D1C113EF1}" destId="{3E6C1706-F9EF-4702-A6DD-5088C1B07AA8}"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DD50B606-01B3-4BC7-A057-65136B0E3437}" type="presOf" srcId="{9E795864-CA69-4FE7-9F37-440970E8EF50}" destId="{A0DF0EAF-4BEE-454B-BBF3-12A1423FF979}" srcOrd="0" destOrd="0" presId="urn:microsoft.com/office/officeart/2005/8/layout/list1"/>
    <dgm:cxn modelId="{AA023CC5-7EA0-434F-9711-1B1FD19B63BB}" type="presOf" srcId="{1A4FF1EC-57C4-4D26-9B32-70AAD048297B}" destId="{D53244C6-0C4D-492A-8CB9-AE2780995D0C}" srcOrd="0" destOrd="0" presId="urn:microsoft.com/office/officeart/2005/8/layout/list1"/>
    <dgm:cxn modelId="{3445B7AA-2F32-4EBC-A8B0-39500E9624EC}" type="presOf" srcId="{E79E8E3E-0D9B-4FC0-B5FF-2A4D3C15573B}" destId="{682B14D7-DA68-4380-A1B4-5DC907A8F075}" srcOrd="0" destOrd="3"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49EC628D-2ED3-4EB9-AAF3-D394FBB32F4D}" type="presOf" srcId="{B990D7E5-531B-4E03-BCBE-50F4828178C8}" destId="{3E6C1706-F9EF-4702-A6DD-5088C1B07AA8}" srcOrd="0" destOrd="3" presId="urn:microsoft.com/office/officeart/2005/8/layout/list1"/>
    <dgm:cxn modelId="{6009EF5B-2D37-49EB-A069-3A6C456493F1}" type="presOf" srcId="{3FD22015-9A3F-4CD5-B1AC-53A681150093}" destId="{3E6C1706-F9EF-4702-A6DD-5088C1B07AA8}" srcOrd="0" destOrd="6"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C20F5365-B8E3-40FF-BA67-CBEB9A534F6B}" type="presOf" srcId="{4FB164C7-6D0A-4021-B7EF-97C569CD2A3E}" destId="{BCC8809B-08F3-4693-9876-1E3A8BF8700E}" srcOrd="0" destOrd="0" presId="urn:microsoft.com/office/officeart/2005/8/layout/list1"/>
    <dgm:cxn modelId="{F74756BD-5BA7-43B1-9E70-4D70DD11AEA2}" type="presOf" srcId="{0B85369C-F01E-423F-8E72-DB08A93D3B3A}" destId="{61A632BD-F212-4754-A82A-47F784BB615D}"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F7BCB763-83D8-4E7C-94A1-939ED55A651A}" srcId="{9E795864-CA69-4FE7-9F37-440970E8EF50}" destId="{CE296D95-F90C-4232-86D7-1E9010ADAF1B}" srcOrd="5" destOrd="0" parTransId="{5A7759D1-81E9-466D-BDF0-3CA8B521760B}" sibTransId="{7CB6D477-D154-47D3-AAA1-EB0709DFDBC2}"/>
    <dgm:cxn modelId="{85F3FC06-CCF1-4012-83F6-818C1722A53B}" srcId="{9E795864-CA69-4FE7-9F37-440970E8EF50}" destId="{B990D7E5-531B-4E03-BCBE-50F4828178C8}" srcOrd="3" destOrd="0" parTransId="{7D8393B4-EE13-4C1C-AFEF-3017AFDF21F0}" sibTransId="{C23613A2-531B-4E4E-9F7C-FDA0587DE99F}"/>
    <dgm:cxn modelId="{3CC275CA-1B2E-47D9-87E7-19F0500CEA5C}" type="presOf" srcId="{CE9505D2-AF93-4CA2-925C-485290A0C2F0}" destId="{E2FC669B-4889-440D-96CF-14EC934461B4}" srcOrd="1" destOrd="0" presId="urn:microsoft.com/office/officeart/2005/8/layout/list1"/>
    <dgm:cxn modelId="{0478117C-2AC2-498D-AAFB-3AEFDC95D8F4}" type="presOf" srcId="{4157EB4A-EEBB-42CA-9B9D-C3D96D02C688}" destId="{768F0333-B888-4E52-92B8-3D3C461D2182}" srcOrd="0" destOrd="0" presId="urn:microsoft.com/office/officeart/2005/8/layout/list1"/>
    <dgm:cxn modelId="{794B3A5D-0C07-4299-B6E0-20D375705F22}" type="presOf" srcId="{80788A12-EA88-41B3-A3F3-ECF0D6B0B4C8}" destId="{682B14D7-DA68-4380-A1B4-5DC907A8F075}" srcOrd="0" destOrd="0" presId="urn:microsoft.com/office/officeart/2005/8/layout/list1"/>
    <dgm:cxn modelId="{C95B104B-E4A2-4CAE-8F7C-5927FDF1F1C2}" type="presOf" srcId="{EE9064E2-5603-4769-B8B2-44007AF6C74D}" destId="{A249C578-C097-40AB-97A5-50700B54BB95}" srcOrd="0" destOrd="0" presId="urn:microsoft.com/office/officeart/2005/8/layout/list1"/>
    <dgm:cxn modelId="{3F2C4536-4B42-4B19-8268-5C3B98BCC47E}" type="presOf" srcId="{0B85369C-F01E-423F-8E72-DB08A93D3B3A}" destId="{A86BC119-FFE4-4F53-8A41-0B7942C275A7}" srcOrd="1" destOrd="0" presId="urn:microsoft.com/office/officeart/2005/8/layout/list1"/>
    <dgm:cxn modelId="{6BE2D097-BF6C-4176-90BF-6870123E4C75}" type="presOf" srcId="{CE296D95-F90C-4232-86D7-1E9010ADAF1B}" destId="{3E6C1706-F9EF-4702-A6DD-5088C1B07AA8}" srcOrd="0" destOrd="5" presId="urn:microsoft.com/office/officeart/2005/8/layout/list1"/>
    <dgm:cxn modelId="{26BCE92F-8D49-42B3-8D86-646A7641BCBF}" type="presOf" srcId="{EE9064E2-5603-4769-B8B2-44007AF6C74D}" destId="{9B3B934E-3E04-49B0-A048-AEEB32FC7592}" srcOrd="1" destOrd="0" presId="urn:microsoft.com/office/officeart/2005/8/layout/list1"/>
    <dgm:cxn modelId="{E60F2535-96CA-48DE-B8C3-88E76D85416F}" type="presOf" srcId="{3BAC68C3-C2B6-4031-ABC3-BB86E8016981}" destId="{682B14D7-DA68-4380-A1B4-5DC907A8F075}" srcOrd="0" destOrd="4" presId="urn:microsoft.com/office/officeart/2005/8/layout/list1"/>
    <dgm:cxn modelId="{C49B05D7-27D5-4A72-99DB-784875C47690}" type="presOf" srcId="{CE9505D2-AF93-4CA2-925C-485290A0C2F0}" destId="{4B721990-050A-41CA-9AB6-A1324E91B718}" srcOrd="0" destOrd="0" presId="urn:microsoft.com/office/officeart/2005/8/layout/list1"/>
    <dgm:cxn modelId="{0459365B-C039-408A-AE17-AB0A860E1F33}" type="presOf" srcId="{1A4FF1EC-57C4-4D26-9B32-70AAD048297B}" destId="{624403D5-36A0-459B-A886-7181B6519B2C}"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120F36DE-0F5C-4E29-9CF5-965D5040D3DA}" type="presOf" srcId="{164315BC-AE80-471C-B807-1C02BBF27ABF}" destId="{3E6C1706-F9EF-4702-A6DD-5088C1B07AA8}" srcOrd="0" destOrd="1" presId="urn:microsoft.com/office/officeart/2005/8/layout/list1"/>
    <dgm:cxn modelId="{196F9299-7437-49A5-AFD2-B633CEF982F0}" type="presOf" srcId="{F6CB485D-5388-425E-9EE5-9D5A3AC8F78A}" destId="{3E6C1706-F9EF-4702-A6DD-5088C1B07AA8}" srcOrd="0" destOrd="2" presId="urn:microsoft.com/office/officeart/2005/8/layout/list1"/>
    <dgm:cxn modelId="{9A5325BF-5AC0-4B23-B66A-9E2A0F33C7AD}" type="presOf" srcId="{517418D3-85EC-427E-81CE-DAB83D01C458}" destId="{682B14D7-DA68-4380-A1B4-5DC907A8F075}" srcOrd="0" destOrd="1" presId="urn:microsoft.com/office/officeart/2005/8/layout/list1"/>
    <dgm:cxn modelId="{211A8325-B76C-4386-A93A-60C1518523A7}" type="presOf" srcId="{7F4B495C-B5BB-4D7B-9F0D-7B082D4A65C6}" destId="{2BF4B410-72CD-4F18-A0A1-8E9FE0E652DC}" srcOrd="0" destOrd="0" presId="urn:microsoft.com/office/officeart/2005/8/layout/list1"/>
    <dgm:cxn modelId="{B873506E-5E3A-4D08-96D7-AC9214325C57}" type="presOf" srcId="{A55E64A6-652F-4F15-A3CE-B2760FD32F20}" destId="{3E6C1706-F9EF-4702-A6DD-5088C1B07AA8}" srcOrd="0" destOrd="4" presId="urn:microsoft.com/office/officeart/2005/8/layout/list1"/>
    <dgm:cxn modelId="{994C2AA5-B414-441F-9956-EE3E11BC6EFC}" type="presParOf" srcId="{BCC8809B-08F3-4693-9876-1E3A8BF8700E}" destId="{304DD202-FC07-47F9-BCCE-6F65AB4A4C45}" srcOrd="0" destOrd="0" presId="urn:microsoft.com/office/officeart/2005/8/layout/list1"/>
    <dgm:cxn modelId="{4E163C75-D1E2-4E28-BE05-C48B4F75A43C}" type="presParOf" srcId="{304DD202-FC07-47F9-BCCE-6F65AB4A4C45}" destId="{2094678D-F897-4743-BCA0-E74D2B2036D9}" srcOrd="0" destOrd="0" presId="urn:microsoft.com/office/officeart/2005/8/layout/list1"/>
    <dgm:cxn modelId="{C6F06177-D5DA-477C-9F13-B552D4F781D6}" type="presParOf" srcId="{304DD202-FC07-47F9-BCCE-6F65AB4A4C45}" destId="{A4F7F6EE-0D5A-457E-9FE5-0CFD112C8849}" srcOrd="1" destOrd="0" presId="urn:microsoft.com/office/officeart/2005/8/layout/list1"/>
    <dgm:cxn modelId="{D55F6338-11F9-4E91-A1E4-0F8BB5540EB2}" type="presParOf" srcId="{BCC8809B-08F3-4693-9876-1E3A8BF8700E}" destId="{6D454052-6D10-428F-99A8-6265CB1B4897}" srcOrd="1" destOrd="0" presId="urn:microsoft.com/office/officeart/2005/8/layout/list1"/>
    <dgm:cxn modelId="{2284975B-CE6F-4185-A473-CD3B39908430}" type="presParOf" srcId="{BCC8809B-08F3-4693-9876-1E3A8BF8700E}" destId="{94BF0988-D799-4F9E-BA97-5758D0921DE2}" srcOrd="2" destOrd="0" presId="urn:microsoft.com/office/officeart/2005/8/layout/list1"/>
    <dgm:cxn modelId="{661923DF-2380-4F3E-9090-9A5631F9B17C}" type="presParOf" srcId="{BCC8809B-08F3-4693-9876-1E3A8BF8700E}" destId="{B9B3FE52-3CD4-4F5C-8B39-1283CB7DC38F}" srcOrd="3" destOrd="0" presId="urn:microsoft.com/office/officeart/2005/8/layout/list1"/>
    <dgm:cxn modelId="{6C7C13F2-7B44-4EEC-A71F-6565F467BEBA}" type="presParOf" srcId="{BCC8809B-08F3-4693-9876-1E3A8BF8700E}" destId="{EFC6478B-B1D2-47A4-9203-635335C14541}" srcOrd="4" destOrd="0" presId="urn:microsoft.com/office/officeart/2005/8/layout/list1"/>
    <dgm:cxn modelId="{49964E24-2E56-467B-9E37-18E737372284}" type="presParOf" srcId="{EFC6478B-B1D2-47A4-9203-635335C14541}" destId="{4B721990-050A-41CA-9AB6-A1324E91B718}" srcOrd="0" destOrd="0" presId="urn:microsoft.com/office/officeart/2005/8/layout/list1"/>
    <dgm:cxn modelId="{CB173AAD-0306-4385-9578-7C006F0FDE0C}" type="presParOf" srcId="{EFC6478B-B1D2-47A4-9203-635335C14541}" destId="{E2FC669B-4889-440D-96CF-14EC934461B4}" srcOrd="1" destOrd="0" presId="urn:microsoft.com/office/officeart/2005/8/layout/list1"/>
    <dgm:cxn modelId="{FC381283-C9C8-40DE-9DE4-8FD0E8314DC2}" type="presParOf" srcId="{BCC8809B-08F3-4693-9876-1E3A8BF8700E}" destId="{4A51215A-63CA-4A1F-A249-E19017D96108}" srcOrd="5" destOrd="0" presId="urn:microsoft.com/office/officeart/2005/8/layout/list1"/>
    <dgm:cxn modelId="{3F82C354-1B18-44A7-A9F8-C5843EBB2A07}" type="presParOf" srcId="{BCC8809B-08F3-4693-9876-1E3A8BF8700E}" destId="{02D616B1-C029-4E4D-A06E-58423139183F}" srcOrd="6" destOrd="0" presId="urn:microsoft.com/office/officeart/2005/8/layout/list1"/>
    <dgm:cxn modelId="{C040BA28-E926-4911-86F3-9D25EA3D330D}" type="presParOf" srcId="{BCC8809B-08F3-4693-9876-1E3A8BF8700E}" destId="{FF5433F6-94EE-4264-A127-E0580C16C316}" srcOrd="7" destOrd="0" presId="urn:microsoft.com/office/officeart/2005/8/layout/list1"/>
    <dgm:cxn modelId="{DAE31A68-EFD3-4034-B8E5-E6BC84CE8639}" type="presParOf" srcId="{BCC8809B-08F3-4693-9876-1E3A8BF8700E}" destId="{EE1088D0-3C46-4517-95E7-9037A1C47A55}" srcOrd="8" destOrd="0" presId="urn:microsoft.com/office/officeart/2005/8/layout/list1"/>
    <dgm:cxn modelId="{F527C2F0-36E7-4328-87CF-7CB90D0B3DDE}" type="presParOf" srcId="{EE1088D0-3C46-4517-95E7-9037A1C47A55}" destId="{A0DF0EAF-4BEE-454B-BBF3-12A1423FF979}" srcOrd="0" destOrd="0" presId="urn:microsoft.com/office/officeart/2005/8/layout/list1"/>
    <dgm:cxn modelId="{AAD79279-C147-479B-B0C4-2DBB8088C2D8}" type="presParOf" srcId="{EE1088D0-3C46-4517-95E7-9037A1C47A55}" destId="{684162CE-B25F-48AA-AE06-B5118917548D}" srcOrd="1" destOrd="0" presId="urn:microsoft.com/office/officeart/2005/8/layout/list1"/>
    <dgm:cxn modelId="{B8FBCC35-A4C7-4188-916C-0FFF80EFB357}" type="presParOf" srcId="{BCC8809B-08F3-4693-9876-1E3A8BF8700E}" destId="{4165F1B7-3867-4B44-91C2-3DF4884FB3CA}" srcOrd="9" destOrd="0" presId="urn:microsoft.com/office/officeart/2005/8/layout/list1"/>
    <dgm:cxn modelId="{31A00DE9-6FE9-4317-9F1F-75690D87A8A9}" type="presParOf" srcId="{BCC8809B-08F3-4693-9876-1E3A8BF8700E}" destId="{3E6C1706-F9EF-4702-A6DD-5088C1B07AA8}" srcOrd="10" destOrd="0" presId="urn:microsoft.com/office/officeart/2005/8/layout/list1"/>
    <dgm:cxn modelId="{D01FF6E4-5DF4-4C83-A775-A1402954C159}" type="presParOf" srcId="{BCC8809B-08F3-4693-9876-1E3A8BF8700E}" destId="{501B9333-9D90-4512-B170-5FEF46680F85}" srcOrd="11" destOrd="0" presId="urn:microsoft.com/office/officeart/2005/8/layout/list1"/>
    <dgm:cxn modelId="{1DBA598B-B2AC-446F-9CC8-13360CD493A7}" type="presParOf" srcId="{BCC8809B-08F3-4693-9876-1E3A8BF8700E}" destId="{554D81A5-5CDE-4A27-A0D6-6413B6F233BF}" srcOrd="12" destOrd="0" presId="urn:microsoft.com/office/officeart/2005/8/layout/list1"/>
    <dgm:cxn modelId="{F6E0F993-9F35-4BAD-8C17-5EEE79B58094}" type="presParOf" srcId="{554D81A5-5CDE-4A27-A0D6-6413B6F233BF}" destId="{61A632BD-F212-4754-A82A-47F784BB615D}" srcOrd="0" destOrd="0" presId="urn:microsoft.com/office/officeart/2005/8/layout/list1"/>
    <dgm:cxn modelId="{A42496DD-D68E-4C63-A52D-60FB0455ACBD}" type="presParOf" srcId="{554D81A5-5CDE-4A27-A0D6-6413B6F233BF}" destId="{A86BC119-FFE4-4F53-8A41-0B7942C275A7}" srcOrd="1" destOrd="0" presId="urn:microsoft.com/office/officeart/2005/8/layout/list1"/>
    <dgm:cxn modelId="{FE1B4A32-A96D-4945-B8A5-41F5416D860C}" type="presParOf" srcId="{BCC8809B-08F3-4693-9876-1E3A8BF8700E}" destId="{887423C3-3FF1-4FA3-91D0-5BFB12EB54E2}" srcOrd="13" destOrd="0" presId="urn:microsoft.com/office/officeart/2005/8/layout/list1"/>
    <dgm:cxn modelId="{A1FEA8E1-D12C-4381-915E-2441BF5AE39E}" type="presParOf" srcId="{BCC8809B-08F3-4693-9876-1E3A8BF8700E}" destId="{A2AB59A2-2557-4895-9C5F-6269F28ADA7B}" srcOrd="14" destOrd="0" presId="urn:microsoft.com/office/officeart/2005/8/layout/list1"/>
    <dgm:cxn modelId="{B161F2C2-CE53-4BE6-B908-0E2CC628725A}" type="presParOf" srcId="{BCC8809B-08F3-4693-9876-1E3A8BF8700E}" destId="{EBCBEAD0-6714-4900-89B0-1D7003DE5F9B}" srcOrd="15" destOrd="0" presId="urn:microsoft.com/office/officeart/2005/8/layout/list1"/>
    <dgm:cxn modelId="{742BE472-6C42-4900-B714-932665629041}" type="presParOf" srcId="{BCC8809B-08F3-4693-9876-1E3A8BF8700E}" destId="{D483A19D-ED81-4C88-8AEF-71C778AF85FA}" srcOrd="16" destOrd="0" presId="urn:microsoft.com/office/officeart/2005/8/layout/list1"/>
    <dgm:cxn modelId="{5B519623-E091-4721-8048-9FA32C09A479}" type="presParOf" srcId="{D483A19D-ED81-4C88-8AEF-71C778AF85FA}" destId="{2BF4B410-72CD-4F18-A0A1-8E9FE0E652DC}" srcOrd="0" destOrd="0" presId="urn:microsoft.com/office/officeart/2005/8/layout/list1"/>
    <dgm:cxn modelId="{79D71E1B-70AD-42A7-89F2-63080F4B1273}" type="presParOf" srcId="{D483A19D-ED81-4C88-8AEF-71C778AF85FA}" destId="{0D50D1DC-1014-4AAB-864B-0F17645347EA}" srcOrd="1" destOrd="0" presId="urn:microsoft.com/office/officeart/2005/8/layout/list1"/>
    <dgm:cxn modelId="{B6572B9F-B71D-4CBD-AC0A-E041E9965F77}" type="presParOf" srcId="{BCC8809B-08F3-4693-9876-1E3A8BF8700E}" destId="{6002CEF8-CAA5-4DDF-9416-CC1F3349812F}" srcOrd="17" destOrd="0" presId="urn:microsoft.com/office/officeart/2005/8/layout/list1"/>
    <dgm:cxn modelId="{DF1EDA9C-2AC7-4EEE-BDA2-B5905B881268}" type="presParOf" srcId="{BCC8809B-08F3-4693-9876-1E3A8BF8700E}" destId="{AC55AAE5-CD86-4DCA-A4D4-D4BBBE4D9C6E}" srcOrd="18" destOrd="0" presId="urn:microsoft.com/office/officeart/2005/8/layout/list1"/>
    <dgm:cxn modelId="{1DBAB499-2164-444C-AFD5-F45228C643FE}" type="presParOf" srcId="{BCC8809B-08F3-4693-9876-1E3A8BF8700E}" destId="{6129D119-B38F-4CCA-B075-4EB8A76153C4}" srcOrd="19" destOrd="0" presId="urn:microsoft.com/office/officeart/2005/8/layout/list1"/>
    <dgm:cxn modelId="{30400FBE-6220-43AA-901A-290126DA088F}" type="presParOf" srcId="{BCC8809B-08F3-4693-9876-1E3A8BF8700E}" destId="{D747B5C8-20B1-420A-A113-817C586B8209}" srcOrd="20" destOrd="0" presId="urn:microsoft.com/office/officeart/2005/8/layout/list1"/>
    <dgm:cxn modelId="{F6240FE0-87CA-49E9-8846-ED9D7FCF9918}" type="presParOf" srcId="{D747B5C8-20B1-420A-A113-817C586B8209}" destId="{A249C578-C097-40AB-97A5-50700B54BB95}" srcOrd="0" destOrd="0" presId="urn:microsoft.com/office/officeart/2005/8/layout/list1"/>
    <dgm:cxn modelId="{DDBDD392-11CD-4A4C-B308-9F0B05C31BF8}" type="presParOf" srcId="{D747B5C8-20B1-420A-A113-817C586B8209}" destId="{9B3B934E-3E04-49B0-A048-AEEB32FC7592}" srcOrd="1" destOrd="0" presId="urn:microsoft.com/office/officeart/2005/8/layout/list1"/>
    <dgm:cxn modelId="{EA675249-DAE5-4DBD-BDF4-2C6C23E79040}" type="presParOf" srcId="{BCC8809B-08F3-4693-9876-1E3A8BF8700E}" destId="{22E5A17B-93EB-4FAE-A43C-0989E90AD6F1}" srcOrd="21" destOrd="0" presId="urn:microsoft.com/office/officeart/2005/8/layout/list1"/>
    <dgm:cxn modelId="{A9BDF02C-DECC-4422-9E67-6A2DBA849D7C}" type="presParOf" srcId="{BCC8809B-08F3-4693-9876-1E3A8BF8700E}" destId="{682B14D7-DA68-4380-A1B4-5DC907A8F075}" srcOrd="22" destOrd="0" presId="urn:microsoft.com/office/officeart/2005/8/layout/list1"/>
    <dgm:cxn modelId="{EA5035E7-9CD9-4226-96C3-A9FE41E5847B}" type="presParOf" srcId="{BCC8809B-08F3-4693-9876-1E3A8BF8700E}" destId="{C630BA89-DD1B-4C8A-9D44-3FFA41B3F408}" srcOrd="23" destOrd="0" presId="urn:microsoft.com/office/officeart/2005/8/layout/list1"/>
    <dgm:cxn modelId="{1F07528A-E29A-4E92-991B-C4E9FD3C8696}" type="presParOf" srcId="{BCC8809B-08F3-4693-9876-1E3A8BF8700E}" destId="{3DE4AB8C-EFB5-4774-A988-4F4AACAA68B5}" srcOrd="24" destOrd="0" presId="urn:microsoft.com/office/officeart/2005/8/layout/list1"/>
    <dgm:cxn modelId="{472448F5-FD27-40AE-8C9F-BEEC1103D393}" type="presParOf" srcId="{3DE4AB8C-EFB5-4774-A988-4F4AACAA68B5}" destId="{D53244C6-0C4D-492A-8CB9-AE2780995D0C}" srcOrd="0" destOrd="0" presId="urn:microsoft.com/office/officeart/2005/8/layout/list1"/>
    <dgm:cxn modelId="{408D1AD3-3699-4403-91AB-A780BB5E1657}" type="presParOf" srcId="{3DE4AB8C-EFB5-4774-A988-4F4AACAA68B5}" destId="{624403D5-36A0-459B-A886-7181B6519B2C}" srcOrd="1" destOrd="0" presId="urn:microsoft.com/office/officeart/2005/8/layout/list1"/>
    <dgm:cxn modelId="{3C6B72A2-B0E9-4CEF-B801-D49F70043AAE}" type="presParOf" srcId="{BCC8809B-08F3-4693-9876-1E3A8BF8700E}" destId="{90714807-D1B1-4774-AF26-7C1D0503B598}" srcOrd="25" destOrd="0" presId="urn:microsoft.com/office/officeart/2005/8/layout/list1"/>
    <dgm:cxn modelId="{45B1BC07-A24C-497E-B5ED-6212AB02AE7C}" type="presParOf" srcId="{BCC8809B-08F3-4693-9876-1E3A8BF8700E}" destId="{6C1EE109-6877-4BF1-83E8-5E9A1D0C28AC}" srcOrd="26" destOrd="0" presId="urn:microsoft.com/office/officeart/2005/8/layout/list1"/>
    <dgm:cxn modelId="{D059E46E-64C3-40C1-8080-158B1E0B6256}" type="presParOf" srcId="{BCC8809B-08F3-4693-9876-1E3A8BF8700E}" destId="{F1CCE5EB-196F-4FBD-A0D6-7386B633EB1F}" srcOrd="27" destOrd="0" presId="urn:microsoft.com/office/officeart/2005/8/layout/list1"/>
    <dgm:cxn modelId="{BA5AEBE4-533A-44CC-BE9D-05E58A58CDCD}" type="presParOf" srcId="{BCC8809B-08F3-4693-9876-1E3A8BF8700E}" destId="{FF48E82A-5F10-4AFE-9FB3-1708BAB15FE9}" srcOrd="28" destOrd="0" presId="urn:microsoft.com/office/officeart/2005/8/layout/list1"/>
    <dgm:cxn modelId="{C618A375-81EE-4665-82F1-3D02F9EA3ACA}" type="presParOf" srcId="{FF48E82A-5F10-4AFE-9FB3-1708BAB15FE9}" destId="{768F0333-B888-4E52-92B8-3D3C461D2182}" srcOrd="0" destOrd="0" presId="urn:microsoft.com/office/officeart/2005/8/layout/list1"/>
    <dgm:cxn modelId="{1B5BF42E-9C3E-40E8-A2C7-967B418F0426}" type="presParOf" srcId="{FF48E82A-5F10-4AFE-9FB3-1708BAB15FE9}" destId="{894DB273-0975-4E1E-A60F-163868509FD5}" srcOrd="1" destOrd="0" presId="urn:microsoft.com/office/officeart/2005/8/layout/list1"/>
    <dgm:cxn modelId="{F05FB542-7EB0-4A02-B8FE-C3BB41785AAC}" type="presParOf" srcId="{BCC8809B-08F3-4693-9876-1E3A8BF8700E}" destId="{195704B3-6761-4757-81EC-C08A68474D2F}" srcOrd="29" destOrd="0" presId="urn:microsoft.com/office/officeart/2005/8/layout/list1"/>
    <dgm:cxn modelId="{F37F5883-C1DE-445D-B318-D4584D334CE5}"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0509032F-B094-427A-93EE-EEA3A8A5D470}" type="presOf" srcId="{A55E64A6-652F-4F15-A3CE-B2760FD32F20}" destId="{3E6C1706-F9EF-4702-A6DD-5088C1B07AA8}" srcOrd="0" destOrd="4" presId="urn:microsoft.com/office/officeart/2005/8/layout/list1"/>
    <dgm:cxn modelId="{F3F328FA-ACDC-498F-A511-04DC2EE7C8A0}" type="presOf" srcId="{9E795864-CA69-4FE7-9F37-440970E8EF50}" destId="{684162CE-B25F-48AA-AE06-B5118917548D}"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5FFFE3D6-DBC9-4A4D-B90E-320BC703C5DF}" type="presOf" srcId="{0B85369C-F01E-423F-8E72-DB08A93D3B3A}" destId="{61A632BD-F212-4754-A82A-47F784BB615D}" srcOrd="0"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2B9AD71A-4D32-415A-B054-6258689E9F91}" type="presOf" srcId="{E8417C84-BEA8-4EC5-9E8F-6D00FCDBC015}" destId="{2094678D-F897-4743-BCA0-E74D2B2036D9}" srcOrd="0" destOrd="0" presId="urn:microsoft.com/office/officeart/2005/8/layout/list1"/>
    <dgm:cxn modelId="{F120122F-4269-4F6B-BD9E-203E4E81B3C7}" type="presOf" srcId="{80788A12-EA88-41B3-A3F3-ECF0D6B0B4C8}" destId="{682B14D7-DA68-4380-A1B4-5DC907A8F075}" srcOrd="0" destOrd="0" presId="urn:microsoft.com/office/officeart/2005/8/layout/list1"/>
    <dgm:cxn modelId="{EDA070D6-98F6-40EB-A14B-2952BD65375B}" type="presOf" srcId="{CE9505D2-AF93-4CA2-925C-485290A0C2F0}" destId="{E2FC669B-4889-440D-96CF-14EC934461B4}" srcOrd="1"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63CC30A0-5F3E-4D71-8B88-8BC4CEA97C03}" type="presOf" srcId="{EE9064E2-5603-4769-B8B2-44007AF6C74D}" destId="{9B3B934E-3E04-49B0-A048-AEEB32FC7592}" srcOrd="1" destOrd="0"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D15DB1AF-725E-4B17-8CB9-6DE776598330}" type="presOf" srcId="{7F4B495C-B5BB-4D7B-9F0D-7B082D4A65C6}" destId="{2BF4B410-72CD-4F18-A0A1-8E9FE0E652DC}"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DD653F3F-9888-421F-949D-3D157B27740F}" type="presOf" srcId="{9E795864-CA69-4FE7-9F37-440970E8EF50}" destId="{A0DF0EAF-4BEE-454B-BBF3-12A1423FF979}" srcOrd="0" destOrd="0" presId="urn:microsoft.com/office/officeart/2005/8/layout/list1"/>
    <dgm:cxn modelId="{6B05A220-7483-418E-875C-DDC410C9A560}" type="presOf" srcId="{E79E8E3E-0D9B-4FC0-B5FF-2A4D3C15573B}" destId="{682B14D7-DA68-4380-A1B4-5DC907A8F075}" srcOrd="0" destOrd="3" presId="urn:microsoft.com/office/officeart/2005/8/layout/list1"/>
    <dgm:cxn modelId="{83121104-DE75-4827-8D3D-3D82103EC2CA}" type="presOf" srcId="{CE296D95-F90C-4232-86D7-1E9010ADAF1B}" destId="{3E6C1706-F9EF-4702-A6DD-5088C1B07AA8}" srcOrd="0" destOrd="5"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658F32B8-3A06-4132-9627-D41E62AB5BD3}" type="presOf" srcId="{3FD22015-9A3F-4CD5-B1AC-53A681150093}" destId="{3E6C1706-F9EF-4702-A6DD-5088C1B07AA8}" srcOrd="0" destOrd="6" presId="urn:microsoft.com/office/officeart/2005/8/layout/list1"/>
    <dgm:cxn modelId="{04838E25-DE5C-444F-9FAA-C169B9886932}" type="presOf" srcId="{B990D7E5-531B-4E03-BCBE-50F4828178C8}" destId="{3E6C1706-F9EF-4702-A6DD-5088C1B07AA8}" srcOrd="0" destOrd="3"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27F6B0BD-9DBA-456C-B428-6A2263E589C1}" type="presOf" srcId="{7F4B495C-B5BB-4D7B-9F0D-7B082D4A65C6}" destId="{0D50D1DC-1014-4AAB-864B-0F17645347EA}"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F5009CA3-73FB-469D-99B2-BAC165AF4BE9}" type="presOf" srcId="{3BAC68C3-C2B6-4031-ABC3-BB86E8016981}" destId="{682B14D7-DA68-4380-A1B4-5DC907A8F075}" srcOrd="0" destOrd="4"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922FC3E5-11BA-4564-9D76-19D86E6A7CFD}" type="presOf" srcId="{0B85369C-F01E-423F-8E72-DB08A93D3B3A}" destId="{A86BC119-FFE4-4F53-8A41-0B7942C275A7}" srcOrd="1"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D12D265F-B1A9-4DD8-B29F-F1E49E6F711D}" type="presOf" srcId="{4157EB4A-EEBB-42CA-9B9D-C3D96D02C688}" destId="{768F0333-B888-4E52-92B8-3D3C461D2182}" srcOrd="0" destOrd="0" presId="urn:microsoft.com/office/officeart/2005/8/layout/list1"/>
    <dgm:cxn modelId="{41922FA5-D95F-495B-8A1C-23D343F3C1AC}" type="presOf" srcId="{1A4FF1EC-57C4-4D26-9B32-70AAD048297B}" destId="{D53244C6-0C4D-492A-8CB9-AE2780995D0C}" srcOrd="0" destOrd="0" presId="urn:microsoft.com/office/officeart/2005/8/layout/list1"/>
    <dgm:cxn modelId="{178BFD91-1626-48B9-8BDB-2ECDF9B98544}" type="presOf" srcId="{517418D3-85EC-427E-81CE-DAB83D01C458}" destId="{682B14D7-DA68-4380-A1B4-5DC907A8F075}" srcOrd="0" destOrd="1"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45CD5A28-D6D6-4B87-AD2B-065F5EBD3FAC}" type="presOf" srcId="{CE9505D2-AF93-4CA2-925C-485290A0C2F0}" destId="{4B721990-050A-41CA-9AB6-A1324E91B718}" srcOrd="0" destOrd="0" presId="urn:microsoft.com/office/officeart/2005/8/layout/list1"/>
    <dgm:cxn modelId="{97330F66-A222-454D-9E3A-5540C4DA4E1B}" type="presOf" srcId="{F6CB485D-5388-425E-9EE5-9D5A3AC8F78A}" destId="{3E6C1706-F9EF-4702-A6DD-5088C1B07AA8}" srcOrd="0" destOrd="2" presId="urn:microsoft.com/office/officeart/2005/8/layout/list1"/>
    <dgm:cxn modelId="{4D7D0B02-F18C-4EA3-A261-55A59931E654}" type="presOf" srcId="{47B6E8C8-6650-4645-9E2E-651991936D61}" destId="{682B14D7-DA68-4380-A1B4-5DC907A8F075}" srcOrd="0" destOrd="2" presId="urn:microsoft.com/office/officeart/2005/8/layout/list1"/>
    <dgm:cxn modelId="{14497DD5-2971-457E-A571-B98F0626CA66}" type="presOf" srcId="{4157EB4A-EEBB-42CA-9B9D-C3D96D02C688}" destId="{894DB273-0975-4E1E-A60F-163868509FD5}"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DDD5D982-0BC2-4548-97D8-48D604D3045A}" type="presOf" srcId="{EE9064E2-5603-4769-B8B2-44007AF6C74D}" destId="{A249C578-C097-40AB-97A5-50700B54BB95}" srcOrd="0" destOrd="0" presId="urn:microsoft.com/office/officeart/2005/8/layout/list1"/>
    <dgm:cxn modelId="{CEF7757B-4D8A-462A-B427-DB108504C44F}" type="presOf" srcId="{E8417C84-BEA8-4EC5-9E8F-6D00FCDBC015}" destId="{A4F7F6EE-0D5A-457E-9FE5-0CFD112C8849}" srcOrd="1" destOrd="0" presId="urn:microsoft.com/office/officeart/2005/8/layout/list1"/>
    <dgm:cxn modelId="{A3259525-5480-45CD-A0BC-8B2CC7994767}" type="presOf" srcId="{4FB164C7-6D0A-4021-B7EF-97C569CD2A3E}" destId="{BCC8809B-08F3-4693-9876-1E3A8BF8700E}" srcOrd="0" destOrd="0" presId="urn:microsoft.com/office/officeart/2005/8/layout/list1"/>
    <dgm:cxn modelId="{2204D9BE-9981-4AB5-88FD-8CFE6DBE958E}" type="presOf" srcId="{E5D82549-223B-4DD3-B4C0-DF1D1C113EF1}" destId="{3E6C1706-F9EF-4702-A6DD-5088C1B07AA8}" srcOrd="0" destOrd="0" presId="urn:microsoft.com/office/officeart/2005/8/layout/list1"/>
    <dgm:cxn modelId="{86B4991C-EEED-45A2-A406-6F886011DAB8}" type="presOf" srcId="{1A4FF1EC-57C4-4D26-9B32-70AAD048297B}" destId="{624403D5-36A0-459B-A886-7181B6519B2C}"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3D7D59EA-C626-479D-B343-5F98A075D6E1}" type="presOf" srcId="{164315BC-AE80-471C-B807-1C02BBF27ABF}" destId="{3E6C1706-F9EF-4702-A6DD-5088C1B07AA8}" srcOrd="0" destOrd="1" presId="urn:microsoft.com/office/officeart/2005/8/layout/list1"/>
    <dgm:cxn modelId="{4B234537-C51C-49A2-8949-D663805629C1}" type="presParOf" srcId="{BCC8809B-08F3-4693-9876-1E3A8BF8700E}" destId="{304DD202-FC07-47F9-BCCE-6F65AB4A4C45}" srcOrd="0" destOrd="0" presId="urn:microsoft.com/office/officeart/2005/8/layout/list1"/>
    <dgm:cxn modelId="{6BCDFE8E-4616-4684-B7CD-C18ADCEC5E76}" type="presParOf" srcId="{304DD202-FC07-47F9-BCCE-6F65AB4A4C45}" destId="{2094678D-F897-4743-BCA0-E74D2B2036D9}" srcOrd="0" destOrd="0" presId="urn:microsoft.com/office/officeart/2005/8/layout/list1"/>
    <dgm:cxn modelId="{8F03E4AA-FF23-45DC-A4C0-36849F086F7F}" type="presParOf" srcId="{304DD202-FC07-47F9-BCCE-6F65AB4A4C45}" destId="{A4F7F6EE-0D5A-457E-9FE5-0CFD112C8849}" srcOrd="1" destOrd="0" presId="urn:microsoft.com/office/officeart/2005/8/layout/list1"/>
    <dgm:cxn modelId="{9C0F1B84-3645-4778-8A09-4831EB1DF4F9}" type="presParOf" srcId="{BCC8809B-08F3-4693-9876-1E3A8BF8700E}" destId="{6D454052-6D10-428F-99A8-6265CB1B4897}" srcOrd="1" destOrd="0" presId="urn:microsoft.com/office/officeart/2005/8/layout/list1"/>
    <dgm:cxn modelId="{9A1BDC6A-18D6-4D41-9E95-13DD62F2AF99}" type="presParOf" srcId="{BCC8809B-08F3-4693-9876-1E3A8BF8700E}" destId="{94BF0988-D799-4F9E-BA97-5758D0921DE2}" srcOrd="2" destOrd="0" presId="urn:microsoft.com/office/officeart/2005/8/layout/list1"/>
    <dgm:cxn modelId="{8946A365-A8E0-45C7-ACDC-C442CAA51A8A}" type="presParOf" srcId="{BCC8809B-08F3-4693-9876-1E3A8BF8700E}" destId="{B9B3FE52-3CD4-4F5C-8B39-1283CB7DC38F}" srcOrd="3" destOrd="0" presId="urn:microsoft.com/office/officeart/2005/8/layout/list1"/>
    <dgm:cxn modelId="{8DB3E755-C3D7-4AEA-A586-2BE4D88EC6FF}" type="presParOf" srcId="{BCC8809B-08F3-4693-9876-1E3A8BF8700E}" destId="{EFC6478B-B1D2-47A4-9203-635335C14541}" srcOrd="4" destOrd="0" presId="urn:microsoft.com/office/officeart/2005/8/layout/list1"/>
    <dgm:cxn modelId="{3B41B51B-4344-4C56-BA80-A41A79C0579A}" type="presParOf" srcId="{EFC6478B-B1D2-47A4-9203-635335C14541}" destId="{4B721990-050A-41CA-9AB6-A1324E91B718}" srcOrd="0" destOrd="0" presId="urn:microsoft.com/office/officeart/2005/8/layout/list1"/>
    <dgm:cxn modelId="{3DC8CE68-E9DD-4EED-958D-1B6C9F3D309F}" type="presParOf" srcId="{EFC6478B-B1D2-47A4-9203-635335C14541}" destId="{E2FC669B-4889-440D-96CF-14EC934461B4}" srcOrd="1" destOrd="0" presId="urn:microsoft.com/office/officeart/2005/8/layout/list1"/>
    <dgm:cxn modelId="{3105C026-F68D-458B-A193-514B589A7078}" type="presParOf" srcId="{BCC8809B-08F3-4693-9876-1E3A8BF8700E}" destId="{4A51215A-63CA-4A1F-A249-E19017D96108}" srcOrd="5" destOrd="0" presId="urn:microsoft.com/office/officeart/2005/8/layout/list1"/>
    <dgm:cxn modelId="{4EF94BD6-983B-468F-87F5-C15DCB09F93C}" type="presParOf" srcId="{BCC8809B-08F3-4693-9876-1E3A8BF8700E}" destId="{02D616B1-C029-4E4D-A06E-58423139183F}" srcOrd="6" destOrd="0" presId="urn:microsoft.com/office/officeart/2005/8/layout/list1"/>
    <dgm:cxn modelId="{E79971CE-FB90-4DC2-A53F-69B7D93B96F1}" type="presParOf" srcId="{BCC8809B-08F3-4693-9876-1E3A8BF8700E}" destId="{FF5433F6-94EE-4264-A127-E0580C16C316}" srcOrd="7" destOrd="0" presId="urn:microsoft.com/office/officeart/2005/8/layout/list1"/>
    <dgm:cxn modelId="{7A720055-504F-4E57-9089-CE1E382AD3F9}" type="presParOf" srcId="{BCC8809B-08F3-4693-9876-1E3A8BF8700E}" destId="{EE1088D0-3C46-4517-95E7-9037A1C47A55}" srcOrd="8" destOrd="0" presId="urn:microsoft.com/office/officeart/2005/8/layout/list1"/>
    <dgm:cxn modelId="{D0D20160-FC35-43CB-9103-F7104AD7A4B7}" type="presParOf" srcId="{EE1088D0-3C46-4517-95E7-9037A1C47A55}" destId="{A0DF0EAF-4BEE-454B-BBF3-12A1423FF979}" srcOrd="0" destOrd="0" presId="urn:microsoft.com/office/officeart/2005/8/layout/list1"/>
    <dgm:cxn modelId="{E8AC8026-A694-4EB4-B25A-94290384A1B4}" type="presParOf" srcId="{EE1088D0-3C46-4517-95E7-9037A1C47A55}" destId="{684162CE-B25F-48AA-AE06-B5118917548D}" srcOrd="1" destOrd="0" presId="urn:microsoft.com/office/officeart/2005/8/layout/list1"/>
    <dgm:cxn modelId="{DD6E020E-0213-4B3E-A671-42F58E8B4D00}" type="presParOf" srcId="{BCC8809B-08F3-4693-9876-1E3A8BF8700E}" destId="{4165F1B7-3867-4B44-91C2-3DF4884FB3CA}" srcOrd="9" destOrd="0" presId="urn:microsoft.com/office/officeart/2005/8/layout/list1"/>
    <dgm:cxn modelId="{AA957665-8F43-4C27-8410-4508C576D7C6}" type="presParOf" srcId="{BCC8809B-08F3-4693-9876-1E3A8BF8700E}" destId="{3E6C1706-F9EF-4702-A6DD-5088C1B07AA8}" srcOrd="10" destOrd="0" presId="urn:microsoft.com/office/officeart/2005/8/layout/list1"/>
    <dgm:cxn modelId="{885BDC52-3778-4968-AB1C-D7D495A2FB89}" type="presParOf" srcId="{BCC8809B-08F3-4693-9876-1E3A8BF8700E}" destId="{501B9333-9D90-4512-B170-5FEF46680F85}" srcOrd="11" destOrd="0" presId="urn:microsoft.com/office/officeart/2005/8/layout/list1"/>
    <dgm:cxn modelId="{7591F663-A6B3-412E-841B-03E0E436206A}" type="presParOf" srcId="{BCC8809B-08F3-4693-9876-1E3A8BF8700E}" destId="{554D81A5-5CDE-4A27-A0D6-6413B6F233BF}" srcOrd="12" destOrd="0" presId="urn:microsoft.com/office/officeart/2005/8/layout/list1"/>
    <dgm:cxn modelId="{86CD8F08-D800-4BF3-93B7-459E43A601E6}" type="presParOf" srcId="{554D81A5-5CDE-4A27-A0D6-6413B6F233BF}" destId="{61A632BD-F212-4754-A82A-47F784BB615D}" srcOrd="0" destOrd="0" presId="urn:microsoft.com/office/officeart/2005/8/layout/list1"/>
    <dgm:cxn modelId="{CCF9EFA2-3F91-4055-BDEB-92225E25F609}" type="presParOf" srcId="{554D81A5-5CDE-4A27-A0D6-6413B6F233BF}" destId="{A86BC119-FFE4-4F53-8A41-0B7942C275A7}" srcOrd="1" destOrd="0" presId="urn:microsoft.com/office/officeart/2005/8/layout/list1"/>
    <dgm:cxn modelId="{E791CA35-397B-431E-9270-2B8CF855B525}" type="presParOf" srcId="{BCC8809B-08F3-4693-9876-1E3A8BF8700E}" destId="{887423C3-3FF1-4FA3-91D0-5BFB12EB54E2}" srcOrd="13" destOrd="0" presId="urn:microsoft.com/office/officeart/2005/8/layout/list1"/>
    <dgm:cxn modelId="{C8FE9D93-BD6C-46A6-9E53-8C851593E634}" type="presParOf" srcId="{BCC8809B-08F3-4693-9876-1E3A8BF8700E}" destId="{A2AB59A2-2557-4895-9C5F-6269F28ADA7B}" srcOrd="14" destOrd="0" presId="urn:microsoft.com/office/officeart/2005/8/layout/list1"/>
    <dgm:cxn modelId="{033AB774-345D-4A41-8FA5-D6595BC5F69C}" type="presParOf" srcId="{BCC8809B-08F3-4693-9876-1E3A8BF8700E}" destId="{EBCBEAD0-6714-4900-89B0-1D7003DE5F9B}" srcOrd="15" destOrd="0" presId="urn:microsoft.com/office/officeart/2005/8/layout/list1"/>
    <dgm:cxn modelId="{08237880-47CF-4D63-A399-2FD36E6AD919}" type="presParOf" srcId="{BCC8809B-08F3-4693-9876-1E3A8BF8700E}" destId="{D483A19D-ED81-4C88-8AEF-71C778AF85FA}" srcOrd="16" destOrd="0" presId="urn:microsoft.com/office/officeart/2005/8/layout/list1"/>
    <dgm:cxn modelId="{42A6A71C-3AF1-4D2D-89C0-263A46394E4A}" type="presParOf" srcId="{D483A19D-ED81-4C88-8AEF-71C778AF85FA}" destId="{2BF4B410-72CD-4F18-A0A1-8E9FE0E652DC}" srcOrd="0" destOrd="0" presId="urn:microsoft.com/office/officeart/2005/8/layout/list1"/>
    <dgm:cxn modelId="{67E6420F-2E9C-48F6-96B7-D50C730E67AE}" type="presParOf" srcId="{D483A19D-ED81-4C88-8AEF-71C778AF85FA}" destId="{0D50D1DC-1014-4AAB-864B-0F17645347EA}" srcOrd="1" destOrd="0" presId="urn:microsoft.com/office/officeart/2005/8/layout/list1"/>
    <dgm:cxn modelId="{E6AC7975-C564-4066-9C73-79F8BDDA6A7C}" type="presParOf" srcId="{BCC8809B-08F3-4693-9876-1E3A8BF8700E}" destId="{6002CEF8-CAA5-4DDF-9416-CC1F3349812F}" srcOrd="17" destOrd="0" presId="urn:microsoft.com/office/officeart/2005/8/layout/list1"/>
    <dgm:cxn modelId="{FE521736-83A6-4209-828E-5CDAA67A4FDB}" type="presParOf" srcId="{BCC8809B-08F3-4693-9876-1E3A8BF8700E}" destId="{AC55AAE5-CD86-4DCA-A4D4-D4BBBE4D9C6E}" srcOrd="18" destOrd="0" presId="urn:microsoft.com/office/officeart/2005/8/layout/list1"/>
    <dgm:cxn modelId="{B66BD1C4-D06E-44BB-832E-45057626020A}" type="presParOf" srcId="{BCC8809B-08F3-4693-9876-1E3A8BF8700E}" destId="{6129D119-B38F-4CCA-B075-4EB8A76153C4}" srcOrd="19" destOrd="0" presId="urn:microsoft.com/office/officeart/2005/8/layout/list1"/>
    <dgm:cxn modelId="{D8E2C34A-EB10-414A-91A2-68564F0254D9}" type="presParOf" srcId="{BCC8809B-08F3-4693-9876-1E3A8BF8700E}" destId="{D747B5C8-20B1-420A-A113-817C586B8209}" srcOrd="20" destOrd="0" presId="urn:microsoft.com/office/officeart/2005/8/layout/list1"/>
    <dgm:cxn modelId="{659C2C40-3D6A-4373-B8FC-3ADA8913AD8B}" type="presParOf" srcId="{D747B5C8-20B1-420A-A113-817C586B8209}" destId="{A249C578-C097-40AB-97A5-50700B54BB95}" srcOrd="0" destOrd="0" presId="urn:microsoft.com/office/officeart/2005/8/layout/list1"/>
    <dgm:cxn modelId="{4E9DEE73-FCCC-4E3D-9146-11E47E097B26}" type="presParOf" srcId="{D747B5C8-20B1-420A-A113-817C586B8209}" destId="{9B3B934E-3E04-49B0-A048-AEEB32FC7592}" srcOrd="1" destOrd="0" presId="urn:microsoft.com/office/officeart/2005/8/layout/list1"/>
    <dgm:cxn modelId="{C6FE064C-D338-4C30-B09E-F5FD3EC948CF}" type="presParOf" srcId="{BCC8809B-08F3-4693-9876-1E3A8BF8700E}" destId="{22E5A17B-93EB-4FAE-A43C-0989E90AD6F1}" srcOrd="21" destOrd="0" presId="urn:microsoft.com/office/officeart/2005/8/layout/list1"/>
    <dgm:cxn modelId="{637F360A-8682-48DE-B0FC-2222A22D8340}" type="presParOf" srcId="{BCC8809B-08F3-4693-9876-1E3A8BF8700E}" destId="{682B14D7-DA68-4380-A1B4-5DC907A8F075}" srcOrd="22" destOrd="0" presId="urn:microsoft.com/office/officeart/2005/8/layout/list1"/>
    <dgm:cxn modelId="{369E0B62-700B-4A1D-AEF3-F9039961C2D7}" type="presParOf" srcId="{BCC8809B-08F3-4693-9876-1E3A8BF8700E}" destId="{C630BA89-DD1B-4C8A-9D44-3FFA41B3F408}" srcOrd="23" destOrd="0" presId="urn:microsoft.com/office/officeart/2005/8/layout/list1"/>
    <dgm:cxn modelId="{B2E3682B-E582-442F-87F8-CF93EBDE9EAB}" type="presParOf" srcId="{BCC8809B-08F3-4693-9876-1E3A8BF8700E}" destId="{3DE4AB8C-EFB5-4774-A988-4F4AACAA68B5}" srcOrd="24" destOrd="0" presId="urn:microsoft.com/office/officeart/2005/8/layout/list1"/>
    <dgm:cxn modelId="{6DD90C1C-F751-42AE-A8EF-C63444337A88}" type="presParOf" srcId="{3DE4AB8C-EFB5-4774-A988-4F4AACAA68B5}" destId="{D53244C6-0C4D-492A-8CB9-AE2780995D0C}" srcOrd="0" destOrd="0" presId="urn:microsoft.com/office/officeart/2005/8/layout/list1"/>
    <dgm:cxn modelId="{8B8613B5-EAC2-47ED-9508-CF078ED61F1D}" type="presParOf" srcId="{3DE4AB8C-EFB5-4774-A988-4F4AACAA68B5}" destId="{624403D5-36A0-459B-A886-7181B6519B2C}" srcOrd="1" destOrd="0" presId="urn:microsoft.com/office/officeart/2005/8/layout/list1"/>
    <dgm:cxn modelId="{7E206C87-3A65-4B93-A2EC-AEDDF5B4DD85}" type="presParOf" srcId="{BCC8809B-08F3-4693-9876-1E3A8BF8700E}" destId="{90714807-D1B1-4774-AF26-7C1D0503B598}" srcOrd="25" destOrd="0" presId="urn:microsoft.com/office/officeart/2005/8/layout/list1"/>
    <dgm:cxn modelId="{86B3D617-3EBA-4137-A0E3-EBCACB2369FC}" type="presParOf" srcId="{BCC8809B-08F3-4693-9876-1E3A8BF8700E}" destId="{6C1EE109-6877-4BF1-83E8-5E9A1D0C28AC}" srcOrd="26" destOrd="0" presId="urn:microsoft.com/office/officeart/2005/8/layout/list1"/>
    <dgm:cxn modelId="{6EB5CBB5-A0B7-45CA-ACC2-65D34ECDD118}" type="presParOf" srcId="{BCC8809B-08F3-4693-9876-1E3A8BF8700E}" destId="{F1CCE5EB-196F-4FBD-A0D6-7386B633EB1F}" srcOrd="27" destOrd="0" presId="urn:microsoft.com/office/officeart/2005/8/layout/list1"/>
    <dgm:cxn modelId="{7A07ABF3-1441-4DC8-8166-446008ABF2AC}" type="presParOf" srcId="{BCC8809B-08F3-4693-9876-1E3A8BF8700E}" destId="{FF48E82A-5F10-4AFE-9FB3-1708BAB15FE9}" srcOrd="28" destOrd="0" presId="urn:microsoft.com/office/officeart/2005/8/layout/list1"/>
    <dgm:cxn modelId="{92A8C866-95EF-46EA-9D2A-73A9F2CC9AED}" type="presParOf" srcId="{FF48E82A-5F10-4AFE-9FB3-1708BAB15FE9}" destId="{768F0333-B888-4E52-92B8-3D3C461D2182}" srcOrd="0" destOrd="0" presId="urn:microsoft.com/office/officeart/2005/8/layout/list1"/>
    <dgm:cxn modelId="{A2C3CADF-A839-4173-AD70-2A8FB5067089}" type="presParOf" srcId="{FF48E82A-5F10-4AFE-9FB3-1708BAB15FE9}" destId="{894DB273-0975-4E1E-A60F-163868509FD5}" srcOrd="1" destOrd="0" presId="urn:microsoft.com/office/officeart/2005/8/layout/list1"/>
    <dgm:cxn modelId="{C927EF5C-1ED3-41AE-94DA-E1C05EC05D3B}" type="presParOf" srcId="{BCC8809B-08F3-4693-9876-1E3A8BF8700E}" destId="{195704B3-6761-4757-81EC-C08A68474D2F}" srcOrd="29" destOrd="0" presId="urn:microsoft.com/office/officeart/2005/8/layout/list1"/>
    <dgm:cxn modelId="{A2A7A467-D5BF-426F-A0AA-2B6AD8323FAB}"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33A34695-7184-46C4-8A06-2FAE2ED2183A}" type="presOf" srcId="{517418D3-85EC-427E-81CE-DAB83D01C458}" destId="{682B14D7-DA68-4380-A1B4-5DC907A8F075}" srcOrd="0" destOrd="1"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8E241E2D-AB45-4BA0-B977-3FDE3E520B86}" type="presOf" srcId="{1A4FF1EC-57C4-4D26-9B32-70AAD048297B}" destId="{D53244C6-0C4D-492A-8CB9-AE2780995D0C}" srcOrd="0" destOrd="0" presId="urn:microsoft.com/office/officeart/2005/8/layout/list1"/>
    <dgm:cxn modelId="{B879B7C1-38A7-4399-9109-2064ECD31EEF}" type="presOf" srcId="{E8417C84-BEA8-4EC5-9E8F-6D00FCDBC015}" destId="{2094678D-F897-4743-BCA0-E74D2B2036D9}" srcOrd="0"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2941F5A3-0DA7-4433-8E40-A75EA245249E}" type="presOf" srcId="{E8417C84-BEA8-4EC5-9E8F-6D00FCDBC015}" destId="{A4F7F6EE-0D5A-457E-9FE5-0CFD112C8849}" srcOrd="1" destOrd="0" presId="urn:microsoft.com/office/officeart/2005/8/layout/list1"/>
    <dgm:cxn modelId="{9B0486CA-5156-4F71-906D-308162446CA5}" type="presOf" srcId="{B990D7E5-531B-4E03-BCBE-50F4828178C8}" destId="{3E6C1706-F9EF-4702-A6DD-5088C1B07AA8}" srcOrd="0" destOrd="3"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EEF602D6-79DC-4CD6-8727-5EBF7DF8B476}" type="presOf" srcId="{47B6E8C8-6650-4645-9E2E-651991936D61}" destId="{682B14D7-DA68-4380-A1B4-5DC907A8F075}" srcOrd="0" destOrd="2" presId="urn:microsoft.com/office/officeart/2005/8/layout/list1"/>
    <dgm:cxn modelId="{2F10C984-CD3F-4946-8D42-BCAAE6C51A65}" type="presOf" srcId="{9E795864-CA69-4FE7-9F37-440970E8EF50}" destId="{684162CE-B25F-48AA-AE06-B5118917548D}"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892280F0-CD16-49F2-8919-FFBB318C2D30}" type="presOf" srcId="{4157EB4A-EEBB-42CA-9B9D-C3D96D02C688}" destId="{894DB273-0975-4E1E-A60F-163868509FD5}"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E87DB5E9-5AD1-494A-B880-4833189286C4}" type="presOf" srcId="{4FB164C7-6D0A-4021-B7EF-97C569CD2A3E}" destId="{BCC8809B-08F3-4693-9876-1E3A8BF8700E}" srcOrd="0" destOrd="0" presId="urn:microsoft.com/office/officeart/2005/8/layout/list1"/>
    <dgm:cxn modelId="{73C11D63-8785-4B7E-8622-8DB2994BD503}" type="presOf" srcId="{CE296D95-F90C-4232-86D7-1E9010ADAF1B}" destId="{3E6C1706-F9EF-4702-A6DD-5088C1B07AA8}" srcOrd="0" destOrd="5"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4885C63-E2A7-426A-96DB-D592CA54BA4B}" type="presOf" srcId="{E5D82549-223B-4DD3-B4C0-DF1D1C113EF1}" destId="{3E6C1706-F9EF-4702-A6DD-5088C1B07AA8}"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8E67EF7D-66B4-41CC-8A57-532C2B34332D}" type="presOf" srcId="{EE9064E2-5603-4769-B8B2-44007AF6C74D}" destId="{9B3B934E-3E04-49B0-A048-AEEB32FC7592}" srcOrd="1" destOrd="0" presId="urn:microsoft.com/office/officeart/2005/8/layout/list1"/>
    <dgm:cxn modelId="{D2D132CA-8352-47BB-96B4-11A26AC1D482}" type="presOf" srcId="{CE9505D2-AF93-4CA2-925C-485290A0C2F0}" destId="{E2FC669B-4889-440D-96CF-14EC934461B4}"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A9F2984D-7C96-4500-8E13-8FB314319291}" type="presOf" srcId="{0B85369C-F01E-423F-8E72-DB08A93D3B3A}" destId="{A86BC119-FFE4-4F53-8A41-0B7942C275A7}" srcOrd="1"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E22234B3-3E31-489E-A490-1CD89B61E0D1}" type="presOf" srcId="{7F4B495C-B5BB-4D7B-9F0D-7B082D4A65C6}" destId="{2BF4B410-72CD-4F18-A0A1-8E9FE0E652DC}" srcOrd="0" destOrd="0" presId="urn:microsoft.com/office/officeart/2005/8/layout/list1"/>
    <dgm:cxn modelId="{DB22B63A-B152-4205-A327-B5CE1E11B304}" type="presOf" srcId="{1A4FF1EC-57C4-4D26-9B32-70AAD048297B}" destId="{624403D5-36A0-459B-A886-7181B6519B2C}" srcOrd="1"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801646C3-A50B-4223-8890-9A24A941410D}" type="presOf" srcId="{0B85369C-F01E-423F-8E72-DB08A93D3B3A}" destId="{61A632BD-F212-4754-A82A-47F784BB615D}" srcOrd="0" destOrd="0" presId="urn:microsoft.com/office/officeart/2005/8/layout/list1"/>
    <dgm:cxn modelId="{2144D66F-BA7F-460D-B603-7949CB81C907}" type="presOf" srcId="{3BAC68C3-C2B6-4031-ABC3-BB86E8016981}" destId="{682B14D7-DA68-4380-A1B4-5DC907A8F075}" srcOrd="0" destOrd="4" presId="urn:microsoft.com/office/officeart/2005/8/layout/list1"/>
    <dgm:cxn modelId="{8C9FDAF1-63C4-4241-BE85-0E0352611B88}" type="presOf" srcId="{164315BC-AE80-471C-B807-1C02BBF27ABF}" destId="{3E6C1706-F9EF-4702-A6DD-5088C1B07AA8}" srcOrd="0" destOrd="1"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4DF5314F-FC82-4E08-B2AD-440DA949CAAD}" type="presOf" srcId="{CE9505D2-AF93-4CA2-925C-485290A0C2F0}" destId="{4B721990-050A-41CA-9AB6-A1324E91B718}" srcOrd="0" destOrd="0" presId="urn:microsoft.com/office/officeart/2005/8/layout/list1"/>
    <dgm:cxn modelId="{F5FB1478-7A34-4AE5-BBE0-0474335AF516}" type="presOf" srcId="{F6CB485D-5388-425E-9EE5-9D5A3AC8F78A}" destId="{3E6C1706-F9EF-4702-A6DD-5088C1B07AA8}" srcOrd="0" destOrd="2" presId="urn:microsoft.com/office/officeart/2005/8/layout/list1"/>
    <dgm:cxn modelId="{ADFC0791-9145-46AF-BADB-E0E8844031D2}" type="presOf" srcId="{80788A12-EA88-41B3-A3F3-ECF0D6B0B4C8}" destId="{682B14D7-DA68-4380-A1B4-5DC907A8F075}" srcOrd="0" destOrd="0" presId="urn:microsoft.com/office/officeart/2005/8/layout/list1"/>
    <dgm:cxn modelId="{48C46A1A-7040-451F-8689-5796C0734442}" type="presOf" srcId="{E79E8E3E-0D9B-4FC0-B5FF-2A4D3C15573B}" destId="{682B14D7-DA68-4380-A1B4-5DC907A8F075}" srcOrd="0" destOrd="3" presId="urn:microsoft.com/office/officeart/2005/8/layout/list1"/>
    <dgm:cxn modelId="{2A712D5E-06D8-4901-BA79-AE54138AD104}" type="presOf" srcId="{A55E64A6-652F-4F15-A3CE-B2760FD32F20}" destId="{3E6C1706-F9EF-4702-A6DD-5088C1B07AA8}" srcOrd="0" destOrd="4"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899E21B7-CBA4-47C0-9161-421C8998F3F4}" type="presOf" srcId="{9E795864-CA69-4FE7-9F37-440970E8EF50}" destId="{A0DF0EAF-4BEE-454B-BBF3-12A1423FF979}" srcOrd="0" destOrd="0" presId="urn:microsoft.com/office/officeart/2005/8/layout/list1"/>
    <dgm:cxn modelId="{CDA76DA8-05A6-4FB3-9A93-F9AA4C905BB8}" type="presOf" srcId="{3FD22015-9A3F-4CD5-B1AC-53A681150093}" destId="{3E6C1706-F9EF-4702-A6DD-5088C1B07AA8}" srcOrd="0" destOrd="6" presId="urn:microsoft.com/office/officeart/2005/8/layout/list1"/>
    <dgm:cxn modelId="{87AF9708-6F28-4831-B8C2-613E7D6BAB9B}" type="presOf" srcId="{4157EB4A-EEBB-42CA-9B9D-C3D96D02C688}" destId="{768F0333-B888-4E52-92B8-3D3C461D2182}" srcOrd="0" destOrd="0" presId="urn:microsoft.com/office/officeart/2005/8/layout/list1"/>
    <dgm:cxn modelId="{445ACCE6-7D2C-4723-BC1F-A371125BBEED}" type="presOf" srcId="{EE9064E2-5603-4769-B8B2-44007AF6C74D}" destId="{A249C578-C097-40AB-97A5-50700B54BB95}"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ACBC6A1D-AF97-4120-B461-C6C1897A371C}" type="presOf" srcId="{7F4B495C-B5BB-4D7B-9F0D-7B082D4A65C6}" destId="{0D50D1DC-1014-4AAB-864B-0F17645347EA}" srcOrd="1" destOrd="0" presId="urn:microsoft.com/office/officeart/2005/8/layout/list1"/>
    <dgm:cxn modelId="{BFA7848C-4DA9-4605-963F-C66742472178}" type="presParOf" srcId="{BCC8809B-08F3-4693-9876-1E3A8BF8700E}" destId="{304DD202-FC07-47F9-BCCE-6F65AB4A4C45}" srcOrd="0" destOrd="0" presId="urn:microsoft.com/office/officeart/2005/8/layout/list1"/>
    <dgm:cxn modelId="{5E7719C4-4942-4EDA-B9C6-DBD73A4367DC}" type="presParOf" srcId="{304DD202-FC07-47F9-BCCE-6F65AB4A4C45}" destId="{2094678D-F897-4743-BCA0-E74D2B2036D9}" srcOrd="0" destOrd="0" presId="urn:microsoft.com/office/officeart/2005/8/layout/list1"/>
    <dgm:cxn modelId="{019CA56B-7C41-4CF1-8CF4-BC8244C6A7A9}" type="presParOf" srcId="{304DD202-FC07-47F9-BCCE-6F65AB4A4C45}" destId="{A4F7F6EE-0D5A-457E-9FE5-0CFD112C8849}" srcOrd="1" destOrd="0" presId="urn:microsoft.com/office/officeart/2005/8/layout/list1"/>
    <dgm:cxn modelId="{CBBCF932-398D-435A-AD33-90167978CBBE}" type="presParOf" srcId="{BCC8809B-08F3-4693-9876-1E3A8BF8700E}" destId="{6D454052-6D10-428F-99A8-6265CB1B4897}" srcOrd="1" destOrd="0" presId="urn:microsoft.com/office/officeart/2005/8/layout/list1"/>
    <dgm:cxn modelId="{2C7C2806-32FC-4175-8C7C-E8661DD8984B}" type="presParOf" srcId="{BCC8809B-08F3-4693-9876-1E3A8BF8700E}" destId="{94BF0988-D799-4F9E-BA97-5758D0921DE2}" srcOrd="2" destOrd="0" presId="urn:microsoft.com/office/officeart/2005/8/layout/list1"/>
    <dgm:cxn modelId="{0C30C029-5FA9-44F0-A02F-0061BB9C701A}" type="presParOf" srcId="{BCC8809B-08F3-4693-9876-1E3A8BF8700E}" destId="{B9B3FE52-3CD4-4F5C-8B39-1283CB7DC38F}" srcOrd="3" destOrd="0" presId="urn:microsoft.com/office/officeart/2005/8/layout/list1"/>
    <dgm:cxn modelId="{1139D13B-5820-4F0B-86E0-FDCBB0291731}" type="presParOf" srcId="{BCC8809B-08F3-4693-9876-1E3A8BF8700E}" destId="{EFC6478B-B1D2-47A4-9203-635335C14541}" srcOrd="4" destOrd="0" presId="urn:microsoft.com/office/officeart/2005/8/layout/list1"/>
    <dgm:cxn modelId="{6B4B140D-309D-44AF-9E18-4472CC7B7A8E}" type="presParOf" srcId="{EFC6478B-B1D2-47A4-9203-635335C14541}" destId="{4B721990-050A-41CA-9AB6-A1324E91B718}" srcOrd="0" destOrd="0" presId="urn:microsoft.com/office/officeart/2005/8/layout/list1"/>
    <dgm:cxn modelId="{237EAAD0-2590-4CC1-A604-EE535C8FA8E2}" type="presParOf" srcId="{EFC6478B-B1D2-47A4-9203-635335C14541}" destId="{E2FC669B-4889-440D-96CF-14EC934461B4}" srcOrd="1" destOrd="0" presId="urn:microsoft.com/office/officeart/2005/8/layout/list1"/>
    <dgm:cxn modelId="{A8EB2482-B0CD-42E6-B13C-EC12ED8F37AB}" type="presParOf" srcId="{BCC8809B-08F3-4693-9876-1E3A8BF8700E}" destId="{4A51215A-63CA-4A1F-A249-E19017D96108}" srcOrd="5" destOrd="0" presId="urn:microsoft.com/office/officeart/2005/8/layout/list1"/>
    <dgm:cxn modelId="{2693FEC7-2AFC-4959-B1F4-49F246786AB8}" type="presParOf" srcId="{BCC8809B-08F3-4693-9876-1E3A8BF8700E}" destId="{02D616B1-C029-4E4D-A06E-58423139183F}" srcOrd="6" destOrd="0" presId="urn:microsoft.com/office/officeart/2005/8/layout/list1"/>
    <dgm:cxn modelId="{34FC43FC-3175-4115-83DB-E3AFF6EB5677}" type="presParOf" srcId="{BCC8809B-08F3-4693-9876-1E3A8BF8700E}" destId="{FF5433F6-94EE-4264-A127-E0580C16C316}" srcOrd="7" destOrd="0" presId="urn:microsoft.com/office/officeart/2005/8/layout/list1"/>
    <dgm:cxn modelId="{303EACAF-7127-407E-A8C9-2252D2362BC6}" type="presParOf" srcId="{BCC8809B-08F3-4693-9876-1E3A8BF8700E}" destId="{EE1088D0-3C46-4517-95E7-9037A1C47A55}" srcOrd="8" destOrd="0" presId="urn:microsoft.com/office/officeart/2005/8/layout/list1"/>
    <dgm:cxn modelId="{5E59C220-E6DF-43B3-B128-D41556221857}" type="presParOf" srcId="{EE1088D0-3C46-4517-95E7-9037A1C47A55}" destId="{A0DF0EAF-4BEE-454B-BBF3-12A1423FF979}" srcOrd="0" destOrd="0" presId="urn:microsoft.com/office/officeart/2005/8/layout/list1"/>
    <dgm:cxn modelId="{C3BFFEAE-ABB0-46BE-AF1A-DD33B2F65F88}" type="presParOf" srcId="{EE1088D0-3C46-4517-95E7-9037A1C47A55}" destId="{684162CE-B25F-48AA-AE06-B5118917548D}" srcOrd="1" destOrd="0" presId="urn:microsoft.com/office/officeart/2005/8/layout/list1"/>
    <dgm:cxn modelId="{2D623830-FF9A-4665-9F57-EE46F8C2C2C0}" type="presParOf" srcId="{BCC8809B-08F3-4693-9876-1E3A8BF8700E}" destId="{4165F1B7-3867-4B44-91C2-3DF4884FB3CA}" srcOrd="9" destOrd="0" presId="urn:microsoft.com/office/officeart/2005/8/layout/list1"/>
    <dgm:cxn modelId="{DA9AAC4C-F6B5-4CA8-AF9A-518A66D97DD1}" type="presParOf" srcId="{BCC8809B-08F3-4693-9876-1E3A8BF8700E}" destId="{3E6C1706-F9EF-4702-A6DD-5088C1B07AA8}" srcOrd="10" destOrd="0" presId="urn:microsoft.com/office/officeart/2005/8/layout/list1"/>
    <dgm:cxn modelId="{4CF78453-1C9A-4791-ABFA-A8B060B9880B}" type="presParOf" srcId="{BCC8809B-08F3-4693-9876-1E3A8BF8700E}" destId="{501B9333-9D90-4512-B170-5FEF46680F85}" srcOrd="11" destOrd="0" presId="urn:microsoft.com/office/officeart/2005/8/layout/list1"/>
    <dgm:cxn modelId="{E8ABC355-2A4E-494A-887E-E0FCF17A662E}" type="presParOf" srcId="{BCC8809B-08F3-4693-9876-1E3A8BF8700E}" destId="{554D81A5-5CDE-4A27-A0D6-6413B6F233BF}" srcOrd="12" destOrd="0" presId="urn:microsoft.com/office/officeart/2005/8/layout/list1"/>
    <dgm:cxn modelId="{5C09D39F-6784-4566-B29A-76DF762EA9A8}" type="presParOf" srcId="{554D81A5-5CDE-4A27-A0D6-6413B6F233BF}" destId="{61A632BD-F212-4754-A82A-47F784BB615D}" srcOrd="0" destOrd="0" presId="urn:microsoft.com/office/officeart/2005/8/layout/list1"/>
    <dgm:cxn modelId="{E32CC0A9-A4C3-4D55-84F0-89D68AC8B040}" type="presParOf" srcId="{554D81A5-5CDE-4A27-A0D6-6413B6F233BF}" destId="{A86BC119-FFE4-4F53-8A41-0B7942C275A7}" srcOrd="1" destOrd="0" presId="urn:microsoft.com/office/officeart/2005/8/layout/list1"/>
    <dgm:cxn modelId="{6CBF2AF5-0996-42C7-BFE7-6A0F305843D3}" type="presParOf" srcId="{BCC8809B-08F3-4693-9876-1E3A8BF8700E}" destId="{887423C3-3FF1-4FA3-91D0-5BFB12EB54E2}" srcOrd="13" destOrd="0" presId="urn:microsoft.com/office/officeart/2005/8/layout/list1"/>
    <dgm:cxn modelId="{9525A85E-5FAC-404D-AAB2-E6465FBA2F1D}" type="presParOf" srcId="{BCC8809B-08F3-4693-9876-1E3A8BF8700E}" destId="{A2AB59A2-2557-4895-9C5F-6269F28ADA7B}" srcOrd="14" destOrd="0" presId="urn:microsoft.com/office/officeart/2005/8/layout/list1"/>
    <dgm:cxn modelId="{543DE63D-715D-4A40-BFB6-0C356B547805}" type="presParOf" srcId="{BCC8809B-08F3-4693-9876-1E3A8BF8700E}" destId="{EBCBEAD0-6714-4900-89B0-1D7003DE5F9B}" srcOrd="15" destOrd="0" presId="urn:microsoft.com/office/officeart/2005/8/layout/list1"/>
    <dgm:cxn modelId="{A13A89AE-302C-4E22-A6BC-9F6214BF8F13}" type="presParOf" srcId="{BCC8809B-08F3-4693-9876-1E3A8BF8700E}" destId="{D483A19D-ED81-4C88-8AEF-71C778AF85FA}" srcOrd="16" destOrd="0" presId="urn:microsoft.com/office/officeart/2005/8/layout/list1"/>
    <dgm:cxn modelId="{A1364D9F-F065-47A2-9C13-392D7E490259}" type="presParOf" srcId="{D483A19D-ED81-4C88-8AEF-71C778AF85FA}" destId="{2BF4B410-72CD-4F18-A0A1-8E9FE0E652DC}" srcOrd="0" destOrd="0" presId="urn:microsoft.com/office/officeart/2005/8/layout/list1"/>
    <dgm:cxn modelId="{0C59F209-8FE5-4691-9CF6-43510077C05D}" type="presParOf" srcId="{D483A19D-ED81-4C88-8AEF-71C778AF85FA}" destId="{0D50D1DC-1014-4AAB-864B-0F17645347EA}" srcOrd="1" destOrd="0" presId="urn:microsoft.com/office/officeart/2005/8/layout/list1"/>
    <dgm:cxn modelId="{76C75FC3-2F09-4909-9A36-709AD2574D80}" type="presParOf" srcId="{BCC8809B-08F3-4693-9876-1E3A8BF8700E}" destId="{6002CEF8-CAA5-4DDF-9416-CC1F3349812F}" srcOrd="17" destOrd="0" presId="urn:microsoft.com/office/officeart/2005/8/layout/list1"/>
    <dgm:cxn modelId="{73059FF7-5146-49C8-8E18-500B2DD92E34}" type="presParOf" srcId="{BCC8809B-08F3-4693-9876-1E3A8BF8700E}" destId="{AC55AAE5-CD86-4DCA-A4D4-D4BBBE4D9C6E}" srcOrd="18" destOrd="0" presId="urn:microsoft.com/office/officeart/2005/8/layout/list1"/>
    <dgm:cxn modelId="{3C492C83-E6DE-466B-B014-FE945CB984A0}" type="presParOf" srcId="{BCC8809B-08F3-4693-9876-1E3A8BF8700E}" destId="{6129D119-B38F-4CCA-B075-4EB8A76153C4}" srcOrd="19" destOrd="0" presId="urn:microsoft.com/office/officeart/2005/8/layout/list1"/>
    <dgm:cxn modelId="{E21FA180-8BD0-4B7F-BD17-D41F09AAA598}" type="presParOf" srcId="{BCC8809B-08F3-4693-9876-1E3A8BF8700E}" destId="{D747B5C8-20B1-420A-A113-817C586B8209}" srcOrd="20" destOrd="0" presId="urn:microsoft.com/office/officeart/2005/8/layout/list1"/>
    <dgm:cxn modelId="{BF5F97AB-2199-4AED-81EE-FA2067F231E7}" type="presParOf" srcId="{D747B5C8-20B1-420A-A113-817C586B8209}" destId="{A249C578-C097-40AB-97A5-50700B54BB95}" srcOrd="0" destOrd="0" presId="urn:microsoft.com/office/officeart/2005/8/layout/list1"/>
    <dgm:cxn modelId="{187CC72E-8E1F-4A0B-B096-CD41D50A365B}" type="presParOf" srcId="{D747B5C8-20B1-420A-A113-817C586B8209}" destId="{9B3B934E-3E04-49B0-A048-AEEB32FC7592}" srcOrd="1" destOrd="0" presId="urn:microsoft.com/office/officeart/2005/8/layout/list1"/>
    <dgm:cxn modelId="{AEDA43B1-C796-4BAC-B2A0-B32C3DA466C8}" type="presParOf" srcId="{BCC8809B-08F3-4693-9876-1E3A8BF8700E}" destId="{22E5A17B-93EB-4FAE-A43C-0989E90AD6F1}" srcOrd="21" destOrd="0" presId="urn:microsoft.com/office/officeart/2005/8/layout/list1"/>
    <dgm:cxn modelId="{1B589290-FF9B-4922-8DCF-4A1455DB80B4}" type="presParOf" srcId="{BCC8809B-08F3-4693-9876-1E3A8BF8700E}" destId="{682B14D7-DA68-4380-A1B4-5DC907A8F075}" srcOrd="22" destOrd="0" presId="urn:microsoft.com/office/officeart/2005/8/layout/list1"/>
    <dgm:cxn modelId="{FB96AE9B-804A-4EE7-9858-0F795A3680E9}" type="presParOf" srcId="{BCC8809B-08F3-4693-9876-1E3A8BF8700E}" destId="{C630BA89-DD1B-4C8A-9D44-3FFA41B3F408}" srcOrd="23" destOrd="0" presId="urn:microsoft.com/office/officeart/2005/8/layout/list1"/>
    <dgm:cxn modelId="{A4EE3718-CCB0-426A-97C8-12FAE1B30046}" type="presParOf" srcId="{BCC8809B-08F3-4693-9876-1E3A8BF8700E}" destId="{3DE4AB8C-EFB5-4774-A988-4F4AACAA68B5}" srcOrd="24" destOrd="0" presId="urn:microsoft.com/office/officeart/2005/8/layout/list1"/>
    <dgm:cxn modelId="{9F6BA1C7-9DFF-4ADD-B8ED-FEFB61953632}" type="presParOf" srcId="{3DE4AB8C-EFB5-4774-A988-4F4AACAA68B5}" destId="{D53244C6-0C4D-492A-8CB9-AE2780995D0C}" srcOrd="0" destOrd="0" presId="urn:microsoft.com/office/officeart/2005/8/layout/list1"/>
    <dgm:cxn modelId="{E1232148-4216-4ED9-85EC-853D859E78C6}" type="presParOf" srcId="{3DE4AB8C-EFB5-4774-A988-4F4AACAA68B5}" destId="{624403D5-36A0-459B-A886-7181B6519B2C}" srcOrd="1" destOrd="0" presId="urn:microsoft.com/office/officeart/2005/8/layout/list1"/>
    <dgm:cxn modelId="{AB0C958A-B1D9-47D8-8C61-5D47E3AB10D7}" type="presParOf" srcId="{BCC8809B-08F3-4693-9876-1E3A8BF8700E}" destId="{90714807-D1B1-4774-AF26-7C1D0503B598}" srcOrd="25" destOrd="0" presId="urn:microsoft.com/office/officeart/2005/8/layout/list1"/>
    <dgm:cxn modelId="{994D6A9B-EAAD-455B-BFEE-D781F2F2E4A1}" type="presParOf" srcId="{BCC8809B-08F3-4693-9876-1E3A8BF8700E}" destId="{6C1EE109-6877-4BF1-83E8-5E9A1D0C28AC}" srcOrd="26" destOrd="0" presId="urn:microsoft.com/office/officeart/2005/8/layout/list1"/>
    <dgm:cxn modelId="{CBF64CFE-3135-49E5-A2D4-6A0DAD02B518}" type="presParOf" srcId="{BCC8809B-08F3-4693-9876-1E3A8BF8700E}" destId="{F1CCE5EB-196F-4FBD-A0D6-7386B633EB1F}" srcOrd="27" destOrd="0" presId="urn:microsoft.com/office/officeart/2005/8/layout/list1"/>
    <dgm:cxn modelId="{3FE07BCC-88E2-4E48-A6B3-E591B98E65FC}" type="presParOf" srcId="{BCC8809B-08F3-4693-9876-1E3A8BF8700E}" destId="{FF48E82A-5F10-4AFE-9FB3-1708BAB15FE9}" srcOrd="28" destOrd="0" presId="urn:microsoft.com/office/officeart/2005/8/layout/list1"/>
    <dgm:cxn modelId="{B2CB7903-4663-4A09-919A-E34CECC1017A}" type="presParOf" srcId="{FF48E82A-5F10-4AFE-9FB3-1708BAB15FE9}" destId="{768F0333-B888-4E52-92B8-3D3C461D2182}" srcOrd="0" destOrd="0" presId="urn:microsoft.com/office/officeart/2005/8/layout/list1"/>
    <dgm:cxn modelId="{F2AFFDAB-5BC4-4B48-92FA-D863F5B573EA}" type="presParOf" srcId="{FF48E82A-5F10-4AFE-9FB3-1708BAB15FE9}" destId="{894DB273-0975-4E1E-A60F-163868509FD5}" srcOrd="1" destOrd="0" presId="urn:microsoft.com/office/officeart/2005/8/layout/list1"/>
    <dgm:cxn modelId="{AE1C0314-55CF-434F-964D-DD268BEE7B82}" type="presParOf" srcId="{BCC8809B-08F3-4693-9876-1E3A8BF8700E}" destId="{195704B3-6761-4757-81EC-C08A68474D2F}" srcOrd="29" destOrd="0" presId="urn:microsoft.com/office/officeart/2005/8/layout/list1"/>
    <dgm:cxn modelId="{4320D22A-EB6D-456A-889A-DE8E0800D966}"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92D9EBFF-7777-4B6C-93E4-C1973DDC1743}" srcId="{9E795864-CA69-4FE7-9F37-440970E8EF50}" destId="{3FD22015-9A3F-4CD5-B1AC-53A681150093}" srcOrd="6" destOrd="0" parTransId="{18D7911E-323F-4379-AB82-4E7E778329C5}" sibTransId="{16C1C2E1-1076-485E-8A7C-F932939CEC6D}"/>
    <dgm:cxn modelId="{3DF07270-83D5-4693-8A18-534E0ABF18E1}" type="presOf" srcId="{4157EB4A-EEBB-42CA-9B9D-C3D96D02C688}" destId="{768F0333-B888-4E52-92B8-3D3C461D2182}" srcOrd="0" destOrd="0" presId="urn:microsoft.com/office/officeart/2005/8/layout/list1"/>
    <dgm:cxn modelId="{FEDC3178-8C95-45EC-A30A-0B16145635F0}" type="presOf" srcId="{F6CB485D-5388-425E-9EE5-9D5A3AC8F78A}" destId="{3E6C1706-F9EF-4702-A6DD-5088C1B07AA8}" srcOrd="0" destOrd="2"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CD24004A-555B-4B2B-A176-FB76E70FDEF9}" srcId="{4FB164C7-6D0A-4021-B7EF-97C569CD2A3E}" destId="{4157EB4A-EEBB-42CA-9B9D-C3D96D02C688}" srcOrd="7" destOrd="0" parTransId="{63FEB1E7-4079-4440-A946-51D300B49CE6}" sibTransId="{A73A8552-EE1E-41E8-8DBA-8416EC74B3B2}"/>
    <dgm:cxn modelId="{D2274E2E-0DB8-47E3-A840-2F157AAFB012}" srcId="{4FB164C7-6D0A-4021-B7EF-97C569CD2A3E}" destId="{1A4FF1EC-57C4-4D26-9B32-70AAD048297B}" srcOrd="6" destOrd="0" parTransId="{C655459F-F21B-42F4-9446-4C36C7051126}" sibTransId="{39550460-6275-47CD-A72E-A61B162E6CB3}"/>
    <dgm:cxn modelId="{32AEFEFD-0308-4EB9-B9A0-6BEB45CABFE0}" srcId="{9E795864-CA69-4FE7-9F37-440970E8EF50}" destId="{F6CB485D-5388-425E-9EE5-9D5A3AC8F78A}" srcOrd="2" destOrd="0" parTransId="{DE450CA2-D5A0-4D3C-9103-89BFAF8D03F1}" sibTransId="{ABC6D56A-9253-4D24-B242-00F311D9BFC9}"/>
    <dgm:cxn modelId="{AA5015A1-FF5C-4457-9791-21F33DED76C5}" type="presOf" srcId="{0B85369C-F01E-423F-8E72-DB08A93D3B3A}" destId="{A86BC119-FFE4-4F53-8A41-0B7942C275A7}" srcOrd="1" destOrd="0" presId="urn:microsoft.com/office/officeart/2005/8/layout/list1"/>
    <dgm:cxn modelId="{0AD4B84D-8972-47AA-9411-47F0EF05BAFB}" type="presOf" srcId="{B990D7E5-531B-4E03-BCBE-50F4828178C8}" destId="{3E6C1706-F9EF-4702-A6DD-5088C1B07AA8}" srcOrd="0" destOrd="3" presId="urn:microsoft.com/office/officeart/2005/8/layout/list1"/>
    <dgm:cxn modelId="{E1417762-9A2A-4D19-B68A-582798C7D8FF}" type="presOf" srcId="{47B6E8C8-6650-4645-9E2E-651991936D61}" destId="{682B14D7-DA68-4380-A1B4-5DC907A8F075}" srcOrd="0" destOrd="2"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FCFAA56A-84D8-48D1-9CE5-B44E1656D3C6}" type="presOf" srcId="{1A4FF1EC-57C4-4D26-9B32-70AAD048297B}" destId="{624403D5-36A0-459B-A886-7181B6519B2C}"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31FE09E4-9DD6-485A-A1F8-92CEE669BE6D}" type="presOf" srcId="{80788A12-EA88-41B3-A3F3-ECF0D6B0B4C8}" destId="{682B14D7-DA68-4380-A1B4-5DC907A8F075}" srcOrd="0" destOrd="0"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C8CCB302-D765-4BD7-AC66-97B25B307B91}" type="presOf" srcId="{CE296D95-F90C-4232-86D7-1E9010ADAF1B}" destId="{3E6C1706-F9EF-4702-A6DD-5088C1B07AA8}" srcOrd="0" destOrd="5" presId="urn:microsoft.com/office/officeart/2005/8/layout/list1"/>
    <dgm:cxn modelId="{F7ECE70D-B863-416E-8AF1-227DF3114EEC}" type="presOf" srcId="{A55E64A6-652F-4F15-A3CE-B2760FD32F20}" destId="{3E6C1706-F9EF-4702-A6DD-5088C1B07AA8}" srcOrd="0" destOrd="4" presId="urn:microsoft.com/office/officeart/2005/8/layout/list1"/>
    <dgm:cxn modelId="{B73E08DD-6BAF-41C7-908B-4219A15B814E}" type="presOf" srcId="{EE9064E2-5603-4769-B8B2-44007AF6C74D}" destId="{A249C578-C097-40AB-97A5-50700B54BB95}" srcOrd="0" destOrd="0" presId="urn:microsoft.com/office/officeart/2005/8/layout/list1"/>
    <dgm:cxn modelId="{37A05984-14A4-4A04-B2FF-45F8CDCE69EF}" type="presOf" srcId="{3BAC68C3-C2B6-4031-ABC3-BB86E8016981}" destId="{682B14D7-DA68-4380-A1B4-5DC907A8F075}" srcOrd="0" destOrd="4" presId="urn:microsoft.com/office/officeart/2005/8/layout/list1"/>
    <dgm:cxn modelId="{4538FCDA-2EE2-48F9-AC61-6DAE4A7D3699}" type="presOf" srcId="{9E795864-CA69-4FE7-9F37-440970E8EF50}" destId="{684162CE-B25F-48AA-AE06-B5118917548D}" srcOrd="1" destOrd="0" presId="urn:microsoft.com/office/officeart/2005/8/layout/list1"/>
    <dgm:cxn modelId="{BD99EBA6-C81F-4631-8ABF-0005ADFD0556}" type="presOf" srcId="{E79E8E3E-0D9B-4FC0-B5FF-2A4D3C15573B}" destId="{682B14D7-DA68-4380-A1B4-5DC907A8F075}" srcOrd="0" destOrd="3"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BDF90F7E-90D5-4566-BBFE-F5223ED615CB}" type="presOf" srcId="{9E795864-CA69-4FE7-9F37-440970E8EF50}" destId="{A0DF0EAF-4BEE-454B-BBF3-12A1423FF979}" srcOrd="0" destOrd="0" presId="urn:microsoft.com/office/officeart/2005/8/layout/list1"/>
    <dgm:cxn modelId="{D128ABC8-24AF-4A20-A485-4BB2CB0C51AC}" type="presOf" srcId="{1A4FF1EC-57C4-4D26-9B32-70AAD048297B}" destId="{D53244C6-0C4D-492A-8CB9-AE2780995D0C}" srcOrd="0" destOrd="0" presId="urn:microsoft.com/office/officeart/2005/8/layout/list1"/>
    <dgm:cxn modelId="{3D035EB6-CBD7-4976-B6D4-497A779DA0A7}" type="presOf" srcId="{CE9505D2-AF93-4CA2-925C-485290A0C2F0}" destId="{E2FC669B-4889-440D-96CF-14EC934461B4}"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85F3FC06-CCF1-4012-83F6-818C1722A53B}" srcId="{9E795864-CA69-4FE7-9F37-440970E8EF50}" destId="{B990D7E5-531B-4E03-BCBE-50F4828178C8}" srcOrd="3" destOrd="0" parTransId="{7D8393B4-EE13-4C1C-AFEF-3017AFDF21F0}" sibTransId="{C23613A2-531B-4E4E-9F7C-FDA0587DE99F}"/>
    <dgm:cxn modelId="{A267A182-8581-42C3-A16B-E14258D0054B}" type="presOf" srcId="{4157EB4A-EEBB-42CA-9B9D-C3D96D02C688}" destId="{894DB273-0975-4E1E-A60F-163868509FD5}" srcOrd="1" destOrd="0" presId="urn:microsoft.com/office/officeart/2005/8/layout/list1"/>
    <dgm:cxn modelId="{1E488079-E36B-48D9-91FC-8CA7C6D9EC7F}" type="presOf" srcId="{4FB164C7-6D0A-4021-B7EF-97C569CD2A3E}" destId="{BCC8809B-08F3-4693-9876-1E3A8BF8700E}" srcOrd="0" destOrd="0" presId="urn:microsoft.com/office/officeart/2005/8/layout/list1"/>
    <dgm:cxn modelId="{7BC98B12-3F9F-404A-A1FE-60AB18567D1A}" type="presOf" srcId="{E5D82549-223B-4DD3-B4C0-DF1D1C113EF1}" destId="{3E6C1706-F9EF-4702-A6DD-5088C1B07AA8}" srcOrd="0" destOrd="0" presId="urn:microsoft.com/office/officeart/2005/8/layout/list1"/>
    <dgm:cxn modelId="{16ABB60D-3A55-4322-B4CE-0C1EBB2894B8}" type="presOf" srcId="{3FD22015-9A3F-4CD5-B1AC-53A681150093}" destId="{3E6C1706-F9EF-4702-A6DD-5088C1B07AA8}" srcOrd="0" destOrd="6" presId="urn:microsoft.com/office/officeart/2005/8/layout/list1"/>
    <dgm:cxn modelId="{A58DC487-1CB0-49CA-B07D-50B6B79945B3}" type="presOf" srcId="{E8417C84-BEA8-4EC5-9E8F-6D00FCDBC015}" destId="{2094678D-F897-4743-BCA0-E74D2B2036D9}"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12C943C8-4888-4754-80B2-6D74745EB805}" type="presOf" srcId="{CE9505D2-AF93-4CA2-925C-485290A0C2F0}" destId="{4B721990-050A-41CA-9AB6-A1324E91B718}" srcOrd="0" destOrd="0" presId="urn:microsoft.com/office/officeart/2005/8/layout/list1"/>
    <dgm:cxn modelId="{831B77C7-1AC3-441E-A8CD-B20C28F1A96E}" type="presOf" srcId="{7F4B495C-B5BB-4D7B-9F0D-7B082D4A65C6}" destId="{0D50D1DC-1014-4AAB-864B-0F17645347EA}" srcOrd="1"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1B1D290-BEB4-4E4A-807B-BA67946EB751}" type="presOf" srcId="{7F4B495C-B5BB-4D7B-9F0D-7B082D4A65C6}" destId="{2BF4B410-72CD-4F18-A0A1-8E9FE0E652DC}" srcOrd="0" destOrd="0" presId="urn:microsoft.com/office/officeart/2005/8/layout/list1"/>
    <dgm:cxn modelId="{7BFBB714-1D0B-4140-86C7-986AF415EBD0}" type="presOf" srcId="{0B85369C-F01E-423F-8E72-DB08A93D3B3A}" destId="{61A632BD-F212-4754-A82A-47F784BB615D}" srcOrd="0"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87343A99-459A-4397-8430-79A684B76108}" type="presOf" srcId="{EE9064E2-5603-4769-B8B2-44007AF6C74D}" destId="{9B3B934E-3E04-49B0-A048-AEEB32FC7592}"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F384EEFC-1DF0-47F2-8CBB-A42C0E9BDD0B}" type="presOf" srcId="{517418D3-85EC-427E-81CE-DAB83D01C458}" destId="{682B14D7-DA68-4380-A1B4-5DC907A8F075}" srcOrd="0" destOrd="1" presId="urn:microsoft.com/office/officeart/2005/8/layout/list1"/>
    <dgm:cxn modelId="{6D2B1C27-B54E-4574-905A-2F508C2F98A1}" type="presOf" srcId="{164315BC-AE80-471C-B807-1C02BBF27ABF}" destId="{3E6C1706-F9EF-4702-A6DD-5088C1B07AA8}" srcOrd="0" destOrd="1"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72251D6C-D1BD-4AB3-A2C1-E8BC17DC3537}" srcId="{4FB164C7-6D0A-4021-B7EF-97C569CD2A3E}" destId="{CE9505D2-AF93-4CA2-925C-485290A0C2F0}" srcOrd="1" destOrd="0" parTransId="{E0C314D6-2491-4D37-8951-E04454DAC08C}" sibTransId="{84CAE666-F38B-4E8E-AE83-B47F10F9FB67}"/>
    <dgm:cxn modelId="{8EEE70D5-3700-427E-92F3-CFA36A075840}" type="presOf" srcId="{E8417C84-BEA8-4EC5-9E8F-6D00FCDBC015}" destId="{A4F7F6EE-0D5A-457E-9FE5-0CFD112C8849}" srcOrd="1" destOrd="0" presId="urn:microsoft.com/office/officeart/2005/8/layout/list1"/>
    <dgm:cxn modelId="{8210F407-FDF0-4C29-90C0-C84902DAF846}" type="presParOf" srcId="{BCC8809B-08F3-4693-9876-1E3A8BF8700E}" destId="{304DD202-FC07-47F9-BCCE-6F65AB4A4C45}" srcOrd="0" destOrd="0" presId="urn:microsoft.com/office/officeart/2005/8/layout/list1"/>
    <dgm:cxn modelId="{BB362664-B172-48B5-89BF-05ED0B95B681}" type="presParOf" srcId="{304DD202-FC07-47F9-BCCE-6F65AB4A4C45}" destId="{2094678D-F897-4743-BCA0-E74D2B2036D9}" srcOrd="0" destOrd="0" presId="urn:microsoft.com/office/officeart/2005/8/layout/list1"/>
    <dgm:cxn modelId="{02276FE7-B1E2-47AD-991A-57811CED3E80}" type="presParOf" srcId="{304DD202-FC07-47F9-BCCE-6F65AB4A4C45}" destId="{A4F7F6EE-0D5A-457E-9FE5-0CFD112C8849}" srcOrd="1" destOrd="0" presId="urn:microsoft.com/office/officeart/2005/8/layout/list1"/>
    <dgm:cxn modelId="{7C96A2BD-3BA6-4A23-83C1-03046D45C136}" type="presParOf" srcId="{BCC8809B-08F3-4693-9876-1E3A8BF8700E}" destId="{6D454052-6D10-428F-99A8-6265CB1B4897}" srcOrd="1" destOrd="0" presId="urn:microsoft.com/office/officeart/2005/8/layout/list1"/>
    <dgm:cxn modelId="{4F6710E9-C904-4411-B7CE-F18B17FF6BA3}" type="presParOf" srcId="{BCC8809B-08F3-4693-9876-1E3A8BF8700E}" destId="{94BF0988-D799-4F9E-BA97-5758D0921DE2}" srcOrd="2" destOrd="0" presId="urn:microsoft.com/office/officeart/2005/8/layout/list1"/>
    <dgm:cxn modelId="{884AC1C3-A817-48DD-A40D-5A6A68616DB0}" type="presParOf" srcId="{BCC8809B-08F3-4693-9876-1E3A8BF8700E}" destId="{B9B3FE52-3CD4-4F5C-8B39-1283CB7DC38F}" srcOrd="3" destOrd="0" presId="urn:microsoft.com/office/officeart/2005/8/layout/list1"/>
    <dgm:cxn modelId="{440855B4-6B3E-4EC3-BF4E-F13B3DD1D8DF}" type="presParOf" srcId="{BCC8809B-08F3-4693-9876-1E3A8BF8700E}" destId="{EFC6478B-B1D2-47A4-9203-635335C14541}" srcOrd="4" destOrd="0" presId="urn:microsoft.com/office/officeart/2005/8/layout/list1"/>
    <dgm:cxn modelId="{7E100D8D-50F0-4E37-AA8E-859CE5BDD774}" type="presParOf" srcId="{EFC6478B-B1D2-47A4-9203-635335C14541}" destId="{4B721990-050A-41CA-9AB6-A1324E91B718}" srcOrd="0" destOrd="0" presId="urn:microsoft.com/office/officeart/2005/8/layout/list1"/>
    <dgm:cxn modelId="{84C48451-5A85-408B-B287-F96C78803746}" type="presParOf" srcId="{EFC6478B-B1D2-47A4-9203-635335C14541}" destId="{E2FC669B-4889-440D-96CF-14EC934461B4}" srcOrd="1" destOrd="0" presId="urn:microsoft.com/office/officeart/2005/8/layout/list1"/>
    <dgm:cxn modelId="{719EA915-3863-4228-85E4-5687D30DD426}" type="presParOf" srcId="{BCC8809B-08F3-4693-9876-1E3A8BF8700E}" destId="{4A51215A-63CA-4A1F-A249-E19017D96108}" srcOrd="5" destOrd="0" presId="urn:microsoft.com/office/officeart/2005/8/layout/list1"/>
    <dgm:cxn modelId="{45999D7B-A94F-4571-98DD-A05AFDD162A0}" type="presParOf" srcId="{BCC8809B-08F3-4693-9876-1E3A8BF8700E}" destId="{02D616B1-C029-4E4D-A06E-58423139183F}" srcOrd="6" destOrd="0" presId="urn:microsoft.com/office/officeart/2005/8/layout/list1"/>
    <dgm:cxn modelId="{20C4A10B-7CF1-41C3-AAB3-80D6F59EF136}" type="presParOf" srcId="{BCC8809B-08F3-4693-9876-1E3A8BF8700E}" destId="{FF5433F6-94EE-4264-A127-E0580C16C316}" srcOrd="7" destOrd="0" presId="urn:microsoft.com/office/officeart/2005/8/layout/list1"/>
    <dgm:cxn modelId="{A5933321-31C3-4A83-8FBB-C8DD8466C5E8}" type="presParOf" srcId="{BCC8809B-08F3-4693-9876-1E3A8BF8700E}" destId="{EE1088D0-3C46-4517-95E7-9037A1C47A55}" srcOrd="8" destOrd="0" presId="urn:microsoft.com/office/officeart/2005/8/layout/list1"/>
    <dgm:cxn modelId="{2B27637F-98E2-43F3-8F41-A0B6631F1955}" type="presParOf" srcId="{EE1088D0-3C46-4517-95E7-9037A1C47A55}" destId="{A0DF0EAF-4BEE-454B-BBF3-12A1423FF979}" srcOrd="0" destOrd="0" presId="urn:microsoft.com/office/officeart/2005/8/layout/list1"/>
    <dgm:cxn modelId="{5F1B5C53-FC93-4B19-B3A7-B8983111FFD8}" type="presParOf" srcId="{EE1088D0-3C46-4517-95E7-9037A1C47A55}" destId="{684162CE-B25F-48AA-AE06-B5118917548D}" srcOrd="1" destOrd="0" presId="urn:microsoft.com/office/officeart/2005/8/layout/list1"/>
    <dgm:cxn modelId="{03A4D65F-514E-4A33-98ED-A6A2163B1E48}" type="presParOf" srcId="{BCC8809B-08F3-4693-9876-1E3A8BF8700E}" destId="{4165F1B7-3867-4B44-91C2-3DF4884FB3CA}" srcOrd="9" destOrd="0" presId="urn:microsoft.com/office/officeart/2005/8/layout/list1"/>
    <dgm:cxn modelId="{CFA639CD-3C19-4A65-9E1F-88E0BC587F46}" type="presParOf" srcId="{BCC8809B-08F3-4693-9876-1E3A8BF8700E}" destId="{3E6C1706-F9EF-4702-A6DD-5088C1B07AA8}" srcOrd="10" destOrd="0" presId="urn:microsoft.com/office/officeart/2005/8/layout/list1"/>
    <dgm:cxn modelId="{6FC82E0A-2C57-460C-8DB0-8E82CCA10CD6}" type="presParOf" srcId="{BCC8809B-08F3-4693-9876-1E3A8BF8700E}" destId="{501B9333-9D90-4512-B170-5FEF46680F85}" srcOrd="11" destOrd="0" presId="urn:microsoft.com/office/officeart/2005/8/layout/list1"/>
    <dgm:cxn modelId="{A860518B-CF59-4F6F-9F6E-3A8E3813E595}" type="presParOf" srcId="{BCC8809B-08F3-4693-9876-1E3A8BF8700E}" destId="{554D81A5-5CDE-4A27-A0D6-6413B6F233BF}" srcOrd="12" destOrd="0" presId="urn:microsoft.com/office/officeart/2005/8/layout/list1"/>
    <dgm:cxn modelId="{487719AD-A544-4AED-8F0F-37233C90968A}" type="presParOf" srcId="{554D81A5-5CDE-4A27-A0D6-6413B6F233BF}" destId="{61A632BD-F212-4754-A82A-47F784BB615D}" srcOrd="0" destOrd="0" presId="urn:microsoft.com/office/officeart/2005/8/layout/list1"/>
    <dgm:cxn modelId="{B142F613-BEF1-436F-983F-6C5C82B5D9F7}" type="presParOf" srcId="{554D81A5-5CDE-4A27-A0D6-6413B6F233BF}" destId="{A86BC119-FFE4-4F53-8A41-0B7942C275A7}" srcOrd="1" destOrd="0" presId="urn:microsoft.com/office/officeart/2005/8/layout/list1"/>
    <dgm:cxn modelId="{D78ADEA6-848B-4781-9BA0-FCE72E816B58}" type="presParOf" srcId="{BCC8809B-08F3-4693-9876-1E3A8BF8700E}" destId="{887423C3-3FF1-4FA3-91D0-5BFB12EB54E2}" srcOrd="13" destOrd="0" presId="urn:microsoft.com/office/officeart/2005/8/layout/list1"/>
    <dgm:cxn modelId="{B120F0A6-447C-41B8-A2F2-1D30A5421B12}" type="presParOf" srcId="{BCC8809B-08F3-4693-9876-1E3A8BF8700E}" destId="{A2AB59A2-2557-4895-9C5F-6269F28ADA7B}" srcOrd="14" destOrd="0" presId="urn:microsoft.com/office/officeart/2005/8/layout/list1"/>
    <dgm:cxn modelId="{15DFB232-5BB2-48EE-BC47-2CB268AB7936}" type="presParOf" srcId="{BCC8809B-08F3-4693-9876-1E3A8BF8700E}" destId="{EBCBEAD0-6714-4900-89B0-1D7003DE5F9B}" srcOrd="15" destOrd="0" presId="urn:microsoft.com/office/officeart/2005/8/layout/list1"/>
    <dgm:cxn modelId="{84843EF9-DB49-4B10-80AC-2F47DF72CB3F}" type="presParOf" srcId="{BCC8809B-08F3-4693-9876-1E3A8BF8700E}" destId="{D483A19D-ED81-4C88-8AEF-71C778AF85FA}" srcOrd="16" destOrd="0" presId="urn:microsoft.com/office/officeart/2005/8/layout/list1"/>
    <dgm:cxn modelId="{DF157AE3-6C59-4590-8071-19626F9E2895}" type="presParOf" srcId="{D483A19D-ED81-4C88-8AEF-71C778AF85FA}" destId="{2BF4B410-72CD-4F18-A0A1-8E9FE0E652DC}" srcOrd="0" destOrd="0" presId="urn:microsoft.com/office/officeart/2005/8/layout/list1"/>
    <dgm:cxn modelId="{FD8EB5F0-55CD-4FA8-BF9E-2FEC65E55541}" type="presParOf" srcId="{D483A19D-ED81-4C88-8AEF-71C778AF85FA}" destId="{0D50D1DC-1014-4AAB-864B-0F17645347EA}" srcOrd="1" destOrd="0" presId="urn:microsoft.com/office/officeart/2005/8/layout/list1"/>
    <dgm:cxn modelId="{FAE1A3FF-EF18-4461-8D49-27EDE9165EFB}" type="presParOf" srcId="{BCC8809B-08F3-4693-9876-1E3A8BF8700E}" destId="{6002CEF8-CAA5-4DDF-9416-CC1F3349812F}" srcOrd="17" destOrd="0" presId="urn:microsoft.com/office/officeart/2005/8/layout/list1"/>
    <dgm:cxn modelId="{633666E3-24B3-445C-BDA0-8529ADFCA662}" type="presParOf" srcId="{BCC8809B-08F3-4693-9876-1E3A8BF8700E}" destId="{AC55AAE5-CD86-4DCA-A4D4-D4BBBE4D9C6E}" srcOrd="18" destOrd="0" presId="urn:microsoft.com/office/officeart/2005/8/layout/list1"/>
    <dgm:cxn modelId="{247491D8-3C9A-4270-8D0E-5848C5A51A95}" type="presParOf" srcId="{BCC8809B-08F3-4693-9876-1E3A8BF8700E}" destId="{6129D119-B38F-4CCA-B075-4EB8A76153C4}" srcOrd="19" destOrd="0" presId="urn:microsoft.com/office/officeart/2005/8/layout/list1"/>
    <dgm:cxn modelId="{475F384A-04B1-49FB-BA69-1AF02CE3A642}" type="presParOf" srcId="{BCC8809B-08F3-4693-9876-1E3A8BF8700E}" destId="{D747B5C8-20B1-420A-A113-817C586B8209}" srcOrd="20" destOrd="0" presId="urn:microsoft.com/office/officeart/2005/8/layout/list1"/>
    <dgm:cxn modelId="{1EB21732-B0D5-4233-994C-0C94B3197061}" type="presParOf" srcId="{D747B5C8-20B1-420A-A113-817C586B8209}" destId="{A249C578-C097-40AB-97A5-50700B54BB95}" srcOrd="0" destOrd="0" presId="urn:microsoft.com/office/officeart/2005/8/layout/list1"/>
    <dgm:cxn modelId="{879070CF-798C-4D28-A1EB-FA12CE3F62F3}" type="presParOf" srcId="{D747B5C8-20B1-420A-A113-817C586B8209}" destId="{9B3B934E-3E04-49B0-A048-AEEB32FC7592}" srcOrd="1" destOrd="0" presId="urn:microsoft.com/office/officeart/2005/8/layout/list1"/>
    <dgm:cxn modelId="{2404A7D2-5C2D-477D-B78C-8936A92639DE}" type="presParOf" srcId="{BCC8809B-08F3-4693-9876-1E3A8BF8700E}" destId="{22E5A17B-93EB-4FAE-A43C-0989E90AD6F1}" srcOrd="21" destOrd="0" presId="urn:microsoft.com/office/officeart/2005/8/layout/list1"/>
    <dgm:cxn modelId="{0E2BE56B-70DD-4F88-99BF-0F42923EE11E}" type="presParOf" srcId="{BCC8809B-08F3-4693-9876-1E3A8BF8700E}" destId="{682B14D7-DA68-4380-A1B4-5DC907A8F075}" srcOrd="22" destOrd="0" presId="urn:microsoft.com/office/officeart/2005/8/layout/list1"/>
    <dgm:cxn modelId="{F1336151-CC92-4DDE-8BBD-2F900C3F8784}" type="presParOf" srcId="{BCC8809B-08F3-4693-9876-1E3A8BF8700E}" destId="{C630BA89-DD1B-4C8A-9D44-3FFA41B3F408}" srcOrd="23" destOrd="0" presId="urn:microsoft.com/office/officeart/2005/8/layout/list1"/>
    <dgm:cxn modelId="{1FBB094B-9DBB-4E16-9075-6B79ED044A21}" type="presParOf" srcId="{BCC8809B-08F3-4693-9876-1E3A8BF8700E}" destId="{3DE4AB8C-EFB5-4774-A988-4F4AACAA68B5}" srcOrd="24" destOrd="0" presId="urn:microsoft.com/office/officeart/2005/8/layout/list1"/>
    <dgm:cxn modelId="{3BF266BB-5154-460A-8043-0BBCDCE7D695}" type="presParOf" srcId="{3DE4AB8C-EFB5-4774-A988-4F4AACAA68B5}" destId="{D53244C6-0C4D-492A-8CB9-AE2780995D0C}" srcOrd="0" destOrd="0" presId="urn:microsoft.com/office/officeart/2005/8/layout/list1"/>
    <dgm:cxn modelId="{F7EEBA45-C794-474B-A00A-415229E42A69}" type="presParOf" srcId="{3DE4AB8C-EFB5-4774-A988-4F4AACAA68B5}" destId="{624403D5-36A0-459B-A886-7181B6519B2C}" srcOrd="1" destOrd="0" presId="urn:microsoft.com/office/officeart/2005/8/layout/list1"/>
    <dgm:cxn modelId="{FFB954D6-1F93-44FC-8710-755BE9927EE8}" type="presParOf" srcId="{BCC8809B-08F3-4693-9876-1E3A8BF8700E}" destId="{90714807-D1B1-4774-AF26-7C1D0503B598}" srcOrd="25" destOrd="0" presId="urn:microsoft.com/office/officeart/2005/8/layout/list1"/>
    <dgm:cxn modelId="{951D4E5F-D06E-428E-AF22-38E8D47D832A}" type="presParOf" srcId="{BCC8809B-08F3-4693-9876-1E3A8BF8700E}" destId="{6C1EE109-6877-4BF1-83E8-5E9A1D0C28AC}" srcOrd="26" destOrd="0" presId="urn:microsoft.com/office/officeart/2005/8/layout/list1"/>
    <dgm:cxn modelId="{F76E1ACC-BB32-49A0-891C-B0DFDC450785}" type="presParOf" srcId="{BCC8809B-08F3-4693-9876-1E3A8BF8700E}" destId="{F1CCE5EB-196F-4FBD-A0D6-7386B633EB1F}" srcOrd="27" destOrd="0" presId="urn:microsoft.com/office/officeart/2005/8/layout/list1"/>
    <dgm:cxn modelId="{B1742EA4-A1BC-42B7-8455-EC5BCE54AA2B}" type="presParOf" srcId="{BCC8809B-08F3-4693-9876-1E3A8BF8700E}" destId="{FF48E82A-5F10-4AFE-9FB3-1708BAB15FE9}" srcOrd="28" destOrd="0" presId="urn:microsoft.com/office/officeart/2005/8/layout/list1"/>
    <dgm:cxn modelId="{EF297020-9C57-473D-8760-F7B09B2BA1F4}" type="presParOf" srcId="{FF48E82A-5F10-4AFE-9FB3-1708BAB15FE9}" destId="{768F0333-B888-4E52-92B8-3D3C461D2182}" srcOrd="0" destOrd="0" presId="urn:microsoft.com/office/officeart/2005/8/layout/list1"/>
    <dgm:cxn modelId="{3CF566F8-016F-4CEC-AAD7-EF25D55F3776}" type="presParOf" srcId="{FF48E82A-5F10-4AFE-9FB3-1708BAB15FE9}" destId="{894DB273-0975-4E1E-A60F-163868509FD5}" srcOrd="1" destOrd="0" presId="urn:microsoft.com/office/officeart/2005/8/layout/list1"/>
    <dgm:cxn modelId="{760D59FD-C5DD-4B20-9AA6-7B3B043A5319}" type="presParOf" srcId="{BCC8809B-08F3-4693-9876-1E3A8BF8700E}" destId="{195704B3-6761-4757-81EC-C08A68474D2F}" srcOrd="29" destOrd="0" presId="urn:microsoft.com/office/officeart/2005/8/layout/list1"/>
    <dgm:cxn modelId="{2097A0DB-0409-49CE-B5C6-362EA3A2F2B4}"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8442195E-C112-4A10-812D-5DF4BBB84B8F}" type="presOf" srcId="{7F4B495C-B5BB-4D7B-9F0D-7B082D4A65C6}" destId="{2BF4B410-72CD-4F18-A0A1-8E9FE0E652DC}" srcOrd="0" destOrd="0" presId="urn:microsoft.com/office/officeart/2005/8/layout/list1"/>
    <dgm:cxn modelId="{4EFF1703-C2A5-494F-B2C1-63A198A42E3C}" type="presOf" srcId="{9E795864-CA69-4FE7-9F37-440970E8EF50}" destId="{A0DF0EAF-4BEE-454B-BBF3-12A1423FF979}"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1EE38AFA-87FF-4B8C-ABE9-954191B11DA9}" type="presOf" srcId="{3FD22015-9A3F-4CD5-B1AC-53A681150093}" destId="{3E6C1706-F9EF-4702-A6DD-5088C1B07AA8}" srcOrd="0" destOrd="6" presId="urn:microsoft.com/office/officeart/2005/8/layout/list1"/>
    <dgm:cxn modelId="{ADF0A4D7-6972-448F-9B72-AC0EB0CF51AD}" type="presOf" srcId="{4157EB4A-EEBB-42CA-9B9D-C3D96D02C688}" destId="{894DB273-0975-4E1E-A60F-163868509FD5}" srcOrd="1"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72251D6C-D1BD-4AB3-A2C1-E8BC17DC3537}" srcId="{4FB164C7-6D0A-4021-B7EF-97C569CD2A3E}" destId="{CE9505D2-AF93-4CA2-925C-485290A0C2F0}" srcOrd="1" destOrd="0" parTransId="{E0C314D6-2491-4D37-8951-E04454DAC08C}" sibTransId="{84CAE666-F38B-4E8E-AE83-B47F10F9FB67}"/>
    <dgm:cxn modelId="{805C8CD6-C68D-4704-912E-F929EF5B5599}" type="presOf" srcId="{E8417C84-BEA8-4EC5-9E8F-6D00FCDBC015}" destId="{2094678D-F897-4743-BCA0-E74D2B2036D9}" srcOrd="0"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4A9067A3-F5ED-442A-A0EB-1303F6285286}" type="presOf" srcId="{7F4B495C-B5BB-4D7B-9F0D-7B082D4A65C6}" destId="{0D50D1DC-1014-4AAB-864B-0F17645347EA}" srcOrd="1" destOrd="0" presId="urn:microsoft.com/office/officeart/2005/8/layout/list1"/>
    <dgm:cxn modelId="{6F560CED-C8A7-4EA6-9078-BB3A7CD73894}" type="presOf" srcId="{E5D82549-223B-4DD3-B4C0-DF1D1C113EF1}" destId="{3E6C1706-F9EF-4702-A6DD-5088C1B07AA8}" srcOrd="0" destOrd="0" presId="urn:microsoft.com/office/officeart/2005/8/layout/list1"/>
    <dgm:cxn modelId="{547BCD40-6AEE-49A9-970F-1B3A7DA5ED58}" type="presOf" srcId="{B990D7E5-531B-4E03-BCBE-50F4828178C8}" destId="{3E6C1706-F9EF-4702-A6DD-5088C1B07AA8}" srcOrd="0" destOrd="3" presId="urn:microsoft.com/office/officeart/2005/8/layout/list1"/>
    <dgm:cxn modelId="{EB0316B1-D82B-499D-8A15-5B81BAE97147}" type="presOf" srcId="{0B85369C-F01E-423F-8E72-DB08A93D3B3A}" destId="{A86BC119-FFE4-4F53-8A41-0B7942C275A7}" srcOrd="1" destOrd="0" presId="urn:microsoft.com/office/officeart/2005/8/layout/list1"/>
    <dgm:cxn modelId="{D50CA5EC-D78F-40AE-BF40-CDAC9F4D7A3D}" type="presOf" srcId="{1A4FF1EC-57C4-4D26-9B32-70AAD048297B}" destId="{624403D5-36A0-459B-A886-7181B6519B2C}" srcOrd="1" destOrd="0" presId="urn:microsoft.com/office/officeart/2005/8/layout/list1"/>
    <dgm:cxn modelId="{234B2504-3C1B-4F3A-A09A-0325C0888257}" type="presOf" srcId="{EE9064E2-5603-4769-B8B2-44007AF6C74D}" destId="{9B3B934E-3E04-49B0-A048-AEEB32FC7592}"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3715CAF5-BDF3-48EB-A4B6-649A95D01DF6}" type="presOf" srcId="{CE9505D2-AF93-4CA2-925C-485290A0C2F0}" destId="{E2FC669B-4889-440D-96CF-14EC934461B4}" srcOrd="1"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D6474485-6A98-4181-BB9F-BDF02C86BA09}" type="presOf" srcId="{164315BC-AE80-471C-B807-1C02BBF27ABF}" destId="{3E6C1706-F9EF-4702-A6DD-5088C1B07AA8}" srcOrd="0" destOrd="1"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1A85609C-4B57-4123-B6AE-FD0C4DEF194C}" type="presOf" srcId="{4FB164C7-6D0A-4021-B7EF-97C569CD2A3E}" destId="{BCC8809B-08F3-4693-9876-1E3A8BF8700E}" srcOrd="0"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EFA95BFE-E059-4E69-AE1F-18082D2939F4}" type="presOf" srcId="{A55E64A6-652F-4F15-A3CE-B2760FD32F20}" destId="{3E6C1706-F9EF-4702-A6DD-5088C1B07AA8}" srcOrd="0" destOrd="4" presId="urn:microsoft.com/office/officeart/2005/8/layout/list1"/>
    <dgm:cxn modelId="{05F4BC0A-FB5E-49C1-B4FD-983E2EC22FFF}" type="presOf" srcId="{9E795864-CA69-4FE7-9F37-440970E8EF50}" destId="{684162CE-B25F-48AA-AE06-B5118917548D}" srcOrd="1" destOrd="0" presId="urn:microsoft.com/office/officeart/2005/8/layout/list1"/>
    <dgm:cxn modelId="{CB821543-2175-4851-AAE3-CABCEF9EEC1F}" type="presOf" srcId="{4157EB4A-EEBB-42CA-9B9D-C3D96D02C688}" destId="{768F0333-B888-4E52-92B8-3D3C461D2182}"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FE943022-959B-4747-8A13-411F92C91D17}" type="presOf" srcId="{517418D3-85EC-427E-81CE-DAB83D01C458}" destId="{682B14D7-DA68-4380-A1B4-5DC907A8F075}" srcOrd="0" destOrd="1"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6509888A-2471-4286-8F58-948D1F39AE13}" type="presOf" srcId="{80788A12-EA88-41B3-A3F3-ECF0D6B0B4C8}" destId="{682B14D7-DA68-4380-A1B4-5DC907A8F075}"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F7BCB763-83D8-4E7C-94A1-939ED55A651A}" srcId="{9E795864-CA69-4FE7-9F37-440970E8EF50}" destId="{CE296D95-F90C-4232-86D7-1E9010ADAF1B}" srcOrd="5" destOrd="0" parTransId="{5A7759D1-81E9-466D-BDF0-3CA8B521760B}" sibTransId="{7CB6D477-D154-47D3-AAA1-EB0709DFDBC2}"/>
    <dgm:cxn modelId="{EDC744C9-567F-4B53-981B-AC2336A81AE0}" type="presOf" srcId="{3BAC68C3-C2B6-4031-ABC3-BB86E8016981}" destId="{682B14D7-DA68-4380-A1B4-5DC907A8F075}" srcOrd="0" destOrd="4" presId="urn:microsoft.com/office/officeart/2005/8/layout/list1"/>
    <dgm:cxn modelId="{0FC89922-BB6D-4024-B740-C5C629005A5F}" type="presOf" srcId="{F6CB485D-5388-425E-9EE5-9D5A3AC8F78A}" destId="{3E6C1706-F9EF-4702-A6DD-5088C1B07AA8}" srcOrd="0" destOrd="2"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5C47F372-CB66-4AF8-B0B4-8E52531343DE}" type="presOf" srcId="{1A4FF1EC-57C4-4D26-9B32-70AAD048297B}" destId="{D53244C6-0C4D-492A-8CB9-AE2780995D0C}" srcOrd="0" destOrd="0" presId="urn:microsoft.com/office/officeart/2005/8/layout/list1"/>
    <dgm:cxn modelId="{C7FBEAE5-52F4-48FC-9470-14C8054DEF22}" type="presOf" srcId="{E8417C84-BEA8-4EC5-9E8F-6D00FCDBC015}" destId="{A4F7F6EE-0D5A-457E-9FE5-0CFD112C8849}" srcOrd="1" destOrd="0" presId="urn:microsoft.com/office/officeart/2005/8/layout/list1"/>
    <dgm:cxn modelId="{8CD73567-4C1C-4BB1-9341-CCFE5944E240}" type="presOf" srcId="{EE9064E2-5603-4769-B8B2-44007AF6C74D}" destId="{A249C578-C097-40AB-97A5-50700B54BB95}" srcOrd="0" destOrd="0" presId="urn:microsoft.com/office/officeart/2005/8/layout/list1"/>
    <dgm:cxn modelId="{B1F81664-5E59-4BE2-8CE1-9C4A3BA37273}" type="presOf" srcId="{CE296D95-F90C-4232-86D7-1E9010ADAF1B}" destId="{3E6C1706-F9EF-4702-A6DD-5088C1B07AA8}" srcOrd="0" destOrd="5"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97A53F65-79AA-4C0B-A07A-2B7C7C046361}" type="presOf" srcId="{E79E8E3E-0D9B-4FC0-B5FF-2A4D3C15573B}" destId="{682B14D7-DA68-4380-A1B4-5DC907A8F075}" srcOrd="0" destOrd="3" presId="urn:microsoft.com/office/officeart/2005/8/layout/list1"/>
    <dgm:cxn modelId="{29B6501B-B18D-4FC4-A6E8-42B18FD4170D}" type="presOf" srcId="{0B85369C-F01E-423F-8E72-DB08A93D3B3A}" destId="{61A632BD-F212-4754-A82A-47F784BB615D}" srcOrd="0" destOrd="0" presId="urn:microsoft.com/office/officeart/2005/8/layout/list1"/>
    <dgm:cxn modelId="{86106C4A-68BF-4B4B-8A56-677F12C3A8AD}" type="presOf" srcId="{47B6E8C8-6650-4645-9E2E-651991936D61}" destId="{682B14D7-DA68-4380-A1B4-5DC907A8F075}" srcOrd="0" destOrd="2" presId="urn:microsoft.com/office/officeart/2005/8/layout/list1"/>
    <dgm:cxn modelId="{87798DF7-19A9-48FD-9742-2C40BBC038D9}" type="presOf" srcId="{CE9505D2-AF93-4CA2-925C-485290A0C2F0}" destId="{4B721990-050A-41CA-9AB6-A1324E91B718}" srcOrd="0" destOrd="0" presId="urn:microsoft.com/office/officeart/2005/8/layout/list1"/>
    <dgm:cxn modelId="{ECE5EADC-EAC4-4BCD-AAD2-0693818901A6}" type="presParOf" srcId="{BCC8809B-08F3-4693-9876-1E3A8BF8700E}" destId="{304DD202-FC07-47F9-BCCE-6F65AB4A4C45}" srcOrd="0" destOrd="0" presId="urn:microsoft.com/office/officeart/2005/8/layout/list1"/>
    <dgm:cxn modelId="{8D08BC1F-1CA8-4175-BE24-DB1B9B26AA1E}" type="presParOf" srcId="{304DD202-FC07-47F9-BCCE-6F65AB4A4C45}" destId="{2094678D-F897-4743-BCA0-E74D2B2036D9}" srcOrd="0" destOrd="0" presId="urn:microsoft.com/office/officeart/2005/8/layout/list1"/>
    <dgm:cxn modelId="{9C7A5CF5-FFE3-4A02-B53F-4B2EC4915796}" type="presParOf" srcId="{304DD202-FC07-47F9-BCCE-6F65AB4A4C45}" destId="{A4F7F6EE-0D5A-457E-9FE5-0CFD112C8849}" srcOrd="1" destOrd="0" presId="urn:microsoft.com/office/officeart/2005/8/layout/list1"/>
    <dgm:cxn modelId="{A5BCC803-118F-4EA2-AAA8-B419ADA1BB62}" type="presParOf" srcId="{BCC8809B-08F3-4693-9876-1E3A8BF8700E}" destId="{6D454052-6D10-428F-99A8-6265CB1B4897}" srcOrd="1" destOrd="0" presId="urn:microsoft.com/office/officeart/2005/8/layout/list1"/>
    <dgm:cxn modelId="{5FA51219-82E8-4EFF-8487-5EA00D1A6596}" type="presParOf" srcId="{BCC8809B-08F3-4693-9876-1E3A8BF8700E}" destId="{94BF0988-D799-4F9E-BA97-5758D0921DE2}" srcOrd="2" destOrd="0" presId="urn:microsoft.com/office/officeart/2005/8/layout/list1"/>
    <dgm:cxn modelId="{048B3436-5878-4448-B12A-488E3D8A2845}" type="presParOf" srcId="{BCC8809B-08F3-4693-9876-1E3A8BF8700E}" destId="{B9B3FE52-3CD4-4F5C-8B39-1283CB7DC38F}" srcOrd="3" destOrd="0" presId="urn:microsoft.com/office/officeart/2005/8/layout/list1"/>
    <dgm:cxn modelId="{A5A1AB42-78A9-4401-B2EC-522B06E74C9E}" type="presParOf" srcId="{BCC8809B-08F3-4693-9876-1E3A8BF8700E}" destId="{EFC6478B-B1D2-47A4-9203-635335C14541}" srcOrd="4" destOrd="0" presId="urn:microsoft.com/office/officeart/2005/8/layout/list1"/>
    <dgm:cxn modelId="{B70A0DAF-60E6-415B-95D3-5089FF9AB9E5}" type="presParOf" srcId="{EFC6478B-B1D2-47A4-9203-635335C14541}" destId="{4B721990-050A-41CA-9AB6-A1324E91B718}" srcOrd="0" destOrd="0" presId="urn:microsoft.com/office/officeart/2005/8/layout/list1"/>
    <dgm:cxn modelId="{EA993104-9865-406D-B976-9C0CAAA046F2}" type="presParOf" srcId="{EFC6478B-B1D2-47A4-9203-635335C14541}" destId="{E2FC669B-4889-440D-96CF-14EC934461B4}" srcOrd="1" destOrd="0" presId="urn:microsoft.com/office/officeart/2005/8/layout/list1"/>
    <dgm:cxn modelId="{D1B04EC6-2CD2-43D0-8E67-9C81520300D5}" type="presParOf" srcId="{BCC8809B-08F3-4693-9876-1E3A8BF8700E}" destId="{4A51215A-63CA-4A1F-A249-E19017D96108}" srcOrd="5" destOrd="0" presId="urn:microsoft.com/office/officeart/2005/8/layout/list1"/>
    <dgm:cxn modelId="{B89ED793-B106-4196-A45D-20EEA872FAEC}" type="presParOf" srcId="{BCC8809B-08F3-4693-9876-1E3A8BF8700E}" destId="{02D616B1-C029-4E4D-A06E-58423139183F}" srcOrd="6" destOrd="0" presId="urn:microsoft.com/office/officeart/2005/8/layout/list1"/>
    <dgm:cxn modelId="{EAB999C3-FC5E-4931-8DAE-3C3D50AF8D76}" type="presParOf" srcId="{BCC8809B-08F3-4693-9876-1E3A8BF8700E}" destId="{FF5433F6-94EE-4264-A127-E0580C16C316}" srcOrd="7" destOrd="0" presId="urn:microsoft.com/office/officeart/2005/8/layout/list1"/>
    <dgm:cxn modelId="{7AE2B723-BCF7-4D9E-A646-B8FB1BE999F8}" type="presParOf" srcId="{BCC8809B-08F3-4693-9876-1E3A8BF8700E}" destId="{EE1088D0-3C46-4517-95E7-9037A1C47A55}" srcOrd="8" destOrd="0" presId="urn:microsoft.com/office/officeart/2005/8/layout/list1"/>
    <dgm:cxn modelId="{F0CFF306-AA1E-4657-89DC-4FB72E4814D7}" type="presParOf" srcId="{EE1088D0-3C46-4517-95E7-9037A1C47A55}" destId="{A0DF0EAF-4BEE-454B-BBF3-12A1423FF979}" srcOrd="0" destOrd="0" presId="urn:microsoft.com/office/officeart/2005/8/layout/list1"/>
    <dgm:cxn modelId="{6D2F5B4F-4A49-4C94-B4CA-D609FB43CAD6}" type="presParOf" srcId="{EE1088D0-3C46-4517-95E7-9037A1C47A55}" destId="{684162CE-B25F-48AA-AE06-B5118917548D}" srcOrd="1" destOrd="0" presId="urn:microsoft.com/office/officeart/2005/8/layout/list1"/>
    <dgm:cxn modelId="{1672C76F-A4D2-46BB-8FDB-354B5D0DE56C}" type="presParOf" srcId="{BCC8809B-08F3-4693-9876-1E3A8BF8700E}" destId="{4165F1B7-3867-4B44-91C2-3DF4884FB3CA}" srcOrd="9" destOrd="0" presId="urn:microsoft.com/office/officeart/2005/8/layout/list1"/>
    <dgm:cxn modelId="{BDBB99A5-ABF9-4E69-B50D-E941DE2165FA}" type="presParOf" srcId="{BCC8809B-08F3-4693-9876-1E3A8BF8700E}" destId="{3E6C1706-F9EF-4702-A6DD-5088C1B07AA8}" srcOrd="10" destOrd="0" presId="urn:microsoft.com/office/officeart/2005/8/layout/list1"/>
    <dgm:cxn modelId="{9FD197FC-B3B5-4263-AF98-06B7235BAF01}" type="presParOf" srcId="{BCC8809B-08F3-4693-9876-1E3A8BF8700E}" destId="{501B9333-9D90-4512-B170-5FEF46680F85}" srcOrd="11" destOrd="0" presId="urn:microsoft.com/office/officeart/2005/8/layout/list1"/>
    <dgm:cxn modelId="{24089655-707D-48DD-8077-9B723DD0CDA8}" type="presParOf" srcId="{BCC8809B-08F3-4693-9876-1E3A8BF8700E}" destId="{554D81A5-5CDE-4A27-A0D6-6413B6F233BF}" srcOrd="12" destOrd="0" presId="urn:microsoft.com/office/officeart/2005/8/layout/list1"/>
    <dgm:cxn modelId="{84E4E9DB-E4D6-4A27-B062-31575D53A17E}" type="presParOf" srcId="{554D81A5-5CDE-4A27-A0D6-6413B6F233BF}" destId="{61A632BD-F212-4754-A82A-47F784BB615D}" srcOrd="0" destOrd="0" presId="urn:microsoft.com/office/officeart/2005/8/layout/list1"/>
    <dgm:cxn modelId="{E69053BE-DBF7-45D3-AE58-F56AEF78C77A}" type="presParOf" srcId="{554D81A5-5CDE-4A27-A0D6-6413B6F233BF}" destId="{A86BC119-FFE4-4F53-8A41-0B7942C275A7}" srcOrd="1" destOrd="0" presId="urn:microsoft.com/office/officeart/2005/8/layout/list1"/>
    <dgm:cxn modelId="{7A21CA00-E3E4-4F5F-833A-A71553A77AA7}" type="presParOf" srcId="{BCC8809B-08F3-4693-9876-1E3A8BF8700E}" destId="{887423C3-3FF1-4FA3-91D0-5BFB12EB54E2}" srcOrd="13" destOrd="0" presId="urn:microsoft.com/office/officeart/2005/8/layout/list1"/>
    <dgm:cxn modelId="{FE4E139B-5FB5-46F9-8344-ED29D224AE03}" type="presParOf" srcId="{BCC8809B-08F3-4693-9876-1E3A8BF8700E}" destId="{A2AB59A2-2557-4895-9C5F-6269F28ADA7B}" srcOrd="14" destOrd="0" presId="urn:microsoft.com/office/officeart/2005/8/layout/list1"/>
    <dgm:cxn modelId="{3BC148B2-5AED-4717-8B2B-0B843D6F823B}" type="presParOf" srcId="{BCC8809B-08F3-4693-9876-1E3A8BF8700E}" destId="{EBCBEAD0-6714-4900-89B0-1D7003DE5F9B}" srcOrd="15" destOrd="0" presId="urn:microsoft.com/office/officeart/2005/8/layout/list1"/>
    <dgm:cxn modelId="{1A9E4D83-5BA6-47C5-B2D4-2E1CA28B958A}" type="presParOf" srcId="{BCC8809B-08F3-4693-9876-1E3A8BF8700E}" destId="{D483A19D-ED81-4C88-8AEF-71C778AF85FA}" srcOrd="16" destOrd="0" presId="urn:microsoft.com/office/officeart/2005/8/layout/list1"/>
    <dgm:cxn modelId="{D3EE5A1C-2068-4C88-8012-7F50F33B796D}" type="presParOf" srcId="{D483A19D-ED81-4C88-8AEF-71C778AF85FA}" destId="{2BF4B410-72CD-4F18-A0A1-8E9FE0E652DC}" srcOrd="0" destOrd="0" presId="urn:microsoft.com/office/officeart/2005/8/layout/list1"/>
    <dgm:cxn modelId="{FEF060E7-41AB-4625-BC15-0BD842A341DA}" type="presParOf" srcId="{D483A19D-ED81-4C88-8AEF-71C778AF85FA}" destId="{0D50D1DC-1014-4AAB-864B-0F17645347EA}" srcOrd="1" destOrd="0" presId="urn:microsoft.com/office/officeart/2005/8/layout/list1"/>
    <dgm:cxn modelId="{4A6FA0A7-CA85-4921-B4F0-4607A0C92D29}" type="presParOf" srcId="{BCC8809B-08F3-4693-9876-1E3A8BF8700E}" destId="{6002CEF8-CAA5-4DDF-9416-CC1F3349812F}" srcOrd="17" destOrd="0" presId="urn:microsoft.com/office/officeart/2005/8/layout/list1"/>
    <dgm:cxn modelId="{C02BA0E5-5699-411B-B638-9FD44B01E2AE}" type="presParOf" srcId="{BCC8809B-08F3-4693-9876-1E3A8BF8700E}" destId="{AC55AAE5-CD86-4DCA-A4D4-D4BBBE4D9C6E}" srcOrd="18" destOrd="0" presId="urn:microsoft.com/office/officeart/2005/8/layout/list1"/>
    <dgm:cxn modelId="{666AA459-10BE-49D0-A83F-CAC4530505FE}" type="presParOf" srcId="{BCC8809B-08F3-4693-9876-1E3A8BF8700E}" destId="{6129D119-B38F-4CCA-B075-4EB8A76153C4}" srcOrd="19" destOrd="0" presId="urn:microsoft.com/office/officeart/2005/8/layout/list1"/>
    <dgm:cxn modelId="{946D74CE-4403-4810-BE1F-4E874C161F71}" type="presParOf" srcId="{BCC8809B-08F3-4693-9876-1E3A8BF8700E}" destId="{D747B5C8-20B1-420A-A113-817C586B8209}" srcOrd="20" destOrd="0" presId="urn:microsoft.com/office/officeart/2005/8/layout/list1"/>
    <dgm:cxn modelId="{D45AAB72-D0A5-44B2-AC14-F03003A6C294}" type="presParOf" srcId="{D747B5C8-20B1-420A-A113-817C586B8209}" destId="{A249C578-C097-40AB-97A5-50700B54BB95}" srcOrd="0" destOrd="0" presId="urn:microsoft.com/office/officeart/2005/8/layout/list1"/>
    <dgm:cxn modelId="{635CD356-D05B-4DBC-BCBD-8FB9BEBC5E0A}" type="presParOf" srcId="{D747B5C8-20B1-420A-A113-817C586B8209}" destId="{9B3B934E-3E04-49B0-A048-AEEB32FC7592}" srcOrd="1" destOrd="0" presId="urn:microsoft.com/office/officeart/2005/8/layout/list1"/>
    <dgm:cxn modelId="{A8287663-ADFF-49CA-9C68-B2AE57A038D2}" type="presParOf" srcId="{BCC8809B-08F3-4693-9876-1E3A8BF8700E}" destId="{22E5A17B-93EB-4FAE-A43C-0989E90AD6F1}" srcOrd="21" destOrd="0" presId="urn:microsoft.com/office/officeart/2005/8/layout/list1"/>
    <dgm:cxn modelId="{23DF7747-AB58-43FE-AE63-782228C9E70A}" type="presParOf" srcId="{BCC8809B-08F3-4693-9876-1E3A8BF8700E}" destId="{682B14D7-DA68-4380-A1B4-5DC907A8F075}" srcOrd="22" destOrd="0" presId="urn:microsoft.com/office/officeart/2005/8/layout/list1"/>
    <dgm:cxn modelId="{829F8B4E-9C18-4A64-A2C6-116A263ACB1C}" type="presParOf" srcId="{BCC8809B-08F3-4693-9876-1E3A8BF8700E}" destId="{C630BA89-DD1B-4C8A-9D44-3FFA41B3F408}" srcOrd="23" destOrd="0" presId="urn:microsoft.com/office/officeart/2005/8/layout/list1"/>
    <dgm:cxn modelId="{C7EE4CB5-7418-4A46-ABA2-00714F3947F8}" type="presParOf" srcId="{BCC8809B-08F3-4693-9876-1E3A8BF8700E}" destId="{3DE4AB8C-EFB5-4774-A988-4F4AACAA68B5}" srcOrd="24" destOrd="0" presId="urn:microsoft.com/office/officeart/2005/8/layout/list1"/>
    <dgm:cxn modelId="{310EFD2C-79B0-4160-B1D9-541C3E90F264}" type="presParOf" srcId="{3DE4AB8C-EFB5-4774-A988-4F4AACAA68B5}" destId="{D53244C6-0C4D-492A-8CB9-AE2780995D0C}" srcOrd="0" destOrd="0" presId="urn:microsoft.com/office/officeart/2005/8/layout/list1"/>
    <dgm:cxn modelId="{962F2D82-83D9-4665-A539-D84EDECAC26D}" type="presParOf" srcId="{3DE4AB8C-EFB5-4774-A988-4F4AACAA68B5}" destId="{624403D5-36A0-459B-A886-7181B6519B2C}" srcOrd="1" destOrd="0" presId="urn:microsoft.com/office/officeart/2005/8/layout/list1"/>
    <dgm:cxn modelId="{3E87705B-0A3E-44B7-A693-C594DC05CC70}" type="presParOf" srcId="{BCC8809B-08F3-4693-9876-1E3A8BF8700E}" destId="{90714807-D1B1-4774-AF26-7C1D0503B598}" srcOrd="25" destOrd="0" presId="urn:microsoft.com/office/officeart/2005/8/layout/list1"/>
    <dgm:cxn modelId="{A793883E-5699-4F03-814E-F54BC95021BD}" type="presParOf" srcId="{BCC8809B-08F3-4693-9876-1E3A8BF8700E}" destId="{6C1EE109-6877-4BF1-83E8-5E9A1D0C28AC}" srcOrd="26" destOrd="0" presId="urn:microsoft.com/office/officeart/2005/8/layout/list1"/>
    <dgm:cxn modelId="{B125634B-3067-49A2-81D6-1FBEBCB74407}" type="presParOf" srcId="{BCC8809B-08F3-4693-9876-1E3A8BF8700E}" destId="{F1CCE5EB-196F-4FBD-A0D6-7386B633EB1F}" srcOrd="27" destOrd="0" presId="urn:microsoft.com/office/officeart/2005/8/layout/list1"/>
    <dgm:cxn modelId="{A7443416-AEDD-4F29-8F75-BFB5302B6776}" type="presParOf" srcId="{BCC8809B-08F3-4693-9876-1E3A8BF8700E}" destId="{FF48E82A-5F10-4AFE-9FB3-1708BAB15FE9}" srcOrd="28" destOrd="0" presId="urn:microsoft.com/office/officeart/2005/8/layout/list1"/>
    <dgm:cxn modelId="{3B23F804-13D4-4D8D-B6FA-BCE1B1C4E9F8}" type="presParOf" srcId="{FF48E82A-5F10-4AFE-9FB3-1708BAB15FE9}" destId="{768F0333-B888-4E52-92B8-3D3C461D2182}" srcOrd="0" destOrd="0" presId="urn:microsoft.com/office/officeart/2005/8/layout/list1"/>
    <dgm:cxn modelId="{6358BAD4-E85B-446C-9930-BC7E94F3E9E5}" type="presParOf" srcId="{FF48E82A-5F10-4AFE-9FB3-1708BAB15FE9}" destId="{894DB273-0975-4E1E-A60F-163868509FD5}" srcOrd="1" destOrd="0" presId="urn:microsoft.com/office/officeart/2005/8/layout/list1"/>
    <dgm:cxn modelId="{3AD88C4A-E66E-4243-BA55-5EBCCCB1C9A5}" type="presParOf" srcId="{BCC8809B-08F3-4693-9876-1E3A8BF8700E}" destId="{195704B3-6761-4757-81EC-C08A68474D2F}" srcOrd="29" destOrd="0" presId="urn:microsoft.com/office/officeart/2005/8/layout/list1"/>
    <dgm:cxn modelId="{A270EC3A-341B-4DF2-BF08-2C53EC2FCF4B}"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92D9EBFF-7777-4B6C-93E4-C1973DDC1743}" srcId="{9E795864-CA69-4FE7-9F37-440970E8EF50}" destId="{3FD22015-9A3F-4CD5-B1AC-53A681150093}" srcOrd="6" destOrd="0" parTransId="{18D7911E-323F-4379-AB82-4E7E778329C5}" sibTransId="{16C1C2E1-1076-485E-8A7C-F932939CEC6D}"/>
    <dgm:cxn modelId="{F9D16BEE-8589-46A3-B0E1-3754D48441B6}" srcId="{EE9064E2-5603-4769-B8B2-44007AF6C74D}" destId="{517418D3-85EC-427E-81CE-DAB83D01C458}" srcOrd="1" destOrd="0" parTransId="{2225191E-1CF0-4AD2-B2A6-70E794895529}" sibTransId="{D2AE01E2-4821-421B-906A-9937D85D9009}"/>
    <dgm:cxn modelId="{CD24004A-555B-4B2B-A176-FB76E70FDEF9}" srcId="{4FB164C7-6D0A-4021-B7EF-97C569CD2A3E}" destId="{4157EB4A-EEBB-42CA-9B9D-C3D96D02C688}" srcOrd="7" destOrd="0" parTransId="{63FEB1E7-4079-4440-A946-51D300B49CE6}" sibTransId="{A73A8552-EE1E-41E8-8DBA-8416EC74B3B2}"/>
    <dgm:cxn modelId="{EA92456F-45C1-472C-9D0E-F74C79EA02B5}" type="presOf" srcId="{CE9505D2-AF93-4CA2-925C-485290A0C2F0}" destId="{4B721990-050A-41CA-9AB6-A1324E91B718}" srcOrd="0"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E5E94D01-6FEC-4E35-A4E3-673EF9D37DFD}" type="presOf" srcId="{1A4FF1EC-57C4-4D26-9B32-70AAD048297B}" destId="{624403D5-36A0-459B-A886-7181B6519B2C}" srcOrd="1" destOrd="0" presId="urn:microsoft.com/office/officeart/2005/8/layout/list1"/>
    <dgm:cxn modelId="{709D11DD-873F-4B47-95F0-335B0D6F172B}" type="presOf" srcId="{517418D3-85EC-427E-81CE-DAB83D01C458}" destId="{682B14D7-DA68-4380-A1B4-5DC907A8F075}" srcOrd="0" destOrd="1"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77575704-B01B-4742-97F6-4B26D6B7F343}" srcId="{9E795864-CA69-4FE7-9F37-440970E8EF50}" destId="{164315BC-AE80-471C-B807-1C02BBF27ABF}" srcOrd="1" destOrd="0" parTransId="{8A480A35-CC8A-4BDD-A88F-10D00CC657D0}" sibTransId="{DC07C0C6-9079-45CA-8F2F-F7D6FFEB66A5}"/>
    <dgm:cxn modelId="{2A8FE1D8-E175-4C7B-8ADE-D91264EA8A06}" type="presOf" srcId="{0B85369C-F01E-423F-8E72-DB08A93D3B3A}" destId="{61A632BD-F212-4754-A82A-47F784BB615D}" srcOrd="0" destOrd="0" presId="urn:microsoft.com/office/officeart/2005/8/layout/list1"/>
    <dgm:cxn modelId="{19C25995-DFE7-4EDF-892A-0FF38FDA2F3F}" type="presOf" srcId="{CE296D95-F90C-4232-86D7-1E9010ADAF1B}" destId="{3E6C1706-F9EF-4702-A6DD-5088C1B07AA8}" srcOrd="0" destOrd="5" presId="urn:microsoft.com/office/officeart/2005/8/layout/list1"/>
    <dgm:cxn modelId="{A3217151-1DB1-4789-898D-342620556AA1}" type="presOf" srcId="{9E795864-CA69-4FE7-9F37-440970E8EF50}" destId="{A0DF0EAF-4BEE-454B-BBF3-12A1423FF979}" srcOrd="0" destOrd="0" presId="urn:microsoft.com/office/officeart/2005/8/layout/list1"/>
    <dgm:cxn modelId="{520942B3-3415-4072-B59A-8478BDAEA1F6}" type="presOf" srcId="{4FB164C7-6D0A-4021-B7EF-97C569CD2A3E}" destId="{BCC8809B-08F3-4693-9876-1E3A8BF8700E}"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9052771B-5DAB-4EF5-A8BA-57DB3963AB01}" type="presOf" srcId="{3FD22015-9A3F-4CD5-B1AC-53A681150093}" destId="{3E6C1706-F9EF-4702-A6DD-5088C1B07AA8}" srcOrd="0" destOrd="6" presId="urn:microsoft.com/office/officeart/2005/8/layout/list1"/>
    <dgm:cxn modelId="{8507F9A3-56A6-4D01-BBFF-3ECA72DD1BF2}" type="presOf" srcId="{80788A12-EA88-41B3-A3F3-ECF0D6B0B4C8}" destId="{682B14D7-DA68-4380-A1B4-5DC907A8F075}" srcOrd="0" destOrd="0" presId="urn:microsoft.com/office/officeart/2005/8/layout/list1"/>
    <dgm:cxn modelId="{DE00DCEE-1899-4678-B406-8FF8D87F9A59}" type="presOf" srcId="{E79E8E3E-0D9B-4FC0-B5FF-2A4D3C15573B}" destId="{682B14D7-DA68-4380-A1B4-5DC907A8F075}" srcOrd="0" destOrd="3"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AE34EEB0-E2F4-4DF9-84F8-9E9D53FFA31D}" type="presOf" srcId="{7F4B495C-B5BB-4D7B-9F0D-7B082D4A65C6}" destId="{2BF4B410-72CD-4F18-A0A1-8E9FE0E652DC}"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389272C6-26F1-48AA-B216-14FA97056E79}" type="presOf" srcId="{4157EB4A-EEBB-42CA-9B9D-C3D96D02C688}" destId="{768F0333-B888-4E52-92B8-3D3C461D2182}" srcOrd="0" destOrd="0" presId="urn:microsoft.com/office/officeart/2005/8/layout/list1"/>
    <dgm:cxn modelId="{52A4DDE6-CD39-4A75-AFCF-CB3AA625BC89}" type="presOf" srcId="{F6CB485D-5388-425E-9EE5-9D5A3AC8F78A}" destId="{3E6C1706-F9EF-4702-A6DD-5088C1B07AA8}" srcOrd="0" destOrd="2" presId="urn:microsoft.com/office/officeart/2005/8/layout/list1"/>
    <dgm:cxn modelId="{34A4DD29-2EC4-4D21-A238-B9051EB9DB66}" type="presOf" srcId="{B990D7E5-531B-4E03-BCBE-50F4828178C8}" destId="{3E6C1706-F9EF-4702-A6DD-5088C1B07AA8}" srcOrd="0" destOrd="3"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F7887576-FB83-4353-AF88-CF79EF1AE507}" type="presOf" srcId="{EE9064E2-5603-4769-B8B2-44007AF6C74D}" destId="{9B3B934E-3E04-49B0-A048-AEEB32FC7592}"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FC667CD9-7E37-4664-B54A-9ABD6DB815B8}" type="presOf" srcId="{47B6E8C8-6650-4645-9E2E-651991936D61}" destId="{682B14D7-DA68-4380-A1B4-5DC907A8F075}" srcOrd="0" destOrd="2" presId="urn:microsoft.com/office/officeart/2005/8/layout/list1"/>
    <dgm:cxn modelId="{9CC8A358-6D53-40F5-BBE7-60FAAD8EB2A7}" type="presOf" srcId="{E8417C84-BEA8-4EC5-9E8F-6D00FCDBC015}" destId="{2094678D-F897-4743-BCA0-E74D2B2036D9}"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970945DF-84AE-4AFD-B0BF-3F97E20A2B67}" type="presOf" srcId="{E5D82549-223B-4DD3-B4C0-DF1D1C113EF1}" destId="{3E6C1706-F9EF-4702-A6DD-5088C1B07AA8}"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3EA5DBA5-C760-4802-BF67-86D53A7FBA29}" type="presOf" srcId="{7F4B495C-B5BB-4D7B-9F0D-7B082D4A65C6}" destId="{0D50D1DC-1014-4AAB-864B-0F17645347EA}"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653BD8CD-BCE4-47AC-A0B8-46BFB702D107}" type="presOf" srcId="{164315BC-AE80-471C-B807-1C02BBF27ABF}" destId="{3E6C1706-F9EF-4702-A6DD-5088C1B07AA8}" srcOrd="0" destOrd="1" presId="urn:microsoft.com/office/officeart/2005/8/layout/list1"/>
    <dgm:cxn modelId="{27A80455-3EC6-4596-91B2-807F5F412660}" type="presOf" srcId="{E8417C84-BEA8-4EC5-9E8F-6D00FCDBC015}" destId="{A4F7F6EE-0D5A-457E-9FE5-0CFD112C8849}" srcOrd="1" destOrd="0" presId="urn:microsoft.com/office/officeart/2005/8/layout/list1"/>
    <dgm:cxn modelId="{35745FE7-01AB-4875-9BC6-51585EF6CB84}" type="presOf" srcId="{1A4FF1EC-57C4-4D26-9B32-70AAD048297B}" destId="{D53244C6-0C4D-492A-8CB9-AE2780995D0C}" srcOrd="0" destOrd="0" presId="urn:microsoft.com/office/officeart/2005/8/layout/list1"/>
    <dgm:cxn modelId="{49714160-0302-4B67-AE6A-6C40D9DC33D7}" type="presOf" srcId="{4157EB4A-EEBB-42CA-9B9D-C3D96D02C688}" destId="{894DB273-0975-4E1E-A60F-163868509FD5}" srcOrd="1" destOrd="0" presId="urn:microsoft.com/office/officeart/2005/8/layout/list1"/>
    <dgm:cxn modelId="{4DE916D5-CB26-4692-9CD5-874EA333CB68}" type="presOf" srcId="{A55E64A6-652F-4F15-A3CE-B2760FD32F20}" destId="{3E6C1706-F9EF-4702-A6DD-5088C1B07AA8}" srcOrd="0" destOrd="4" presId="urn:microsoft.com/office/officeart/2005/8/layout/list1"/>
    <dgm:cxn modelId="{7631A95C-09D3-4B13-88AE-B970F3749465}" type="presOf" srcId="{9E795864-CA69-4FE7-9F37-440970E8EF50}" destId="{684162CE-B25F-48AA-AE06-B5118917548D}" srcOrd="1" destOrd="0" presId="urn:microsoft.com/office/officeart/2005/8/layout/list1"/>
    <dgm:cxn modelId="{4A046ED8-3D0E-4176-9F77-A302590D287E}" type="presOf" srcId="{EE9064E2-5603-4769-B8B2-44007AF6C74D}" destId="{A249C578-C097-40AB-97A5-50700B54BB95}" srcOrd="0" destOrd="0" presId="urn:microsoft.com/office/officeart/2005/8/layout/list1"/>
    <dgm:cxn modelId="{B392C0E6-EECD-4ADD-8AEF-AB1CC6BDCD3C}" type="presOf" srcId="{3BAC68C3-C2B6-4031-ABC3-BB86E8016981}" destId="{682B14D7-DA68-4380-A1B4-5DC907A8F075}" srcOrd="0" destOrd="4"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C0DF392D-C004-43FE-BC7C-67DF093007E0}" srcId="{4FB164C7-6D0A-4021-B7EF-97C569CD2A3E}" destId="{E8417C84-BEA8-4EC5-9E8F-6D00FCDBC015}" srcOrd="0" destOrd="0" parTransId="{36139FB1-A9B9-4526-8EAF-93EF473E0FCD}" sibTransId="{9804EA10-41CA-4CF1-8893-D934997AB4F6}"/>
    <dgm:cxn modelId="{72251D6C-D1BD-4AB3-A2C1-E8BC17DC3537}" srcId="{4FB164C7-6D0A-4021-B7EF-97C569CD2A3E}" destId="{CE9505D2-AF93-4CA2-925C-485290A0C2F0}" srcOrd="1" destOrd="0" parTransId="{E0C314D6-2491-4D37-8951-E04454DAC08C}" sibTransId="{84CAE666-F38B-4E8E-AE83-B47F10F9FB67}"/>
    <dgm:cxn modelId="{BD13E8E4-103C-48E3-8356-53053ED1B0C8}" type="presOf" srcId="{CE9505D2-AF93-4CA2-925C-485290A0C2F0}" destId="{E2FC669B-4889-440D-96CF-14EC934461B4}" srcOrd="1" destOrd="0" presId="urn:microsoft.com/office/officeart/2005/8/layout/list1"/>
    <dgm:cxn modelId="{67267C00-4AD9-459F-BA18-13413205FAEC}" type="presOf" srcId="{0B85369C-F01E-423F-8E72-DB08A93D3B3A}" destId="{A86BC119-FFE4-4F53-8A41-0B7942C275A7}" srcOrd="1" destOrd="0" presId="urn:microsoft.com/office/officeart/2005/8/layout/list1"/>
    <dgm:cxn modelId="{79B3DFD0-FD7E-4665-80F6-779101AA3F07}" type="presParOf" srcId="{BCC8809B-08F3-4693-9876-1E3A8BF8700E}" destId="{304DD202-FC07-47F9-BCCE-6F65AB4A4C45}" srcOrd="0" destOrd="0" presId="urn:microsoft.com/office/officeart/2005/8/layout/list1"/>
    <dgm:cxn modelId="{6677A478-B5E3-408B-95E9-2C560792F88B}" type="presParOf" srcId="{304DD202-FC07-47F9-BCCE-6F65AB4A4C45}" destId="{2094678D-F897-4743-BCA0-E74D2B2036D9}" srcOrd="0" destOrd="0" presId="urn:microsoft.com/office/officeart/2005/8/layout/list1"/>
    <dgm:cxn modelId="{00197C0E-F0BE-4A9D-B3B4-A9A78DC8C2B2}" type="presParOf" srcId="{304DD202-FC07-47F9-BCCE-6F65AB4A4C45}" destId="{A4F7F6EE-0D5A-457E-9FE5-0CFD112C8849}" srcOrd="1" destOrd="0" presId="urn:microsoft.com/office/officeart/2005/8/layout/list1"/>
    <dgm:cxn modelId="{6C51E521-64F7-489B-86D0-7FD406CB87DC}" type="presParOf" srcId="{BCC8809B-08F3-4693-9876-1E3A8BF8700E}" destId="{6D454052-6D10-428F-99A8-6265CB1B4897}" srcOrd="1" destOrd="0" presId="urn:microsoft.com/office/officeart/2005/8/layout/list1"/>
    <dgm:cxn modelId="{C6645354-6769-48A3-961C-629B6B2C3270}" type="presParOf" srcId="{BCC8809B-08F3-4693-9876-1E3A8BF8700E}" destId="{94BF0988-D799-4F9E-BA97-5758D0921DE2}" srcOrd="2" destOrd="0" presId="urn:microsoft.com/office/officeart/2005/8/layout/list1"/>
    <dgm:cxn modelId="{B3F5CFE2-9047-4F56-BF30-B171556BF27E}" type="presParOf" srcId="{BCC8809B-08F3-4693-9876-1E3A8BF8700E}" destId="{B9B3FE52-3CD4-4F5C-8B39-1283CB7DC38F}" srcOrd="3" destOrd="0" presId="urn:microsoft.com/office/officeart/2005/8/layout/list1"/>
    <dgm:cxn modelId="{B54AA15D-B9E1-4490-B69F-6E7311175469}" type="presParOf" srcId="{BCC8809B-08F3-4693-9876-1E3A8BF8700E}" destId="{EFC6478B-B1D2-47A4-9203-635335C14541}" srcOrd="4" destOrd="0" presId="urn:microsoft.com/office/officeart/2005/8/layout/list1"/>
    <dgm:cxn modelId="{8F5C07C9-85B2-484D-87E1-66C5F873FDDD}" type="presParOf" srcId="{EFC6478B-B1D2-47A4-9203-635335C14541}" destId="{4B721990-050A-41CA-9AB6-A1324E91B718}" srcOrd="0" destOrd="0" presId="urn:microsoft.com/office/officeart/2005/8/layout/list1"/>
    <dgm:cxn modelId="{073B3D6A-5537-494C-A021-F881F297281C}" type="presParOf" srcId="{EFC6478B-B1D2-47A4-9203-635335C14541}" destId="{E2FC669B-4889-440D-96CF-14EC934461B4}" srcOrd="1" destOrd="0" presId="urn:microsoft.com/office/officeart/2005/8/layout/list1"/>
    <dgm:cxn modelId="{7CE7B55C-8648-4B8B-8C61-99FF8D863EF8}" type="presParOf" srcId="{BCC8809B-08F3-4693-9876-1E3A8BF8700E}" destId="{4A51215A-63CA-4A1F-A249-E19017D96108}" srcOrd="5" destOrd="0" presId="urn:microsoft.com/office/officeart/2005/8/layout/list1"/>
    <dgm:cxn modelId="{BB210189-D12D-4D8F-A70B-7E842B79A37E}" type="presParOf" srcId="{BCC8809B-08F3-4693-9876-1E3A8BF8700E}" destId="{02D616B1-C029-4E4D-A06E-58423139183F}" srcOrd="6" destOrd="0" presId="urn:microsoft.com/office/officeart/2005/8/layout/list1"/>
    <dgm:cxn modelId="{C4A8DFE8-097B-4EF8-BA51-A48CC8282C2C}" type="presParOf" srcId="{BCC8809B-08F3-4693-9876-1E3A8BF8700E}" destId="{FF5433F6-94EE-4264-A127-E0580C16C316}" srcOrd="7" destOrd="0" presId="urn:microsoft.com/office/officeart/2005/8/layout/list1"/>
    <dgm:cxn modelId="{40662987-8F4E-412F-8D84-ED9B5C893FB4}" type="presParOf" srcId="{BCC8809B-08F3-4693-9876-1E3A8BF8700E}" destId="{EE1088D0-3C46-4517-95E7-9037A1C47A55}" srcOrd="8" destOrd="0" presId="urn:microsoft.com/office/officeart/2005/8/layout/list1"/>
    <dgm:cxn modelId="{304F8D19-E6F4-4BD4-98CE-245998A2850B}" type="presParOf" srcId="{EE1088D0-3C46-4517-95E7-9037A1C47A55}" destId="{A0DF0EAF-4BEE-454B-BBF3-12A1423FF979}" srcOrd="0" destOrd="0" presId="urn:microsoft.com/office/officeart/2005/8/layout/list1"/>
    <dgm:cxn modelId="{1A74E92F-DAA8-469D-AA32-53B04981E771}" type="presParOf" srcId="{EE1088D0-3C46-4517-95E7-9037A1C47A55}" destId="{684162CE-B25F-48AA-AE06-B5118917548D}" srcOrd="1" destOrd="0" presId="urn:microsoft.com/office/officeart/2005/8/layout/list1"/>
    <dgm:cxn modelId="{8EF1D0EA-619D-4A55-9524-681397612BB7}" type="presParOf" srcId="{BCC8809B-08F3-4693-9876-1E3A8BF8700E}" destId="{4165F1B7-3867-4B44-91C2-3DF4884FB3CA}" srcOrd="9" destOrd="0" presId="urn:microsoft.com/office/officeart/2005/8/layout/list1"/>
    <dgm:cxn modelId="{52A4F06C-A43A-4FA0-A42F-B1DD750FF202}" type="presParOf" srcId="{BCC8809B-08F3-4693-9876-1E3A8BF8700E}" destId="{3E6C1706-F9EF-4702-A6DD-5088C1B07AA8}" srcOrd="10" destOrd="0" presId="urn:microsoft.com/office/officeart/2005/8/layout/list1"/>
    <dgm:cxn modelId="{FFFD38FA-6A6C-41D1-A26A-BDD292268A3D}" type="presParOf" srcId="{BCC8809B-08F3-4693-9876-1E3A8BF8700E}" destId="{501B9333-9D90-4512-B170-5FEF46680F85}" srcOrd="11" destOrd="0" presId="urn:microsoft.com/office/officeart/2005/8/layout/list1"/>
    <dgm:cxn modelId="{C0CAA5E0-75AD-45FC-92FC-99A882D64F92}" type="presParOf" srcId="{BCC8809B-08F3-4693-9876-1E3A8BF8700E}" destId="{554D81A5-5CDE-4A27-A0D6-6413B6F233BF}" srcOrd="12" destOrd="0" presId="urn:microsoft.com/office/officeart/2005/8/layout/list1"/>
    <dgm:cxn modelId="{CCFFDC56-04B5-4DF7-89C0-9523CAEFE422}" type="presParOf" srcId="{554D81A5-5CDE-4A27-A0D6-6413B6F233BF}" destId="{61A632BD-F212-4754-A82A-47F784BB615D}" srcOrd="0" destOrd="0" presId="urn:microsoft.com/office/officeart/2005/8/layout/list1"/>
    <dgm:cxn modelId="{E1D85A47-28E0-4488-9552-9A0620499B80}" type="presParOf" srcId="{554D81A5-5CDE-4A27-A0D6-6413B6F233BF}" destId="{A86BC119-FFE4-4F53-8A41-0B7942C275A7}" srcOrd="1" destOrd="0" presId="urn:microsoft.com/office/officeart/2005/8/layout/list1"/>
    <dgm:cxn modelId="{6F3E6982-5047-41E0-80E1-529853282F33}" type="presParOf" srcId="{BCC8809B-08F3-4693-9876-1E3A8BF8700E}" destId="{887423C3-3FF1-4FA3-91D0-5BFB12EB54E2}" srcOrd="13" destOrd="0" presId="urn:microsoft.com/office/officeart/2005/8/layout/list1"/>
    <dgm:cxn modelId="{EE1A374D-592B-4C16-BA75-5EF23C32A00C}" type="presParOf" srcId="{BCC8809B-08F3-4693-9876-1E3A8BF8700E}" destId="{A2AB59A2-2557-4895-9C5F-6269F28ADA7B}" srcOrd="14" destOrd="0" presId="urn:microsoft.com/office/officeart/2005/8/layout/list1"/>
    <dgm:cxn modelId="{178DCE4D-4D99-45FC-9342-B263A87D82BF}" type="presParOf" srcId="{BCC8809B-08F3-4693-9876-1E3A8BF8700E}" destId="{EBCBEAD0-6714-4900-89B0-1D7003DE5F9B}" srcOrd="15" destOrd="0" presId="urn:microsoft.com/office/officeart/2005/8/layout/list1"/>
    <dgm:cxn modelId="{E2AF0FEA-FFF1-4EE1-BAF2-25E3146B5BDE}" type="presParOf" srcId="{BCC8809B-08F3-4693-9876-1E3A8BF8700E}" destId="{D483A19D-ED81-4C88-8AEF-71C778AF85FA}" srcOrd="16" destOrd="0" presId="urn:microsoft.com/office/officeart/2005/8/layout/list1"/>
    <dgm:cxn modelId="{1AD24CBA-01C4-4FE1-8B09-9352D78AF430}" type="presParOf" srcId="{D483A19D-ED81-4C88-8AEF-71C778AF85FA}" destId="{2BF4B410-72CD-4F18-A0A1-8E9FE0E652DC}" srcOrd="0" destOrd="0" presId="urn:microsoft.com/office/officeart/2005/8/layout/list1"/>
    <dgm:cxn modelId="{EE23044D-3305-40D5-8F17-6E3F028A86B9}" type="presParOf" srcId="{D483A19D-ED81-4C88-8AEF-71C778AF85FA}" destId="{0D50D1DC-1014-4AAB-864B-0F17645347EA}" srcOrd="1" destOrd="0" presId="urn:microsoft.com/office/officeart/2005/8/layout/list1"/>
    <dgm:cxn modelId="{A9822279-0818-4231-8917-88D535B51CEB}" type="presParOf" srcId="{BCC8809B-08F3-4693-9876-1E3A8BF8700E}" destId="{6002CEF8-CAA5-4DDF-9416-CC1F3349812F}" srcOrd="17" destOrd="0" presId="urn:microsoft.com/office/officeart/2005/8/layout/list1"/>
    <dgm:cxn modelId="{73AA8070-6167-4085-A01D-1FBA2A049A5F}" type="presParOf" srcId="{BCC8809B-08F3-4693-9876-1E3A8BF8700E}" destId="{AC55AAE5-CD86-4DCA-A4D4-D4BBBE4D9C6E}" srcOrd="18" destOrd="0" presId="urn:microsoft.com/office/officeart/2005/8/layout/list1"/>
    <dgm:cxn modelId="{60F2D1C0-26F2-43BE-8C46-EA036380248C}" type="presParOf" srcId="{BCC8809B-08F3-4693-9876-1E3A8BF8700E}" destId="{6129D119-B38F-4CCA-B075-4EB8A76153C4}" srcOrd="19" destOrd="0" presId="urn:microsoft.com/office/officeart/2005/8/layout/list1"/>
    <dgm:cxn modelId="{EF716F5E-831A-407D-8447-A3B846FAADA0}" type="presParOf" srcId="{BCC8809B-08F3-4693-9876-1E3A8BF8700E}" destId="{D747B5C8-20B1-420A-A113-817C586B8209}" srcOrd="20" destOrd="0" presId="urn:microsoft.com/office/officeart/2005/8/layout/list1"/>
    <dgm:cxn modelId="{198988A5-0564-48F4-82F3-F98221978289}" type="presParOf" srcId="{D747B5C8-20B1-420A-A113-817C586B8209}" destId="{A249C578-C097-40AB-97A5-50700B54BB95}" srcOrd="0" destOrd="0" presId="urn:microsoft.com/office/officeart/2005/8/layout/list1"/>
    <dgm:cxn modelId="{70B1E145-CE7C-4EB6-A626-2CBFD47365EB}" type="presParOf" srcId="{D747B5C8-20B1-420A-A113-817C586B8209}" destId="{9B3B934E-3E04-49B0-A048-AEEB32FC7592}" srcOrd="1" destOrd="0" presId="urn:microsoft.com/office/officeart/2005/8/layout/list1"/>
    <dgm:cxn modelId="{35FB807D-5339-4F5C-B477-2502422D189C}" type="presParOf" srcId="{BCC8809B-08F3-4693-9876-1E3A8BF8700E}" destId="{22E5A17B-93EB-4FAE-A43C-0989E90AD6F1}" srcOrd="21" destOrd="0" presId="urn:microsoft.com/office/officeart/2005/8/layout/list1"/>
    <dgm:cxn modelId="{CB22A5C7-BE65-447A-9A1E-B103DC951801}" type="presParOf" srcId="{BCC8809B-08F3-4693-9876-1E3A8BF8700E}" destId="{682B14D7-DA68-4380-A1B4-5DC907A8F075}" srcOrd="22" destOrd="0" presId="urn:microsoft.com/office/officeart/2005/8/layout/list1"/>
    <dgm:cxn modelId="{4ECE95A8-1DF0-49B4-8169-08887E83EFBB}" type="presParOf" srcId="{BCC8809B-08F3-4693-9876-1E3A8BF8700E}" destId="{C630BA89-DD1B-4C8A-9D44-3FFA41B3F408}" srcOrd="23" destOrd="0" presId="urn:microsoft.com/office/officeart/2005/8/layout/list1"/>
    <dgm:cxn modelId="{9BC43A1F-6900-4C1D-BE58-00A0C47E08D8}" type="presParOf" srcId="{BCC8809B-08F3-4693-9876-1E3A8BF8700E}" destId="{3DE4AB8C-EFB5-4774-A988-4F4AACAA68B5}" srcOrd="24" destOrd="0" presId="urn:microsoft.com/office/officeart/2005/8/layout/list1"/>
    <dgm:cxn modelId="{A26857CC-AA9C-43A8-AFCF-CE3029F9124E}" type="presParOf" srcId="{3DE4AB8C-EFB5-4774-A988-4F4AACAA68B5}" destId="{D53244C6-0C4D-492A-8CB9-AE2780995D0C}" srcOrd="0" destOrd="0" presId="urn:microsoft.com/office/officeart/2005/8/layout/list1"/>
    <dgm:cxn modelId="{BC4F4EE1-F7EF-4D05-A17A-9BA88818DC3D}" type="presParOf" srcId="{3DE4AB8C-EFB5-4774-A988-4F4AACAA68B5}" destId="{624403D5-36A0-459B-A886-7181B6519B2C}" srcOrd="1" destOrd="0" presId="urn:microsoft.com/office/officeart/2005/8/layout/list1"/>
    <dgm:cxn modelId="{0866CB36-74E7-436D-B879-1B7F13DD0984}" type="presParOf" srcId="{BCC8809B-08F3-4693-9876-1E3A8BF8700E}" destId="{90714807-D1B1-4774-AF26-7C1D0503B598}" srcOrd="25" destOrd="0" presId="urn:microsoft.com/office/officeart/2005/8/layout/list1"/>
    <dgm:cxn modelId="{BB20FE21-0786-4E16-A12C-BB2B6CED79D9}" type="presParOf" srcId="{BCC8809B-08F3-4693-9876-1E3A8BF8700E}" destId="{6C1EE109-6877-4BF1-83E8-5E9A1D0C28AC}" srcOrd="26" destOrd="0" presId="urn:microsoft.com/office/officeart/2005/8/layout/list1"/>
    <dgm:cxn modelId="{C982A022-9E47-4147-9BDC-E6C82CC24114}" type="presParOf" srcId="{BCC8809B-08F3-4693-9876-1E3A8BF8700E}" destId="{F1CCE5EB-196F-4FBD-A0D6-7386B633EB1F}" srcOrd="27" destOrd="0" presId="urn:microsoft.com/office/officeart/2005/8/layout/list1"/>
    <dgm:cxn modelId="{C58112E3-A04F-4BB7-8502-BB0D32FCA2E0}" type="presParOf" srcId="{BCC8809B-08F3-4693-9876-1E3A8BF8700E}" destId="{FF48E82A-5F10-4AFE-9FB3-1708BAB15FE9}" srcOrd="28" destOrd="0" presId="urn:microsoft.com/office/officeart/2005/8/layout/list1"/>
    <dgm:cxn modelId="{8B942937-CD94-40CF-A2D0-37BD6DD8CF01}" type="presParOf" srcId="{FF48E82A-5F10-4AFE-9FB3-1708BAB15FE9}" destId="{768F0333-B888-4E52-92B8-3D3C461D2182}" srcOrd="0" destOrd="0" presId="urn:microsoft.com/office/officeart/2005/8/layout/list1"/>
    <dgm:cxn modelId="{13005F1B-09B0-4C8C-81FC-DD8DF7F33764}" type="presParOf" srcId="{FF48E82A-5F10-4AFE-9FB3-1708BAB15FE9}" destId="{894DB273-0975-4E1E-A60F-163868509FD5}" srcOrd="1" destOrd="0" presId="urn:microsoft.com/office/officeart/2005/8/layout/list1"/>
    <dgm:cxn modelId="{AF631FB1-1C19-41FA-9843-0308EE80C2C3}" type="presParOf" srcId="{BCC8809B-08F3-4693-9876-1E3A8BF8700E}" destId="{195704B3-6761-4757-81EC-C08A68474D2F}" srcOrd="29" destOrd="0" presId="urn:microsoft.com/office/officeart/2005/8/layout/list1"/>
    <dgm:cxn modelId="{38C3484F-24AF-4296-A40D-269DE471CF57}"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CEA1A0F4-A2FF-463A-9A4E-640B04D0E505}" type="presOf" srcId="{1A4FF1EC-57C4-4D26-9B32-70AAD048297B}" destId="{D53244C6-0C4D-492A-8CB9-AE2780995D0C}"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BFF58878-B8B3-4B6C-8CC2-5DBB0E018FE9}" type="presOf" srcId="{7F4B495C-B5BB-4D7B-9F0D-7B082D4A65C6}" destId="{2BF4B410-72CD-4F18-A0A1-8E9FE0E652DC}" srcOrd="0" destOrd="0" presId="urn:microsoft.com/office/officeart/2005/8/layout/list1"/>
    <dgm:cxn modelId="{B89E49D8-C759-4E32-B5AD-F33930725FDE}" type="presOf" srcId="{EE9064E2-5603-4769-B8B2-44007AF6C74D}" destId="{A249C578-C097-40AB-97A5-50700B54BB95}"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92D9EBFF-7777-4B6C-93E4-C1973DDC1743}" srcId="{9E795864-CA69-4FE7-9F37-440970E8EF50}" destId="{3FD22015-9A3F-4CD5-B1AC-53A681150093}" srcOrd="6" destOrd="0" parTransId="{18D7911E-323F-4379-AB82-4E7E778329C5}" sibTransId="{16C1C2E1-1076-485E-8A7C-F932939CEC6D}"/>
    <dgm:cxn modelId="{B95A233F-D657-48CE-8908-ADB566580DC0}" type="presOf" srcId="{3BAC68C3-C2B6-4031-ABC3-BB86E8016981}" destId="{682B14D7-DA68-4380-A1B4-5DC907A8F075}" srcOrd="0" destOrd="4" presId="urn:microsoft.com/office/officeart/2005/8/layout/list1"/>
    <dgm:cxn modelId="{979EC63B-2BBA-4A17-880F-AA435B512FB9}" type="presOf" srcId="{CE296D95-F90C-4232-86D7-1E9010ADAF1B}" destId="{3E6C1706-F9EF-4702-A6DD-5088C1B07AA8}" srcOrd="0" destOrd="5" presId="urn:microsoft.com/office/officeart/2005/8/layout/list1"/>
    <dgm:cxn modelId="{26E2CF32-1EFE-4A88-9590-CBB22E6FCCC4}" type="presOf" srcId="{E5D82549-223B-4DD3-B4C0-DF1D1C113EF1}" destId="{3E6C1706-F9EF-4702-A6DD-5088C1B07AA8}"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DE7EEDB0-5238-47CF-A65A-4C79867E7D61}" type="presOf" srcId="{3FD22015-9A3F-4CD5-B1AC-53A681150093}" destId="{3E6C1706-F9EF-4702-A6DD-5088C1B07AA8}" srcOrd="0" destOrd="6" presId="urn:microsoft.com/office/officeart/2005/8/layout/list1"/>
    <dgm:cxn modelId="{67F8353A-6878-4510-8723-5F10925E1FE1}" type="presOf" srcId="{9E795864-CA69-4FE7-9F37-440970E8EF50}" destId="{684162CE-B25F-48AA-AE06-B5118917548D}"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702E25FB-6163-4A91-9182-F9E9BBAC5444}" type="presOf" srcId="{F6CB485D-5388-425E-9EE5-9D5A3AC8F78A}" destId="{3E6C1706-F9EF-4702-A6DD-5088C1B07AA8}" srcOrd="0" destOrd="2" presId="urn:microsoft.com/office/officeart/2005/8/layout/list1"/>
    <dgm:cxn modelId="{5716C4CC-FB88-4DCD-B2B7-E584CF104353}" type="presOf" srcId="{E8417C84-BEA8-4EC5-9E8F-6D00FCDBC015}" destId="{A4F7F6EE-0D5A-457E-9FE5-0CFD112C8849}" srcOrd="1" destOrd="0" presId="urn:microsoft.com/office/officeart/2005/8/layout/list1"/>
    <dgm:cxn modelId="{44EC0CD1-A4F2-4575-B722-CED9FCB35489}" type="presOf" srcId="{4FB164C7-6D0A-4021-B7EF-97C569CD2A3E}" destId="{BCC8809B-08F3-4693-9876-1E3A8BF8700E}" srcOrd="0"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E202FB66-5FC9-42A3-9631-1C96BB3894E3}" type="presOf" srcId="{A55E64A6-652F-4F15-A3CE-B2760FD32F20}" destId="{3E6C1706-F9EF-4702-A6DD-5088C1B07AA8}" srcOrd="0" destOrd="4"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0D1B38D3-7F98-449E-893E-BD40B6A257A5}" srcId="{EE9064E2-5603-4769-B8B2-44007AF6C74D}" destId="{80788A12-EA88-41B3-A3F3-ECF0D6B0B4C8}" srcOrd="0" destOrd="0" parTransId="{94DCD040-E765-4029-81DD-F7D5ECF78853}" sibTransId="{882422DC-F0BD-4AB5-AF28-159FC656B02D}"/>
    <dgm:cxn modelId="{8FA6C683-F72A-449F-B876-9B4F5C27D0AD}" srcId="{9E795864-CA69-4FE7-9F37-440970E8EF50}" destId="{A55E64A6-652F-4F15-A3CE-B2760FD32F20}" srcOrd="4" destOrd="0" parTransId="{068C2B81-2CA1-40BC-B930-B9E8363B39D0}" sibTransId="{6BCCAE07-E17B-4362-80D7-6181E8E0C62E}"/>
    <dgm:cxn modelId="{3B0D545F-98D3-4E23-BF6F-39C5930D8F3D}" type="presOf" srcId="{80788A12-EA88-41B3-A3F3-ECF0D6B0B4C8}" destId="{682B14D7-DA68-4380-A1B4-5DC907A8F075}" srcOrd="0"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1CC5B4A7-0EDF-44C1-8F9D-7A7A5D937E59}" type="presOf" srcId="{E79E8E3E-0D9B-4FC0-B5FF-2A4D3C15573B}" destId="{682B14D7-DA68-4380-A1B4-5DC907A8F075}" srcOrd="0" destOrd="3"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FB8E1285-9EB1-4FAC-BC82-E61EFBDB5915}" type="presOf" srcId="{B990D7E5-531B-4E03-BCBE-50F4828178C8}" destId="{3E6C1706-F9EF-4702-A6DD-5088C1B07AA8}" srcOrd="0" destOrd="3" presId="urn:microsoft.com/office/officeart/2005/8/layout/list1"/>
    <dgm:cxn modelId="{DF6D8835-6F89-4285-AAB0-E3AEE1B22AAF}" type="presOf" srcId="{4157EB4A-EEBB-42CA-9B9D-C3D96D02C688}" destId="{768F0333-B888-4E52-92B8-3D3C461D2182}" srcOrd="0" destOrd="0" presId="urn:microsoft.com/office/officeart/2005/8/layout/list1"/>
    <dgm:cxn modelId="{33BA3958-7CE8-4DAD-900B-FBDF5AC0C358}" type="presOf" srcId="{47B6E8C8-6650-4645-9E2E-651991936D61}" destId="{682B14D7-DA68-4380-A1B4-5DC907A8F075}" srcOrd="0" destOrd="2" presId="urn:microsoft.com/office/officeart/2005/8/layout/list1"/>
    <dgm:cxn modelId="{D59068E8-9A96-4BB4-A8E2-B9ABACDD13B7}" type="presOf" srcId="{CE9505D2-AF93-4CA2-925C-485290A0C2F0}" destId="{E2FC669B-4889-440D-96CF-14EC934461B4}" srcOrd="1"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0E7098B8-B01D-42B2-B6A9-7EB55FC1F373}" type="presOf" srcId="{0B85369C-F01E-423F-8E72-DB08A93D3B3A}" destId="{61A632BD-F212-4754-A82A-47F784BB615D}"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E4F49E21-E43C-4340-ACC8-7FC4A4148F86}" type="presOf" srcId="{E8417C84-BEA8-4EC5-9E8F-6D00FCDBC015}" destId="{2094678D-F897-4743-BCA0-E74D2B2036D9}" srcOrd="0"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3F56938D-9455-4924-AB6F-FCF24EECF899}" type="presOf" srcId="{7F4B495C-B5BB-4D7B-9F0D-7B082D4A65C6}" destId="{0D50D1DC-1014-4AAB-864B-0F17645347EA}" srcOrd="1" destOrd="0" presId="urn:microsoft.com/office/officeart/2005/8/layout/list1"/>
    <dgm:cxn modelId="{C2DE54DF-D35B-42F0-B036-57292D70A51D}" type="presOf" srcId="{4157EB4A-EEBB-42CA-9B9D-C3D96D02C688}" destId="{894DB273-0975-4E1E-A60F-163868509FD5}" srcOrd="1" destOrd="0" presId="urn:microsoft.com/office/officeart/2005/8/layout/list1"/>
    <dgm:cxn modelId="{F49E91B5-859D-4C47-A643-421F44462898}" type="presOf" srcId="{EE9064E2-5603-4769-B8B2-44007AF6C74D}" destId="{9B3B934E-3E04-49B0-A048-AEEB32FC7592}" srcOrd="1" destOrd="0" presId="urn:microsoft.com/office/officeart/2005/8/layout/list1"/>
    <dgm:cxn modelId="{01BA7CF4-8244-45FA-8DA8-E8149090F474}" type="presOf" srcId="{CE9505D2-AF93-4CA2-925C-485290A0C2F0}" destId="{4B721990-050A-41CA-9AB6-A1324E91B718}"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2766289F-4B32-4A44-8D0A-6042BF6DB028}" type="presOf" srcId="{1A4FF1EC-57C4-4D26-9B32-70AAD048297B}" destId="{624403D5-36A0-459B-A886-7181B6519B2C}" srcOrd="1" destOrd="0" presId="urn:microsoft.com/office/officeart/2005/8/layout/list1"/>
    <dgm:cxn modelId="{9756BBB0-D032-4A6F-840C-524010ED9721}" type="presOf" srcId="{517418D3-85EC-427E-81CE-DAB83D01C458}" destId="{682B14D7-DA68-4380-A1B4-5DC907A8F075}" srcOrd="0" destOrd="1"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5BFD33A7-CAF9-402D-8750-6A6D1B034B0A}" type="presOf" srcId="{9E795864-CA69-4FE7-9F37-440970E8EF50}" destId="{A0DF0EAF-4BEE-454B-BBF3-12A1423FF979}" srcOrd="0" destOrd="0" presId="urn:microsoft.com/office/officeart/2005/8/layout/list1"/>
    <dgm:cxn modelId="{2370BF7C-F072-4B8E-BAE9-89053F25D73A}" type="presOf" srcId="{0B85369C-F01E-423F-8E72-DB08A93D3B3A}" destId="{A86BC119-FFE4-4F53-8A41-0B7942C275A7}" srcOrd="1" destOrd="0" presId="urn:microsoft.com/office/officeart/2005/8/layout/list1"/>
    <dgm:cxn modelId="{F0E83E82-458F-4A0E-A50E-78360C3F3014}" type="presOf" srcId="{164315BC-AE80-471C-B807-1C02BBF27ABF}" destId="{3E6C1706-F9EF-4702-A6DD-5088C1B07AA8}" srcOrd="0" destOrd="1" presId="urn:microsoft.com/office/officeart/2005/8/layout/list1"/>
    <dgm:cxn modelId="{37D9EFD5-BD53-4F9C-8721-36897161AF6F}" type="presParOf" srcId="{BCC8809B-08F3-4693-9876-1E3A8BF8700E}" destId="{304DD202-FC07-47F9-BCCE-6F65AB4A4C45}" srcOrd="0" destOrd="0" presId="urn:microsoft.com/office/officeart/2005/8/layout/list1"/>
    <dgm:cxn modelId="{5F143D6C-C964-4846-B2B0-8122248E07CE}" type="presParOf" srcId="{304DD202-FC07-47F9-BCCE-6F65AB4A4C45}" destId="{2094678D-F897-4743-BCA0-E74D2B2036D9}" srcOrd="0" destOrd="0" presId="urn:microsoft.com/office/officeart/2005/8/layout/list1"/>
    <dgm:cxn modelId="{B34FA803-143A-4C0A-A1CD-546A869C0C88}" type="presParOf" srcId="{304DD202-FC07-47F9-BCCE-6F65AB4A4C45}" destId="{A4F7F6EE-0D5A-457E-9FE5-0CFD112C8849}" srcOrd="1" destOrd="0" presId="urn:microsoft.com/office/officeart/2005/8/layout/list1"/>
    <dgm:cxn modelId="{1E9D594C-E15A-4754-BF50-E4C9C140C8C6}" type="presParOf" srcId="{BCC8809B-08F3-4693-9876-1E3A8BF8700E}" destId="{6D454052-6D10-428F-99A8-6265CB1B4897}" srcOrd="1" destOrd="0" presId="urn:microsoft.com/office/officeart/2005/8/layout/list1"/>
    <dgm:cxn modelId="{D6456221-912A-48FB-B86E-31A4E79235C1}" type="presParOf" srcId="{BCC8809B-08F3-4693-9876-1E3A8BF8700E}" destId="{94BF0988-D799-4F9E-BA97-5758D0921DE2}" srcOrd="2" destOrd="0" presId="urn:microsoft.com/office/officeart/2005/8/layout/list1"/>
    <dgm:cxn modelId="{B1747BB0-8AAA-449D-B4C3-63A87DDA68E3}" type="presParOf" srcId="{BCC8809B-08F3-4693-9876-1E3A8BF8700E}" destId="{B9B3FE52-3CD4-4F5C-8B39-1283CB7DC38F}" srcOrd="3" destOrd="0" presId="urn:microsoft.com/office/officeart/2005/8/layout/list1"/>
    <dgm:cxn modelId="{502CC388-EEAF-43A3-AA8A-DE55F82C2C1C}" type="presParOf" srcId="{BCC8809B-08F3-4693-9876-1E3A8BF8700E}" destId="{EFC6478B-B1D2-47A4-9203-635335C14541}" srcOrd="4" destOrd="0" presId="urn:microsoft.com/office/officeart/2005/8/layout/list1"/>
    <dgm:cxn modelId="{AF99D6FD-1136-446E-B1DE-FF48706123E9}" type="presParOf" srcId="{EFC6478B-B1D2-47A4-9203-635335C14541}" destId="{4B721990-050A-41CA-9AB6-A1324E91B718}" srcOrd="0" destOrd="0" presId="urn:microsoft.com/office/officeart/2005/8/layout/list1"/>
    <dgm:cxn modelId="{22D60794-512D-4A2F-BB9B-4CD753FD3906}" type="presParOf" srcId="{EFC6478B-B1D2-47A4-9203-635335C14541}" destId="{E2FC669B-4889-440D-96CF-14EC934461B4}" srcOrd="1" destOrd="0" presId="urn:microsoft.com/office/officeart/2005/8/layout/list1"/>
    <dgm:cxn modelId="{DB2F75AA-6693-4D9E-9766-6FC356F162C4}" type="presParOf" srcId="{BCC8809B-08F3-4693-9876-1E3A8BF8700E}" destId="{4A51215A-63CA-4A1F-A249-E19017D96108}" srcOrd="5" destOrd="0" presId="urn:microsoft.com/office/officeart/2005/8/layout/list1"/>
    <dgm:cxn modelId="{2C5EC00E-09B0-4826-AB7B-2CFA27534DE8}" type="presParOf" srcId="{BCC8809B-08F3-4693-9876-1E3A8BF8700E}" destId="{02D616B1-C029-4E4D-A06E-58423139183F}" srcOrd="6" destOrd="0" presId="urn:microsoft.com/office/officeart/2005/8/layout/list1"/>
    <dgm:cxn modelId="{5D5664E4-F3ED-419F-85BB-A702DFD95458}" type="presParOf" srcId="{BCC8809B-08F3-4693-9876-1E3A8BF8700E}" destId="{FF5433F6-94EE-4264-A127-E0580C16C316}" srcOrd="7" destOrd="0" presId="urn:microsoft.com/office/officeart/2005/8/layout/list1"/>
    <dgm:cxn modelId="{A67B3402-6459-482F-8493-301900343691}" type="presParOf" srcId="{BCC8809B-08F3-4693-9876-1E3A8BF8700E}" destId="{EE1088D0-3C46-4517-95E7-9037A1C47A55}" srcOrd="8" destOrd="0" presId="urn:microsoft.com/office/officeart/2005/8/layout/list1"/>
    <dgm:cxn modelId="{90F9BCBB-D5E3-48C9-89A1-D8DEF49ED76B}" type="presParOf" srcId="{EE1088D0-3C46-4517-95E7-9037A1C47A55}" destId="{A0DF0EAF-4BEE-454B-BBF3-12A1423FF979}" srcOrd="0" destOrd="0" presId="urn:microsoft.com/office/officeart/2005/8/layout/list1"/>
    <dgm:cxn modelId="{CC3ED12D-7F3A-4459-97CE-E19D3427F7F5}" type="presParOf" srcId="{EE1088D0-3C46-4517-95E7-9037A1C47A55}" destId="{684162CE-B25F-48AA-AE06-B5118917548D}" srcOrd="1" destOrd="0" presId="urn:microsoft.com/office/officeart/2005/8/layout/list1"/>
    <dgm:cxn modelId="{0814A9CF-F148-42C9-A198-839760481DBF}" type="presParOf" srcId="{BCC8809B-08F3-4693-9876-1E3A8BF8700E}" destId="{4165F1B7-3867-4B44-91C2-3DF4884FB3CA}" srcOrd="9" destOrd="0" presId="urn:microsoft.com/office/officeart/2005/8/layout/list1"/>
    <dgm:cxn modelId="{AC27ED5E-BF67-447D-8A99-8D3B7D34BD45}" type="presParOf" srcId="{BCC8809B-08F3-4693-9876-1E3A8BF8700E}" destId="{3E6C1706-F9EF-4702-A6DD-5088C1B07AA8}" srcOrd="10" destOrd="0" presId="urn:microsoft.com/office/officeart/2005/8/layout/list1"/>
    <dgm:cxn modelId="{44DEEA75-CE9C-4B9A-BC8E-61FBF988D032}" type="presParOf" srcId="{BCC8809B-08F3-4693-9876-1E3A8BF8700E}" destId="{501B9333-9D90-4512-B170-5FEF46680F85}" srcOrd="11" destOrd="0" presId="urn:microsoft.com/office/officeart/2005/8/layout/list1"/>
    <dgm:cxn modelId="{991EC596-8A4E-4610-AF42-5AB23A16D61F}" type="presParOf" srcId="{BCC8809B-08F3-4693-9876-1E3A8BF8700E}" destId="{554D81A5-5CDE-4A27-A0D6-6413B6F233BF}" srcOrd="12" destOrd="0" presId="urn:microsoft.com/office/officeart/2005/8/layout/list1"/>
    <dgm:cxn modelId="{5B94138D-0B74-465E-9849-602231B27B74}" type="presParOf" srcId="{554D81A5-5CDE-4A27-A0D6-6413B6F233BF}" destId="{61A632BD-F212-4754-A82A-47F784BB615D}" srcOrd="0" destOrd="0" presId="urn:microsoft.com/office/officeart/2005/8/layout/list1"/>
    <dgm:cxn modelId="{14CDED75-3287-4FC9-9D15-D6A2D763B5A6}" type="presParOf" srcId="{554D81A5-5CDE-4A27-A0D6-6413B6F233BF}" destId="{A86BC119-FFE4-4F53-8A41-0B7942C275A7}" srcOrd="1" destOrd="0" presId="urn:microsoft.com/office/officeart/2005/8/layout/list1"/>
    <dgm:cxn modelId="{ACBB3536-C5E2-40FE-806E-F668C8BBC7E6}" type="presParOf" srcId="{BCC8809B-08F3-4693-9876-1E3A8BF8700E}" destId="{887423C3-3FF1-4FA3-91D0-5BFB12EB54E2}" srcOrd="13" destOrd="0" presId="urn:microsoft.com/office/officeart/2005/8/layout/list1"/>
    <dgm:cxn modelId="{53474779-DC90-4DEB-B70C-FB1C783F90EB}" type="presParOf" srcId="{BCC8809B-08F3-4693-9876-1E3A8BF8700E}" destId="{A2AB59A2-2557-4895-9C5F-6269F28ADA7B}" srcOrd="14" destOrd="0" presId="urn:microsoft.com/office/officeart/2005/8/layout/list1"/>
    <dgm:cxn modelId="{7D1A69DD-4395-4781-B908-7BDBBFDE8E6F}" type="presParOf" srcId="{BCC8809B-08F3-4693-9876-1E3A8BF8700E}" destId="{EBCBEAD0-6714-4900-89B0-1D7003DE5F9B}" srcOrd="15" destOrd="0" presId="urn:microsoft.com/office/officeart/2005/8/layout/list1"/>
    <dgm:cxn modelId="{D44880AB-CAD2-49CC-821D-6630F8A5285B}" type="presParOf" srcId="{BCC8809B-08F3-4693-9876-1E3A8BF8700E}" destId="{D483A19D-ED81-4C88-8AEF-71C778AF85FA}" srcOrd="16" destOrd="0" presId="urn:microsoft.com/office/officeart/2005/8/layout/list1"/>
    <dgm:cxn modelId="{8FA1D604-FA61-452B-8EAB-755883E65AC1}" type="presParOf" srcId="{D483A19D-ED81-4C88-8AEF-71C778AF85FA}" destId="{2BF4B410-72CD-4F18-A0A1-8E9FE0E652DC}" srcOrd="0" destOrd="0" presId="urn:microsoft.com/office/officeart/2005/8/layout/list1"/>
    <dgm:cxn modelId="{DEA10A3F-195A-4C56-8B73-A6E6701B72A5}" type="presParOf" srcId="{D483A19D-ED81-4C88-8AEF-71C778AF85FA}" destId="{0D50D1DC-1014-4AAB-864B-0F17645347EA}" srcOrd="1" destOrd="0" presId="urn:microsoft.com/office/officeart/2005/8/layout/list1"/>
    <dgm:cxn modelId="{238FD000-BC1C-4AEF-9815-6F055FFC9327}" type="presParOf" srcId="{BCC8809B-08F3-4693-9876-1E3A8BF8700E}" destId="{6002CEF8-CAA5-4DDF-9416-CC1F3349812F}" srcOrd="17" destOrd="0" presId="urn:microsoft.com/office/officeart/2005/8/layout/list1"/>
    <dgm:cxn modelId="{337C3185-2663-4AF6-BE41-DBF2C04670C4}" type="presParOf" srcId="{BCC8809B-08F3-4693-9876-1E3A8BF8700E}" destId="{AC55AAE5-CD86-4DCA-A4D4-D4BBBE4D9C6E}" srcOrd="18" destOrd="0" presId="urn:microsoft.com/office/officeart/2005/8/layout/list1"/>
    <dgm:cxn modelId="{4DB26D01-3BE3-4742-9292-D070C7F7CA60}" type="presParOf" srcId="{BCC8809B-08F3-4693-9876-1E3A8BF8700E}" destId="{6129D119-B38F-4CCA-B075-4EB8A76153C4}" srcOrd="19" destOrd="0" presId="urn:microsoft.com/office/officeart/2005/8/layout/list1"/>
    <dgm:cxn modelId="{834EEA78-13B3-4C24-9B7F-6FE9A798C4E9}" type="presParOf" srcId="{BCC8809B-08F3-4693-9876-1E3A8BF8700E}" destId="{D747B5C8-20B1-420A-A113-817C586B8209}" srcOrd="20" destOrd="0" presId="urn:microsoft.com/office/officeart/2005/8/layout/list1"/>
    <dgm:cxn modelId="{FCDA2B23-E98D-4A46-A5B5-FB6F0E5A1D88}" type="presParOf" srcId="{D747B5C8-20B1-420A-A113-817C586B8209}" destId="{A249C578-C097-40AB-97A5-50700B54BB95}" srcOrd="0" destOrd="0" presId="urn:microsoft.com/office/officeart/2005/8/layout/list1"/>
    <dgm:cxn modelId="{5C8412BE-B7E2-4AFD-9D96-AA9B4EFAC78A}" type="presParOf" srcId="{D747B5C8-20B1-420A-A113-817C586B8209}" destId="{9B3B934E-3E04-49B0-A048-AEEB32FC7592}" srcOrd="1" destOrd="0" presId="urn:microsoft.com/office/officeart/2005/8/layout/list1"/>
    <dgm:cxn modelId="{906FC2AE-87C2-41F9-9CC1-16762677385C}" type="presParOf" srcId="{BCC8809B-08F3-4693-9876-1E3A8BF8700E}" destId="{22E5A17B-93EB-4FAE-A43C-0989E90AD6F1}" srcOrd="21" destOrd="0" presId="urn:microsoft.com/office/officeart/2005/8/layout/list1"/>
    <dgm:cxn modelId="{388AA4E9-0666-454B-9CA4-C9D10BC2DB75}" type="presParOf" srcId="{BCC8809B-08F3-4693-9876-1E3A8BF8700E}" destId="{682B14D7-DA68-4380-A1B4-5DC907A8F075}" srcOrd="22" destOrd="0" presId="urn:microsoft.com/office/officeart/2005/8/layout/list1"/>
    <dgm:cxn modelId="{FE97AB16-3514-430F-8030-921B480F4A5E}" type="presParOf" srcId="{BCC8809B-08F3-4693-9876-1E3A8BF8700E}" destId="{C630BA89-DD1B-4C8A-9D44-3FFA41B3F408}" srcOrd="23" destOrd="0" presId="urn:microsoft.com/office/officeart/2005/8/layout/list1"/>
    <dgm:cxn modelId="{AAF06899-E53F-4EC4-B5E5-8B223344B954}" type="presParOf" srcId="{BCC8809B-08F3-4693-9876-1E3A8BF8700E}" destId="{3DE4AB8C-EFB5-4774-A988-4F4AACAA68B5}" srcOrd="24" destOrd="0" presId="urn:microsoft.com/office/officeart/2005/8/layout/list1"/>
    <dgm:cxn modelId="{7062DFAC-C08F-4E07-9A63-7F9B725D5783}" type="presParOf" srcId="{3DE4AB8C-EFB5-4774-A988-4F4AACAA68B5}" destId="{D53244C6-0C4D-492A-8CB9-AE2780995D0C}" srcOrd="0" destOrd="0" presId="urn:microsoft.com/office/officeart/2005/8/layout/list1"/>
    <dgm:cxn modelId="{5BB81BFE-3AA6-4031-8D88-84CC585BE916}" type="presParOf" srcId="{3DE4AB8C-EFB5-4774-A988-4F4AACAA68B5}" destId="{624403D5-36A0-459B-A886-7181B6519B2C}" srcOrd="1" destOrd="0" presId="urn:microsoft.com/office/officeart/2005/8/layout/list1"/>
    <dgm:cxn modelId="{A890EEB2-BD9A-4A56-9E8C-1BF551178E37}" type="presParOf" srcId="{BCC8809B-08F3-4693-9876-1E3A8BF8700E}" destId="{90714807-D1B1-4774-AF26-7C1D0503B598}" srcOrd="25" destOrd="0" presId="urn:microsoft.com/office/officeart/2005/8/layout/list1"/>
    <dgm:cxn modelId="{FDD296CE-45B8-4185-982E-38102E5FF13F}" type="presParOf" srcId="{BCC8809B-08F3-4693-9876-1E3A8BF8700E}" destId="{6C1EE109-6877-4BF1-83E8-5E9A1D0C28AC}" srcOrd="26" destOrd="0" presId="urn:microsoft.com/office/officeart/2005/8/layout/list1"/>
    <dgm:cxn modelId="{8DB45085-F288-4D48-984E-0978A3593A06}" type="presParOf" srcId="{BCC8809B-08F3-4693-9876-1E3A8BF8700E}" destId="{F1CCE5EB-196F-4FBD-A0D6-7386B633EB1F}" srcOrd="27" destOrd="0" presId="urn:microsoft.com/office/officeart/2005/8/layout/list1"/>
    <dgm:cxn modelId="{8C650B5C-E56E-44B8-A67A-F11BA2A99982}" type="presParOf" srcId="{BCC8809B-08F3-4693-9876-1E3A8BF8700E}" destId="{FF48E82A-5F10-4AFE-9FB3-1708BAB15FE9}" srcOrd="28" destOrd="0" presId="urn:microsoft.com/office/officeart/2005/8/layout/list1"/>
    <dgm:cxn modelId="{58F77413-780D-4355-8A86-0017DEDA2CFD}" type="presParOf" srcId="{FF48E82A-5F10-4AFE-9FB3-1708BAB15FE9}" destId="{768F0333-B888-4E52-92B8-3D3C461D2182}" srcOrd="0" destOrd="0" presId="urn:microsoft.com/office/officeart/2005/8/layout/list1"/>
    <dgm:cxn modelId="{E9CDEB26-943B-47D3-A452-623508CED4C6}" type="presParOf" srcId="{FF48E82A-5F10-4AFE-9FB3-1708BAB15FE9}" destId="{894DB273-0975-4E1E-A60F-163868509FD5}" srcOrd="1" destOrd="0" presId="urn:microsoft.com/office/officeart/2005/8/layout/list1"/>
    <dgm:cxn modelId="{C3A66980-2F42-42A6-AACC-669FC07E2E16}" type="presParOf" srcId="{BCC8809B-08F3-4693-9876-1E3A8BF8700E}" destId="{195704B3-6761-4757-81EC-C08A68474D2F}" srcOrd="29" destOrd="0" presId="urn:microsoft.com/office/officeart/2005/8/layout/list1"/>
    <dgm:cxn modelId="{57577189-B638-4E28-B9EE-8559CF17DE5F}"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6C9384FE-007F-4B25-90C3-564A78705143}" type="presOf" srcId="{E79E8E3E-0D9B-4FC0-B5FF-2A4D3C15573B}" destId="{682B14D7-DA68-4380-A1B4-5DC907A8F075}" srcOrd="0" destOrd="3"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0CA7FFCD-5EAC-42CB-B1AB-1E6BF50F41B6}" type="presOf" srcId="{EE9064E2-5603-4769-B8B2-44007AF6C74D}" destId="{9B3B934E-3E04-49B0-A048-AEEB32FC7592}" srcOrd="1"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C32DF20E-5BCB-46B9-9B82-CB5B6765D79B}" type="presOf" srcId="{0B85369C-F01E-423F-8E72-DB08A93D3B3A}" destId="{61A632BD-F212-4754-A82A-47F784BB615D}"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016B67FD-8D02-437C-8D90-35F95E4F9AB3}" type="presOf" srcId="{E5D82549-223B-4DD3-B4C0-DF1D1C113EF1}" destId="{3E6C1706-F9EF-4702-A6DD-5088C1B07AA8}"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3BD8AEB9-C7EC-4C2E-927F-4DE346294389}" type="presOf" srcId="{9E795864-CA69-4FE7-9F37-440970E8EF50}" destId="{684162CE-B25F-48AA-AE06-B5118917548D}" srcOrd="1" destOrd="0" presId="urn:microsoft.com/office/officeart/2005/8/layout/list1"/>
    <dgm:cxn modelId="{EE21BA2B-64BC-427D-86FC-902162DB020D}" type="presOf" srcId="{F6CB485D-5388-425E-9EE5-9D5A3AC8F78A}" destId="{3E6C1706-F9EF-4702-A6DD-5088C1B07AA8}" srcOrd="0" destOrd="2" presId="urn:microsoft.com/office/officeart/2005/8/layout/list1"/>
    <dgm:cxn modelId="{B7FF24D7-B67F-4679-940F-086B58ACC652}" type="presOf" srcId="{3FD22015-9A3F-4CD5-B1AC-53A681150093}" destId="{3E6C1706-F9EF-4702-A6DD-5088C1B07AA8}" srcOrd="0" destOrd="6" presId="urn:microsoft.com/office/officeart/2005/8/layout/list1"/>
    <dgm:cxn modelId="{B420A857-0C58-4B74-ABEA-6A88D22E5EBA}" type="presOf" srcId="{CE9505D2-AF93-4CA2-925C-485290A0C2F0}" destId="{4B721990-050A-41CA-9AB6-A1324E91B718}" srcOrd="0" destOrd="0" presId="urn:microsoft.com/office/officeart/2005/8/layout/list1"/>
    <dgm:cxn modelId="{E7CFAF06-931A-4F83-9C4C-427E8040A097}" type="presOf" srcId="{4157EB4A-EEBB-42CA-9B9D-C3D96D02C688}" destId="{768F0333-B888-4E52-92B8-3D3C461D2182}" srcOrd="0" destOrd="0" presId="urn:microsoft.com/office/officeart/2005/8/layout/list1"/>
    <dgm:cxn modelId="{404283A3-1A34-4383-A604-D726E95E1D92}" type="presOf" srcId="{9E795864-CA69-4FE7-9F37-440970E8EF50}" destId="{A0DF0EAF-4BEE-454B-BBF3-12A1423FF979}" srcOrd="0"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B2B0DD71-A213-4F28-9E57-B9CDC5BACB65}" type="presOf" srcId="{1A4FF1EC-57C4-4D26-9B32-70AAD048297B}" destId="{624403D5-36A0-459B-A886-7181B6519B2C}" srcOrd="1" destOrd="0" presId="urn:microsoft.com/office/officeart/2005/8/layout/list1"/>
    <dgm:cxn modelId="{60657574-25B3-4AB5-AF1C-94FD313B4D01}" type="presOf" srcId="{7F4B495C-B5BB-4D7B-9F0D-7B082D4A65C6}" destId="{0D50D1DC-1014-4AAB-864B-0F17645347EA}" srcOrd="1"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3C90BCE4-5531-4AFF-8865-FA74F72D1AE4}" type="presOf" srcId="{0B85369C-F01E-423F-8E72-DB08A93D3B3A}" destId="{A86BC119-FFE4-4F53-8A41-0B7942C275A7}"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ED917CD7-5CB6-4A25-8AB9-113DA42A8B12}" type="presOf" srcId="{B990D7E5-531B-4E03-BCBE-50F4828178C8}" destId="{3E6C1706-F9EF-4702-A6DD-5088C1B07AA8}" srcOrd="0" destOrd="3"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F7BCB763-83D8-4E7C-94A1-939ED55A651A}" srcId="{9E795864-CA69-4FE7-9F37-440970E8EF50}" destId="{CE296D95-F90C-4232-86D7-1E9010ADAF1B}" srcOrd="5" destOrd="0" parTransId="{5A7759D1-81E9-466D-BDF0-3CA8B521760B}" sibTransId="{7CB6D477-D154-47D3-AAA1-EB0709DFDBC2}"/>
    <dgm:cxn modelId="{5656BBE6-3E2D-4AED-9E38-16AEBD346F96}" type="presOf" srcId="{3BAC68C3-C2B6-4031-ABC3-BB86E8016981}" destId="{682B14D7-DA68-4380-A1B4-5DC907A8F075}" srcOrd="0" destOrd="4" presId="urn:microsoft.com/office/officeart/2005/8/layout/list1"/>
    <dgm:cxn modelId="{9171F5D9-F735-4A3E-A428-3C4D6A78CA0D}" type="presOf" srcId="{47B6E8C8-6650-4645-9E2E-651991936D61}" destId="{682B14D7-DA68-4380-A1B4-5DC907A8F075}" srcOrd="0" destOrd="2"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110925CB-958F-440F-8803-59BF088E46DE}" type="presOf" srcId="{CE296D95-F90C-4232-86D7-1E9010ADAF1B}" destId="{3E6C1706-F9EF-4702-A6DD-5088C1B07AA8}" srcOrd="0" destOrd="5" presId="urn:microsoft.com/office/officeart/2005/8/layout/list1"/>
    <dgm:cxn modelId="{D74ED05D-6202-4941-A880-5DA0D4BED4AD}" type="presOf" srcId="{164315BC-AE80-471C-B807-1C02BBF27ABF}" destId="{3E6C1706-F9EF-4702-A6DD-5088C1B07AA8}" srcOrd="0" destOrd="1" presId="urn:microsoft.com/office/officeart/2005/8/layout/list1"/>
    <dgm:cxn modelId="{03510B64-BB73-4694-AB6E-76210AD70D97}" type="presOf" srcId="{A55E64A6-652F-4F15-A3CE-B2760FD32F20}" destId="{3E6C1706-F9EF-4702-A6DD-5088C1B07AA8}" srcOrd="0" destOrd="4" presId="urn:microsoft.com/office/officeart/2005/8/layout/list1"/>
    <dgm:cxn modelId="{FAEA073F-7855-4463-9C96-4C2BE0774D60}" type="presOf" srcId="{CE9505D2-AF93-4CA2-925C-485290A0C2F0}" destId="{E2FC669B-4889-440D-96CF-14EC934461B4}" srcOrd="1" destOrd="0" presId="urn:microsoft.com/office/officeart/2005/8/layout/list1"/>
    <dgm:cxn modelId="{298631B1-BB9C-43A0-83B1-9DCDDA4B1B60}" type="presOf" srcId="{1A4FF1EC-57C4-4D26-9B32-70AAD048297B}" destId="{D53244C6-0C4D-492A-8CB9-AE2780995D0C}" srcOrd="0" destOrd="0" presId="urn:microsoft.com/office/officeart/2005/8/layout/list1"/>
    <dgm:cxn modelId="{B4739B7B-5F64-40E5-A46E-471EBB7DF940}" type="presOf" srcId="{80788A12-EA88-41B3-A3F3-ECF0D6B0B4C8}" destId="{682B14D7-DA68-4380-A1B4-5DC907A8F075}" srcOrd="0" destOrd="0" presId="urn:microsoft.com/office/officeart/2005/8/layout/list1"/>
    <dgm:cxn modelId="{8E692427-BD6D-484C-90FA-B7E94CB702B0}" type="presOf" srcId="{517418D3-85EC-427E-81CE-DAB83D01C458}" destId="{682B14D7-DA68-4380-A1B4-5DC907A8F075}" srcOrd="0" destOrd="1" presId="urn:microsoft.com/office/officeart/2005/8/layout/list1"/>
    <dgm:cxn modelId="{C880E82B-ECD6-4CCB-BB33-B690EB610857}" type="presOf" srcId="{E8417C84-BEA8-4EC5-9E8F-6D00FCDBC015}" destId="{A4F7F6EE-0D5A-457E-9FE5-0CFD112C8849}" srcOrd="1" destOrd="0" presId="urn:microsoft.com/office/officeart/2005/8/layout/list1"/>
    <dgm:cxn modelId="{1FEB5FB5-4836-4165-9927-1D22E3734C2A}" type="presOf" srcId="{7F4B495C-B5BB-4D7B-9F0D-7B082D4A65C6}" destId="{2BF4B410-72CD-4F18-A0A1-8E9FE0E652DC}" srcOrd="0" destOrd="0" presId="urn:microsoft.com/office/officeart/2005/8/layout/list1"/>
    <dgm:cxn modelId="{7E4F4546-76D2-43BF-B6F5-78C4CD22EC4D}" type="presOf" srcId="{E8417C84-BEA8-4EC5-9E8F-6D00FCDBC015}" destId="{2094678D-F897-4743-BCA0-E74D2B2036D9}"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F7E571BA-3435-40E2-A119-F41DCA41E17C}" type="presOf" srcId="{4FB164C7-6D0A-4021-B7EF-97C569CD2A3E}" destId="{BCC8809B-08F3-4693-9876-1E3A8BF8700E}" srcOrd="0" destOrd="0" presId="urn:microsoft.com/office/officeart/2005/8/layout/list1"/>
    <dgm:cxn modelId="{7790D748-65CD-4FBD-BADF-9B754FCDC14B}" type="presOf" srcId="{EE9064E2-5603-4769-B8B2-44007AF6C74D}" destId="{A249C578-C097-40AB-97A5-50700B54BB95}" srcOrd="0" destOrd="0" presId="urn:microsoft.com/office/officeart/2005/8/layout/list1"/>
    <dgm:cxn modelId="{0A4CDEC1-A30F-4AAA-BE68-F1587EE669A3}" type="presOf" srcId="{4157EB4A-EEBB-42CA-9B9D-C3D96D02C688}" destId="{894DB273-0975-4E1E-A60F-163868509FD5}" srcOrd="1" destOrd="0" presId="urn:microsoft.com/office/officeart/2005/8/layout/list1"/>
    <dgm:cxn modelId="{F5EC5904-90D5-49FE-807E-7E4745526330}" type="presParOf" srcId="{BCC8809B-08F3-4693-9876-1E3A8BF8700E}" destId="{304DD202-FC07-47F9-BCCE-6F65AB4A4C45}" srcOrd="0" destOrd="0" presId="urn:microsoft.com/office/officeart/2005/8/layout/list1"/>
    <dgm:cxn modelId="{EE04580A-C91C-49C0-8779-BE534F5D01BE}" type="presParOf" srcId="{304DD202-FC07-47F9-BCCE-6F65AB4A4C45}" destId="{2094678D-F897-4743-BCA0-E74D2B2036D9}" srcOrd="0" destOrd="0" presId="urn:microsoft.com/office/officeart/2005/8/layout/list1"/>
    <dgm:cxn modelId="{D0DA0015-AED9-49DC-B2B2-183D0F075E80}" type="presParOf" srcId="{304DD202-FC07-47F9-BCCE-6F65AB4A4C45}" destId="{A4F7F6EE-0D5A-457E-9FE5-0CFD112C8849}" srcOrd="1" destOrd="0" presId="urn:microsoft.com/office/officeart/2005/8/layout/list1"/>
    <dgm:cxn modelId="{2AD33B5E-2FE3-488C-A961-8E700E6FDD97}" type="presParOf" srcId="{BCC8809B-08F3-4693-9876-1E3A8BF8700E}" destId="{6D454052-6D10-428F-99A8-6265CB1B4897}" srcOrd="1" destOrd="0" presId="urn:microsoft.com/office/officeart/2005/8/layout/list1"/>
    <dgm:cxn modelId="{4DB8C58B-EEF5-487A-930E-94E92FA35C3D}" type="presParOf" srcId="{BCC8809B-08F3-4693-9876-1E3A8BF8700E}" destId="{94BF0988-D799-4F9E-BA97-5758D0921DE2}" srcOrd="2" destOrd="0" presId="urn:microsoft.com/office/officeart/2005/8/layout/list1"/>
    <dgm:cxn modelId="{6A953A2E-EC17-4BD5-B411-568FFFF9F577}" type="presParOf" srcId="{BCC8809B-08F3-4693-9876-1E3A8BF8700E}" destId="{B9B3FE52-3CD4-4F5C-8B39-1283CB7DC38F}" srcOrd="3" destOrd="0" presId="urn:microsoft.com/office/officeart/2005/8/layout/list1"/>
    <dgm:cxn modelId="{8FABBEAF-2A89-4716-9602-009DDC5ED938}" type="presParOf" srcId="{BCC8809B-08F3-4693-9876-1E3A8BF8700E}" destId="{EFC6478B-B1D2-47A4-9203-635335C14541}" srcOrd="4" destOrd="0" presId="urn:microsoft.com/office/officeart/2005/8/layout/list1"/>
    <dgm:cxn modelId="{1EE4E14A-4DC5-4ECF-B630-F23E4B79ED2E}" type="presParOf" srcId="{EFC6478B-B1D2-47A4-9203-635335C14541}" destId="{4B721990-050A-41CA-9AB6-A1324E91B718}" srcOrd="0" destOrd="0" presId="urn:microsoft.com/office/officeart/2005/8/layout/list1"/>
    <dgm:cxn modelId="{626908EC-74BF-4C15-8D6F-A564FDD06CF8}" type="presParOf" srcId="{EFC6478B-B1D2-47A4-9203-635335C14541}" destId="{E2FC669B-4889-440D-96CF-14EC934461B4}" srcOrd="1" destOrd="0" presId="urn:microsoft.com/office/officeart/2005/8/layout/list1"/>
    <dgm:cxn modelId="{B611374B-5C02-4914-9848-1FCD8AF8A1A5}" type="presParOf" srcId="{BCC8809B-08F3-4693-9876-1E3A8BF8700E}" destId="{4A51215A-63CA-4A1F-A249-E19017D96108}" srcOrd="5" destOrd="0" presId="urn:microsoft.com/office/officeart/2005/8/layout/list1"/>
    <dgm:cxn modelId="{0698EAD1-658A-4DB9-BAA3-93A785C46820}" type="presParOf" srcId="{BCC8809B-08F3-4693-9876-1E3A8BF8700E}" destId="{02D616B1-C029-4E4D-A06E-58423139183F}" srcOrd="6" destOrd="0" presId="urn:microsoft.com/office/officeart/2005/8/layout/list1"/>
    <dgm:cxn modelId="{F332BA9D-C53B-41BE-91A7-E7450FAC5B0D}" type="presParOf" srcId="{BCC8809B-08F3-4693-9876-1E3A8BF8700E}" destId="{FF5433F6-94EE-4264-A127-E0580C16C316}" srcOrd="7" destOrd="0" presId="urn:microsoft.com/office/officeart/2005/8/layout/list1"/>
    <dgm:cxn modelId="{07D6F61A-6427-488F-A427-78E0A5C7D43A}" type="presParOf" srcId="{BCC8809B-08F3-4693-9876-1E3A8BF8700E}" destId="{EE1088D0-3C46-4517-95E7-9037A1C47A55}" srcOrd="8" destOrd="0" presId="urn:microsoft.com/office/officeart/2005/8/layout/list1"/>
    <dgm:cxn modelId="{0257E99F-06F7-4469-B91F-ED9CEDAF910B}" type="presParOf" srcId="{EE1088D0-3C46-4517-95E7-9037A1C47A55}" destId="{A0DF0EAF-4BEE-454B-BBF3-12A1423FF979}" srcOrd="0" destOrd="0" presId="urn:microsoft.com/office/officeart/2005/8/layout/list1"/>
    <dgm:cxn modelId="{D808B0F5-0D98-4C99-9F01-5486372339B5}" type="presParOf" srcId="{EE1088D0-3C46-4517-95E7-9037A1C47A55}" destId="{684162CE-B25F-48AA-AE06-B5118917548D}" srcOrd="1" destOrd="0" presId="urn:microsoft.com/office/officeart/2005/8/layout/list1"/>
    <dgm:cxn modelId="{C482EC00-83B6-4FE9-AB0F-4AD5DADF086F}" type="presParOf" srcId="{BCC8809B-08F3-4693-9876-1E3A8BF8700E}" destId="{4165F1B7-3867-4B44-91C2-3DF4884FB3CA}" srcOrd="9" destOrd="0" presId="urn:microsoft.com/office/officeart/2005/8/layout/list1"/>
    <dgm:cxn modelId="{2708BAC6-2268-4559-9525-0B3A8EC42FF1}" type="presParOf" srcId="{BCC8809B-08F3-4693-9876-1E3A8BF8700E}" destId="{3E6C1706-F9EF-4702-A6DD-5088C1B07AA8}" srcOrd="10" destOrd="0" presId="urn:microsoft.com/office/officeart/2005/8/layout/list1"/>
    <dgm:cxn modelId="{74703FD6-C338-4560-8AED-215C6212011D}" type="presParOf" srcId="{BCC8809B-08F3-4693-9876-1E3A8BF8700E}" destId="{501B9333-9D90-4512-B170-5FEF46680F85}" srcOrd="11" destOrd="0" presId="urn:microsoft.com/office/officeart/2005/8/layout/list1"/>
    <dgm:cxn modelId="{8E9CC4EC-7B1B-4615-BDF2-A4329C03820F}" type="presParOf" srcId="{BCC8809B-08F3-4693-9876-1E3A8BF8700E}" destId="{554D81A5-5CDE-4A27-A0D6-6413B6F233BF}" srcOrd="12" destOrd="0" presId="urn:microsoft.com/office/officeart/2005/8/layout/list1"/>
    <dgm:cxn modelId="{8F4467F7-CC09-4836-A488-8AC71B6D5F77}" type="presParOf" srcId="{554D81A5-5CDE-4A27-A0D6-6413B6F233BF}" destId="{61A632BD-F212-4754-A82A-47F784BB615D}" srcOrd="0" destOrd="0" presId="urn:microsoft.com/office/officeart/2005/8/layout/list1"/>
    <dgm:cxn modelId="{92D8A227-83D5-4690-A01C-F39D4B782CE4}" type="presParOf" srcId="{554D81A5-5CDE-4A27-A0D6-6413B6F233BF}" destId="{A86BC119-FFE4-4F53-8A41-0B7942C275A7}" srcOrd="1" destOrd="0" presId="urn:microsoft.com/office/officeart/2005/8/layout/list1"/>
    <dgm:cxn modelId="{AA37F30F-22A4-4907-AE35-B209665AE293}" type="presParOf" srcId="{BCC8809B-08F3-4693-9876-1E3A8BF8700E}" destId="{887423C3-3FF1-4FA3-91D0-5BFB12EB54E2}" srcOrd="13" destOrd="0" presId="urn:microsoft.com/office/officeart/2005/8/layout/list1"/>
    <dgm:cxn modelId="{D08217E1-BE6B-49D7-A34F-BA97D8D450B6}" type="presParOf" srcId="{BCC8809B-08F3-4693-9876-1E3A8BF8700E}" destId="{A2AB59A2-2557-4895-9C5F-6269F28ADA7B}" srcOrd="14" destOrd="0" presId="urn:microsoft.com/office/officeart/2005/8/layout/list1"/>
    <dgm:cxn modelId="{52238AE4-FF44-401E-A37C-7CDF2E0AADC3}" type="presParOf" srcId="{BCC8809B-08F3-4693-9876-1E3A8BF8700E}" destId="{EBCBEAD0-6714-4900-89B0-1D7003DE5F9B}" srcOrd="15" destOrd="0" presId="urn:microsoft.com/office/officeart/2005/8/layout/list1"/>
    <dgm:cxn modelId="{7B09447D-1709-43E6-8040-5F52043F36C9}" type="presParOf" srcId="{BCC8809B-08F3-4693-9876-1E3A8BF8700E}" destId="{D483A19D-ED81-4C88-8AEF-71C778AF85FA}" srcOrd="16" destOrd="0" presId="urn:microsoft.com/office/officeart/2005/8/layout/list1"/>
    <dgm:cxn modelId="{096C9D1D-774E-4CD3-9716-C1F049673205}" type="presParOf" srcId="{D483A19D-ED81-4C88-8AEF-71C778AF85FA}" destId="{2BF4B410-72CD-4F18-A0A1-8E9FE0E652DC}" srcOrd="0" destOrd="0" presId="urn:microsoft.com/office/officeart/2005/8/layout/list1"/>
    <dgm:cxn modelId="{93CA3088-D14A-4653-B5E3-5C3F1FCC56BC}" type="presParOf" srcId="{D483A19D-ED81-4C88-8AEF-71C778AF85FA}" destId="{0D50D1DC-1014-4AAB-864B-0F17645347EA}" srcOrd="1" destOrd="0" presId="urn:microsoft.com/office/officeart/2005/8/layout/list1"/>
    <dgm:cxn modelId="{3FC21F0B-EA0E-4941-A317-6286BA648DDC}" type="presParOf" srcId="{BCC8809B-08F3-4693-9876-1E3A8BF8700E}" destId="{6002CEF8-CAA5-4DDF-9416-CC1F3349812F}" srcOrd="17" destOrd="0" presId="urn:microsoft.com/office/officeart/2005/8/layout/list1"/>
    <dgm:cxn modelId="{B264BD4E-8CC0-4882-A594-9F9F88B390C7}" type="presParOf" srcId="{BCC8809B-08F3-4693-9876-1E3A8BF8700E}" destId="{AC55AAE5-CD86-4DCA-A4D4-D4BBBE4D9C6E}" srcOrd="18" destOrd="0" presId="urn:microsoft.com/office/officeart/2005/8/layout/list1"/>
    <dgm:cxn modelId="{1A24C212-41CE-45A8-B66A-4F1B041193DA}" type="presParOf" srcId="{BCC8809B-08F3-4693-9876-1E3A8BF8700E}" destId="{6129D119-B38F-4CCA-B075-4EB8A76153C4}" srcOrd="19" destOrd="0" presId="urn:microsoft.com/office/officeart/2005/8/layout/list1"/>
    <dgm:cxn modelId="{E100B2FD-5353-421F-95C0-A9FD9B2540EA}" type="presParOf" srcId="{BCC8809B-08F3-4693-9876-1E3A8BF8700E}" destId="{D747B5C8-20B1-420A-A113-817C586B8209}" srcOrd="20" destOrd="0" presId="urn:microsoft.com/office/officeart/2005/8/layout/list1"/>
    <dgm:cxn modelId="{600D2FE7-AF69-4BB0-BB1A-8CE92F3E9C8B}" type="presParOf" srcId="{D747B5C8-20B1-420A-A113-817C586B8209}" destId="{A249C578-C097-40AB-97A5-50700B54BB95}" srcOrd="0" destOrd="0" presId="urn:microsoft.com/office/officeart/2005/8/layout/list1"/>
    <dgm:cxn modelId="{B46817C4-6C72-4C48-9DA8-520A12F7B20B}" type="presParOf" srcId="{D747B5C8-20B1-420A-A113-817C586B8209}" destId="{9B3B934E-3E04-49B0-A048-AEEB32FC7592}" srcOrd="1" destOrd="0" presId="urn:microsoft.com/office/officeart/2005/8/layout/list1"/>
    <dgm:cxn modelId="{68BAB553-E62E-419E-9E31-1E85387A4A3A}" type="presParOf" srcId="{BCC8809B-08F3-4693-9876-1E3A8BF8700E}" destId="{22E5A17B-93EB-4FAE-A43C-0989E90AD6F1}" srcOrd="21" destOrd="0" presId="urn:microsoft.com/office/officeart/2005/8/layout/list1"/>
    <dgm:cxn modelId="{A13CF406-E539-4A52-A811-53ACD65103A8}" type="presParOf" srcId="{BCC8809B-08F3-4693-9876-1E3A8BF8700E}" destId="{682B14D7-DA68-4380-A1B4-5DC907A8F075}" srcOrd="22" destOrd="0" presId="urn:microsoft.com/office/officeart/2005/8/layout/list1"/>
    <dgm:cxn modelId="{DFF3B378-2E01-45EB-8344-FB79600DB483}" type="presParOf" srcId="{BCC8809B-08F3-4693-9876-1E3A8BF8700E}" destId="{C630BA89-DD1B-4C8A-9D44-3FFA41B3F408}" srcOrd="23" destOrd="0" presId="urn:microsoft.com/office/officeart/2005/8/layout/list1"/>
    <dgm:cxn modelId="{80412952-B980-4A32-9917-CC545F42C65E}" type="presParOf" srcId="{BCC8809B-08F3-4693-9876-1E3A8BF8700E}" destId="{3DE4AB8C-EFB5-4774-A988-4F4AACAA68B5}" srcOrd="24" destOrd="0" presId="urn:microsoft.com/office/officeart/2005/8/layout/list1"/>
    <dgm:cxn modelId="{E2624B06-5269-4946-B557-24D8C019BBF7}" type="presParOf" srcId="{3DE4AB8C-EFB5-4774-A988-4F4AACAA68B5}" destId="{D53244C6-0C4D-492A-8CB9-AE2780995D0C}" srcOrd="0" destOrd="0" presId="urn:microsoft.com/office/officeart/2005/8/layout/list1"/>
    <dgm:cxn modelId="{080AE3EF-FE4F-46A1-BD2E-B100B5A1EDAC}" type="presParOf" srcId="{3DE4AB8C-EFB5-4774-A988-4F4AACAA68B5}" destId="{624403D5-36A0-459B-A886-7181B6519B2C}" srcOrd="1" destOrd="0" presId="urn:microsoft.com/office/officeart/2005/8/layout/list1"/>
    <dgm:cxn modelId="{6A86EC19-DF36-48B4-8CE7-22D91D8B6808}" type="presParOf" srcId="{BCC8809B-08F3-4693-9876-1E3A8BF8700E}" destId="{90714807-D1B1-4774-AF26-7C1D0503B598}" srcOrd="25" destOrd="0" presId="urn:microsoft.com/office/officeart/2005/8/layout/list1"/>
    <dgm:cxn modelId="{E27E778C-E686-477E-BFAD-CC1605A2A495}" type="presParOf" srcId="{BCC8809B-08F3-4693-9876-1E3A8BF8700E}" destId="{6C1EE109-6877-4BF1-83E8-5E9A1D0C28AC}" srcOrd="26" destOrd="0" presId="urn:microsoft.com/office/officeart/2005/8/layout/list1"/>
    <dgm:cxn modelId="{6EFE9DFC-C819-4A0D-86EC-AAD7881A165E}" type="presParOf" srcId="{BCC8809B-08F3-4693-9876-1E3A8BF8700E}" destId="{F1CCE5EB-196F-4FBD-A0D6-7386B633EB1F}" srcOrd="27" destOrd="0" presId="urn:microsoft.com/office/officeart/2005/8/layout/list1"/>
    <dgm:cxn modelId="{73537BC6-3073-4EE5-95C6-2DEC30396B5D}" type="presParOf" srcId="{BCC8809B-08F3-4693-9876-1E3A8BF8700E}" destId="{FF48E82A-5F10-4AFE-9FB3-1708BAB15FE9}" srcOrd="28" destOrd="0" presId="urn:microsoft.com/office/officeart/2005/8/layout/list1"/>
    <dgm:cxn modelId="{314F78DE-5FF6-469C-A104-82EB8ECA6A6B}" type="presParOf" srcId="{FF48E82A-5F10-4AFE-9FB3-1708BAB15FE9}" destId="{768F0333-B888-4E52-92B8-3D3C461D2182}" srcOrd="0" destOrd="0" presId="urn:microsoft.com/office/officeart/2005/8/layout/list1"/>
    <dgm:cxn modelId="{8514DCE2-9CFB-4AD5-B3ED-E9D512752D77}" type="presParOf" srcId="{FF48E82A-5F10-4AFE-9FB3-1708BAB15FE9}" destId="{894DB273-0975-4E1E-A60F-163868509FD5}" srcOrd="1" destOrd="0" presId="urn:microsoft.com/office/officeart/2005/8/layout/list1"/>
    <dgm:cxn modelId="{7C8299E8-08B3-4AC2-8D54-C32329DEC724}" type="presParOf" srcId="{BCC8809B-08F3-4693-9876-1E3A8BF8700E}" destId="{195704B3-6761-4757-81EC-C08A68474D2F}" srcOrd="29" destOrd="0" presId="urn:microsoft.com/office/officeart/2005/8/layout/list1"/>
    <dgm:cxn modelId="{97FA1CC9-A070-409E-BB1E-66477FDEA4E6}"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7C382B64-8CD4-404D-A032-2F58825F0E61}" type="presOf" srcId="{164315BC-AE80-471C-B807-1C02BBF27ABF}" destId="{3E6C1706-F9EF-4702-A6DD-5088C1B07AA8}" srcOrd="0" destOrd="1" presId="urn:microsoft.com/office/officeart/2005/8/layout/list1"/>
    <dgm:cxn modelId="{B0963855-E939-4325-A557-5A8252939417}" type="presOf" srcId="{7F4B495C-B5BB-4D7B-9F0D-7B082D4A65C6}" destId="{2BF4B410-72CD-4F18-A0A1-8E9FE0E652DC}"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0DE24770-6B64-44B6-81C2-04657A1145B7}" type="presOf" srcId="{E5D82549-223B-4DD3-B4C0-DF1D1C113EF1}" destId="{3E6C1706-F9EF-4702-A6DD-5088C1B07AA8}" srcOrd="0" destOrd="0" presId="urn:microsoft.com/office/officeart/2005/8/layout/list1"/>
    <dgm:cxn modelId="{5B751B18-6E2B-4262-AD1A-561978B62CCA}" type="presOf" srcId="{47B6E8C8-6650-4645-9E2E-651991936D61}" destId="{682B14D7-DA68-4380-A1B4-5DC907A8F075}" srcOrd="0" destOrd="2"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C3DA12D6-F513-46FB-ABEB-5A71ECFE15E4}" type="presOf" srcId="{7F4B495C-B5BB-4D7B-9F0D-7B082D4A65C6}" destId="{0D50D1DC-1014-4AAB-864B-0F17645347EA}" srcOrd="1" destOrd="0" presId="urn:microsoft.com/office/officeart/2005/8/layout/list1"/>
    <dgm:cxn modelId="{8276C0D9-ECB4-4613-84AC-09B64C65BA6D}" type="presOf" srcId="{CE296D95-F90C-4232-86D7-1E9010ADAF1B}" destId="{3E6C1706-F9EF-4702-A6DD-5088C1B07AA8}" srcOrd="0" destOrd="5" presId="urn:microsoft.com/office/officeart/2005/8/layout/list1"/>
    <dgm:cxn modelId="{746DBAA4-8C9A-4AFD-9BBA-FCC0D63AE497}" type="presOf" srcId="{CE9505D2-AF93-4CA2-925C-485290A0C2F0}" destId="{E2FC669B-4889-440D-96CF-14EC934461B4}" srcOrd="1" destOrd="0" presId="urn:microsoft.com/office/officeart/2005/8/layout/list1"/>
    <dgm:cxn modelId="{6F74051C-84F0-4E3A-A537-A4E30647B319}" type="presOf" srcId="{E8417C84-BEA8-4EC5-9E8F-6D00FCDBC015}" destId="{2094678D-F897-4743-BCA0-E74D2B2036D9}"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B3EB676D-4AF8-4103-B91F-8FC7B06F3B51}" type="presOf" srcId="{4157EB4A-EEBB-42CA-9B9D-C3D96D02C688}" destId="{894DB273-0975-4E1E-A60F-163868509FD5}" srcOrd="1" destOrd="0" presId="urn:microsoft.com/office/officeart/2005/8/layout/list1"/>
    <dgm:cxn modelId="{044BE30D-CF9C-4F5D-8EE4-B4DE7BD3D3C8}" type="presOf" srcId="{A55E64A6-652F-4F15-A3CE-B2760FD32F20}" destId="{3E6C1706-F9EF-4702-A6DD-5088C1B07AA8}" srcOrd="0" destOrd="4"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F834A1CD-0011-489C-BA69-82E52140A863}" type="presOf" srcId="{EE9064E2-5603-4769-B8B2-44007AF6C74D}" destId="{9B3B934E-3E04-49B0-A048-AEEB32FC7592}"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CB95B9CD-89D1-43D7-8DA9-10BCD78ED91A}" type="presOf" srcId="{9E795864-CA69-4FE7-9F37-440970E8EF50}" destId="{684162CE-B25F-48AA-AE06-B5118917548D}" srcOrd="1"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8FA6C683-F72A-449F-B876-9B4F5C27D0AD}" srcId="{9E795864-CA69-4FE7-9F37-440970E8EF50}" destId="{A55E64A6-652F-4F15-A3CE-B2760FD32F20}" srcOrd="4" destOrd="0" parTransId="{068C2B81-2CA1-40BC-B930-B9E8363B39D0}" sibTransId="{6BCCAE07-E17B-4362-80D7-6181E8E0C62E}"/>
    <dgm:cxn modelId="{FFCD8628-80A0-418C-9657-34FB5CC2D22F}" srcId="{EE9064E2-5603-4769-B8B2-44007AF6C74D}" destId="{3BAC68C3-C2B6-4031-ABC3-BB86E8016981}" srcOrd="4" destOrd="0" parTransId="{24BBEAC3-1DE2-44BD-ABBD-A9449F7F6189}" sibTransId="{D99B5791-1EC5-4B00-BF42-5EF34F380D64}"/>
    <dgm:cxn modelId="{50DB547D-9EAA-44BD-9005-8FDFE71E5F6E}" type="presOf" srcId="{1A4FF1EC-57C4-4D26-9B32-70AAD048297B}" destId="{D53244C6-0C4D-492A-8CB9-AE2780995D0C}" srcOrd="0" destOrd="0" presId="urn:microsoft.com/office/officeart/2005/8/layout/list1"/>
    <dgm:cxn modelId="{35C02D4C-4F58-4830-8315-AA7322A7204D}" type="presOf" srcId="{E8417C84-BEA8-4EC5-9E8F-6D00FCDBC015}" destId="{A4F7F6EE-0D5A-457E-9FE5-0CFD112C8849}" srcOrd="1"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C5699F06-3251-48BC-AC28-D6DF8C9A1E3D}" type="presOf" srcId="{3BAC68C3-C2B6-4031-ABC3-BB86E8016981}" destId="{682B14D7-DA68-4380-A1B4-5DC907A8F075}" srcOrd="0" destOrd="4" presId="urn:microsoft.com/office/officeart/2005/8/layout/list1"/>
    <dgm:cxn modelId="{2CE62F15-D871-4C8A-BB6E-013CE26B3642}" type="presOf" srcId="{3FD22015-9A3F-4CD5-B1AC-53A681150093}" destId="{3E6C1706-F9EF-4702-A6DD-5088C1B07AA8}" srcOrd="0" destOrd="6" presId="urn:microsoft.com/office/officeart/2005/8/layout/list1"/>
    <dgm:cxn modelId="{8EEFF416-2D77-4F28-8BE1-6FA5E2256B82}" type="presOf" srcId="{1A4FF1EC-57C4-4D26-9B32-70AAD048297B}" destId="{624403D5-36A0-459B-A886-7181B6519B2C}" srcOrd="1"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ADDB33D4-9609-492F-8D00-23B182CE57B1}" type="presOf" srcId="{CE9505D2-AF93-4CA2-925C-485290A0C2F0}" destId="{4B721990-050A-41CA-9AB6-A1324E91B718}"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EDE0B4B0-2B5F-4923-8535-EFC63A9DAFD1}" type="presOf" srcId="{4157EB4A-EEBB-42CA-9B9D-C3D96D02C688}" destId="{768F0333-B888-4E52-92B8-3D3C461D2182}"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F7BCB763-83D8-4E7C-94A1-939ED55A651A}" srcId="{9E795864-CA69-4FE7-9F37-440970E8EF50}" destId="{CE296D95-F90C-4232-86D7-1E9010ADAF1B}" srcOrd="5" destOrd="0" parTransId="{5A7759D1-81E9-466D-BDF0-3CA8B521760B}" sibTransId="{7CB6D477-D154-47D3-AAA1-EB0709DFDBC2}"/>
    <dgm:cxn modelId="{C55CF707-0D6F-4C52-8B62-1EBE62C00AC0}" type="presOf" srcId="{9E795864-CA69-4FE7-9F37-440970E8EF50}" destId="{A0DF0EAF-4BEE-454B-BBF3-12A1423FF979}" srcOrd="0" destOrd="0" presId="urn:microsoft.com/office/officeart/2005/8/layout/list1"/>
    <dgm:cxn modelId="{F0B06206-8B80-446F-97C0-58A8E0F6AACF}" type="presOf" srcId="{4FB164C7-6D0A-4021-B7EF-97C569CD2A3E}" destId="{BCC8809B-08F3-4693-9876-1E3A8BF8700E}"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D23A6B19-9D03-4C5D-B298-3866601893D4}" type="presOf" srcId="{0B85369C-F01E-423F-8E72-DB08A93D3B3A}" destId="{61A632BD-F212-4754-A82A-47F784BB615D}" srcOrd="0" destOrd="0" presId="urn:microsoft.com/office/officeart/2005/8/layout/list1"/>
    <dgm:cxn modelId="{E210C629-B513-4261-B61E-CED9BDD832A5}" type="presOf" srcId="{B990D7E5-531B-4E03-BCBE-50F4828178C8}" destId="{3E6C1706-F9EF-4702-A6DD-5088C1B07AA8}" srcOrd="0" destOrd="3" presId="urn:microsoft.com/office/officeart/2005/8/layout/list1"/>
    <dgm:cxn modelId="{344A9AD9-8381-4825-B5CE-EB02313A0500}" type="presOf" srcId="{0B85369C-F01E-423F-8E72-DB08A93D3B3A}" destId="{A86BC119-FFE4-4F53-8A41-0B7942C275A7}" srcOrd="1" destOrd="0" presId="urn:microsoft.com/office/officeart/2005/8/layout/list1"/>
    <dgm:cxn modelId="{B917711A-3E0F-402E-8E82-34C6E9EF42AF}" type="presOf" srcId="{EE9064E2-5603-4769-B8B2-44007AF6C74D}" destId="{A249C578-C097-40AB-97A5-50700B54BB95}" srcOrd="0" destOrd="0" presId="urn:microsoft.com/office/officeart/2005/8/layout/list1"/>
    <dgm:cxn modelId="{27C6347F-03C8-4C95-8704-CC9A6AEB3F86}" type="presOf" srcId="{80788A12-EA88-41B3-A3F3-ECF0D6B0B4C8}" destId="{682B14D7-DA68-4380-A1B4-5DC907A8F075}" srcOrd="0" destOrd="0" presId="urn:microsoft.com/office/officeart/2005/8/layout/list1"/>
    <dgm:cxn modelId="{CA2B1834-728D-41AD-A1D4-93897FB4517A}" type="presOf" srcId="{F6CB485D-5388-425E-9EE5-9D5A3AC8F78A}" destId="{3E6C1706-F9EF-4702-A6DD-5088C1B07AA8}" srcOrd="0" destOrd="2" presId="urn:microsoft.com/office/officeart/2005/8/layout/list1"/>
    <dgm:cxn modelId="{30827B48-0367-4DA8-A0F6-EBDC24722779}" type="presOf" srcId="{E79E8E3E-0D9B-4FC0-B5FF-2A4D3C15573B}" destId="{682B14D7-DA68-4380-A1B4-5DC907A8F075}" srcOrd="0" destOrd="3"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CB326610-F823-44DE-9267-A83763CA7431}" type="presOf" srcId="{517418D3-85EC-427E-81CE-DAB83D01C458}" destId="{682B14D7-DA68-4380-A1B4-5DC907A8F075}" srcOrd="0" destOrd="1" presId="urn:microsoft.com/office/officeart/2005/8/layout/list1"/>
    <dgm:cxn modelId="{843790A3-83E4-4209-BAF1-0D90CD29953C}" type="presParOf" srcId="{BCC8809B-08F3-4693-9876-1E3A8BF8700E}" destId="{304DD202-FC07-47F9-BCCE-6F65AB4A4C45}" srcOrd="0" destOrd="0" presId="urn:microsoft.com/office/officeart/2005/8/layout/list1"/>
    <dgm:cxn modelId="{753654C4-0CBF-4A32-BCA9-350408B55402}" type="presParOf" srcId="{304DD202-FC07-47F9-BCCE-6F65AB4A4C45}" destId="{2094678D-F897-4743-BCA0-E74D2B2036D9}" srcOrd="0" destOrd="0" presId="urn:microsoft.com/office/officeart/2005/8/layout/list1"/>
    <dgm:cxn modelId="{B9398ED1-96FB-4447-B333-319A9C85CD2E}" type="presParOf" srcId="{304DD202-FC07-47F9-BCCE-6F65AB4A4C45}" destId="{A4F7F6EE-0D5A-457E-9FE5-0CFD112C8849}" srcOrd="1" destOrd="0" presId="urn:microsoft.com/office/officeart/2005/8/layout/list1"/>
    <dgm:cxn modelId="{8FD88F33-3707-4B6B-9024-7DA9B1932550}" type="presParOf" srcId="{BCC8809B-08F3-4693-9876-1E3A8BF8700E}" destId="{6D454052-6D10-428F-99A8-6265CB1B4897}" srcOrd="1" destOrd="0" presId="urn:microsoft.com/office/officeart/2005/8/layout/list1"/>
    <dgm:cxn modelId="{7F603264-0978-4485-BCE0-746748A77FC7}" type="presParOf" srcId="{BCC8809B-08F3-4693-9876-1E3A8BF8700E}" destId="{94BF0988-D799-4F9E-BA97-5758D0921DE2}" srcOrd="2" destOrd="0" presId="urn:microsoft.com/office/officeart/2005/8/layout/list1"/>
    <dgm:cxn modelId="{B5073892-3627-4479-8B95-70EE3A86BC68}" type="presParOf" srcId="{BCC8809B-08F3-4693-9876-1E3A8BF8700E}" destId="{B9B3FE52-3CD4-4F5C-8B39-1283CB7DC38F}" srcOrd="3" destOrd="0" presId="urn:microsoft.com/office/officeart/2005/8/layout/list1"/>
    <dgm:cxn modelId="{CBCC7D42-9A7E-4BAA-8319-EA4DF7C25CF4}" type="presParOf" srcId="{BCC8809B-08F3-4693-9876-1E3A8BF8700E}" destId="{EFC6478B-B1D2-47A4-9203-635335C14541}" srcOrd="4" destOrd="0" presId="urn:microsoft.com/office/officeart/2005/8/layout/list1"/>
    <dgm:cxn modelId="{54A72FB2-A242-41C6-938D-554A3D3E1EA6}" type="presParOf" srcId="{EFC6478B-B1D2-47A4-9203-635335C14541}" destId="{4B721990-050A-41CA-9AB6-A1324E91B718}" srcOrd="0" destOrd="0" presId="urn:microsoft.com/office/officeart/2005/8/layout/list1"/>
    <dgm:cxn modelId="{FD15B0A2-72DB-4BDD-B05F-11CD8174942C}" type="presParOf" srcId="{EFC6478B-B1D2-47A4-9203-635335C14541}" destId="{E2FC669B-4889-440D-96CF-14EC934461B4}" srcOrd="1" destOrd="0" presId="urn:microsoft.com/office/officeart/2005/8/layout/list1"/>
    <dgm:cxn modelId="{5B49DC78-38C2-4521-8A58-CA51E9DA45E7}" type="presParOf" srcId="{BCC8809B-08F3-4693-9876-1E3A8BF8700E}" destId="{4A51215A-63CA-4A1F-A249-E19017D96108}" srcOrd="5" destOrd="0" presId="urn:microsoft.com/office/officeart/2005/8/layout/list1"/>
    <dgm:cxn modelId="{2134896D-7D8B-4F83-8864-2A456184B9D4}" type="presParOf" srcId="{BCC8809B-08F3-4693-9876-1E3A8BF8700E}" destId="{02D616B1-C029-4E4D-A06E-58423139183F}" srcOrd="6" destOrd="0" presId="urn:microsoft.com/office/officeart/2005/8/layout/list1"/>
    <dgm:cxn modelId="{3F15B035-9D6B-45F5-926D-DAFC72335658}" type="presParOf" srcId="{BCC8809B-08F3-4693-9876-1E3A8BF8700E}" destId="{FF5433F6-94EE-4264-A127-E0580C16C316}" srcOrd="7" destOrd="0" presId="urn:microsoft.com/office/officeart/2005/8/layout/list1"/>
    <dgm:cxn modelId="{C6C22937-ED0C-4B9D-8AD3-235F484C9835}" type="presParOf" srcId="{BCC8809B-08F3-4693-9876-1E3A8BF8700E}" destId="{EE1088D0-3C46-4517-95E7-9037A1C47A55}" srcOrd="8" destOrd="0" presId="urn:microsoft.com/office/officeart/2005/8/layout/list1"/>
    <dgm:cxn modelId="{8C481337-9B7D-4716-8626-0FCA3766E067}" type="presParOf" srcId="{EE1088D0-3C46-4517-95E7-9037A1C47A55}" destId="{A0DF0EAF-4BEE-454B-BBF3-12A1423FF979}" srcOrd="0" destOrd="0" presId="urn:microsoft.com/office/officeart/2005/8/layout/list1"/>
    <dgm:cxn modelId="{363A2A88-7871-4F7E-9478-4705BAEB86AF}" type="presParOf" srcId="{EE1088D0-3C46-4517-95E7-9037A1C47A55}" destId="{684162CE-B25F-48AA-AE06-B5118917548D}" srcOrd="1" destOrd="0" presId="urn:microsoft.com/office/officeart/2005/8/layout/list1"/>
    <dgm:cxn modelId="{6F26CE08-10E9-44BA-B5D0-64121766D54C}" type="presParOf" srcId="{BCC8809B-08F3-4693-9876-1E3A8BF8700E}" destId="{4165F1B7-3867-4B44-91C2-3DF4884FB3CA}" srcOrd="9" destOrd="0" presId="urn:microsoft.com/office/officeart/2005/8/layout/list1"/>
    <dgm:cxn modelId="{49FA330A-D893-443F-8433-D1BA37351034}" type="presParOf" srcId="{BCC8809B-08F3-4693-9876-1E3A8BF8700E}" destId="{3E6C1706-F9EF-4702-A6DD-5088C1B07AA8}" srcOrd="10" destOrd="0" presId="urn:microsoft.com/office/officeart/2005/8/layout/list1"/>
    <dgm:cxn modelId="{266D58BA-AC92-4120-8D49-2BFE745BDC74}" type="presParOf" srcId="{BCC8809B-08F3-4693-9876-1E3A8BF8700E}" destId="{501B9333-9D90-4512-B170-5FEF46680F85}" srcOrd="11" destOrd="0" presId="urn:microsoft.com/office/officeart/2005/8/layout/list1"/>
    <dgm:cxn modelId="{7926B415-E4B5-4249-BAE1-1FF0C20BF594}" type="presParOf" srcId="{BCC8809B-08F3-4693-9876-1E3A8BF8700E}" destId="{554D81A5-5CDE-4A27-A0D6-6413B6F233BF}" srcOrd="12" destOrd="0" presId="urn:microsoft.com/office/officeart/2005/8/layout/list1"/>
    <dgm:cxn modelId="{5A0CBC33-F949-4815-B9A5-DE44A27FAC54}" type="presParOf" srcId="{554D81A5-5CDE-4A27-A0D6-6413B6F233BF}" destId="{61A632BD-F212-4754-A82A-47F784BB615D}" srcOrd="0" destOrd="0" presId="urn:microsoft.com/office/officeart/2005/8/layout/list1"/>
    <dgm:cxn modelId="{33916EF9-B19C-4808-8A08-D76A259DC7BB}" type="presParOf" srcId="{554D81A5-5CDE-4A27-A0D6-6413B6F233BF}" destId="{A86BC119-FFE4-4F53-8A41-0B7942C275A7}" srcOrd="1" destOrd="0" presId="urn:microsoft.com/office/officeart/2005/8/layout/list1"/>
    <dgm:cxn modelId="{2DD84622-4B54-4B54-BFDF-50686288011B}" type="presParOf" srcId="{BCC8809B-08F3-4693-9876-1E3A8BF8700E}" destId="{887423C3-3FF1-4FA3-91D0-5BFB12EB54E2}" srcOrd="13" destOrd="0" presId="urn:microsoft.com/office/officeart/2005/8/layout/list1"/>
    <dgm:cxn modelId="{E028517E-429C-4A3A-BBDF-6F85BC498E67}" type="presParOf" srcId="{BCC8809B-08F3-4693-9876-1E3A8BF8700E}" destId="{A2AB59A2-2557-4895-9C5F-6269F28ADA7B}" srcOrd="14" destOrd="0" presId="urn:microsoft.com/office/officeart/2005/8/layout/list1"/>
    <dgm:cxn modelId="{7CFFC33D-7E5D-4016-8F11-20DA21C89619}" type="presParOf" srcId="{BCC8809B-08F3-4693-9876-1E3A8BF8700E}" destId="{EBCBEAD0-6714-4900-89B0-1D7003DE5F9B}" srcOrd="15" destOrd="0" presId="urn:microsoft.com/office/officeart/2005/8/layout/list1"/>
    <dgm:cxn modelId="{566CA278-2E4E-467C-93B2-5CD41FDDD3BA}" type="presParOf" srcId="{BCC8809B-08F3-4693-9876-1E3A8BF8700E}" destId="{D483A19D-ED81-4C88-8AEF-71C778AF85FA}" srcOrd="16" destOrd="0" presId="urn:microsoft.com/office/officeart/2005/8/layout/list1"/>
    <dgm:cxn modelId="{26BBA0B7-3C80-4F1B-A9FD-A2248673B074}" type="presParOf" srcId="{D483A19D-ED81-4C88-8AEF-71C778AF85FA}" destId="{2BF4B410-72CD-4F18-A0A1-8E9FE0E652DC}" srcOrd="0" destOrd="0" presId="urn:microsoft.com/office/officeart/2005/8/layout/list1"/>
    <dgm:cxn modelId="{CE49EB63-A7A6-4534-8285-79E485F2AC13}" type="presParOf" srcId="{D483A19D-ED81-4C88-8AEF-71C778AF85FA}" destId="{0D50D1DC-1014-4AAB-864B-0F17645347EA}" srcOrd="1" destOrd="0" presId="urn:microsoft.com/office/officeart/2005/8/layout/list1"/>
    <dgm:cxn modelId="{084FAB4F-8A59-4443-93C2-60DB39051350}" type="presParOf" srcId="{BCC8809B-08F3-4693-9876-1E3A8BF8700E}" destId="{6002CEF8-CAA5-4DDF-9416-CC1F3349812F}" srcOrd="17" destOrd="0" presId="urn:microsoft.com/office/officeart/2005/8/layout/list1"/>
    <dgm:cxn modelId="{A2BCD7D0-E7B5-41E8-B946-302666E61524}" type="presParOf" srcId="{BCC8809B-08F3-4693-9876-1E3A8BF8700E}" destId="{AC55AAE5-CD86-4DCA-A4D4-D4BBBE4D9C6E}" srcOrd="18" destOrd="0" presId="urn:microsoft.com/office/officeart/2005/8/layout/list1"/>
    <dgm:cxn modelId="{C14306BE-DC21-4BE1-8CBA-874A30028909}" type="presParOf" srcId="{BCC8809B-08F3-4693-9876-1E3A8BF8700E}" destId="{6129D119-B38F-4CCA-B075-4EB8A76153C4}" srcOrd="19" destOrd="0" presId="urn:microsoft.com/office/officeart/2005/8/layout/list1"/>
    <dgm:cxn modelId="{6AA1BD12-DA2E-4249-9BAB-BAF12F5976FF}" type="presParOf" srcId="{BCC8809B-08F3-4693-9876-1E3A8BF8700E}" destId="{D747B5C8-20B1-420A-A113-817C586B8209}" srcOrd="20" destOrd="0" presId="urn:microsoft.com/office/officeart/2005/8/layout/list1"/>
    <dgm:cxn modelId="{8E4ADD3B-B560-4014-970B-0F6FE57C553E}" type="presParOf" srcId="{D747B5C8-20B1-420A-A113-817C586B8209}" destId="{A249C578-C097-40AB-97A5-50700B54BB95}" srcOrd="0" destOrd="0" presId="urn:microsoft.com/office/officeart/2005/8/layout/list1"/>
    <dgm:cxn modelId="{F1D1455F-9BBA-426C-9F42-F13F5B1DEA25}" type="presParOf" srcId="{D747B5C8-20B1-420A-A113-817C586B8209}" destId="{9B3B934E-3E04-49B0-A048-AEEB32FC7592}" srcOrd="1" destOrd="0" presId="urn:microsoft.com/office/officeart/2005/8/layout/list1"/>
    <dgm:cxn modelId="{99A4A557-C346-401A-83CC-54C5A310346F}" type="presParOf" srcId="{BCC8809B-08F3-4693-9876-1E3A8BF8700E}" destId="{22E5A17B-93EB-4FAE-A43C-0989E90AD6F1}" srcOrd="21" destOrd="0" presId="urn:microsoft.com/office/officeart/2005/8/layout/list1"/>
    <dgm:cxn modelId="{BB426F55-1A7F-4BDA-AB48-BF87DB55D5E4}" type="presParOf" srcId="{BCC8809B-08F3-4693-9876-1E3A8BF8700E}" destId="{682B14D7-DA68-4380-A1B4-5DC907A8F075}" srcOrd="22" destOrd="0" presId="urn:microsoft.com/office/officeart/2005/8/layout/list1"/>
    <dgm:cxn modelId="{610F23E4-C5EC-4834-B925-1950E0D06C41}" type="presParOf" srcId="{BCC8809B-08F3-4693-9876-1E3A8BF8700E}" destId="{C630BA89-DD1B-4C8A-9D44-3FFA41B3F408}" srcOrd="23" destOrd="0" presId="urn:microsoft.com/office/officeart/2005/8/layout/list1"/>
    <dgm:cxn modelId="{4AADF387-F828-44B8-9AD2-3D75D7800E3B}" type="presParOf" srcId="{BCC8809B-08F3-4693-9876-1E3A8BF8700E}" destId="{3DE4AB8C-EFB5-4774-A988-4F4AACAA68B5}" srcOrd="24" destOrd="0" presId="urn:microsoft.com/office/officeart/2005/8/layout/list1"/>
    <dgm:cxn modelId="{D64650FC-7F33-4F28-9A5E-2644B5A7C2BB}" type="presParOf" srcId="{3DE4AB8C-EFB5-4774-A988-4F4AACAA68B5}" destId="{D53244C6-0C4D-492A-8CB9-AE2780995D0C}" srcOrd="0" destOrd="0" presId="urn:microsoft.com/office/officeart/2005/8/layout/list1"/>
    <dgm:cxn modelId="{C98D05B3-3076-442E-8DD2-0967F65ABA9B}" type="presParOf" srcId="{3DE4AB8C-EFB5-4774-A988-4F4AACAA68B5}" destId="{624403D5-36A0-459B-A886-7181B6519B2C}" srcOrd="1" destOrd="0" presId="urn:microsoft.com/office/officeart/2005/8/layout/list1"/>
    <dgm:cxn modelId="{54AE6C9F-733E-4ED5-B066-A92D83E31233}" type="presParOf" srcId="{BCC8809B-08F3-4693-9876-1E3A8BF8700E}" destId="{90714807-D1B1-4774-AF26-7C1D0503B598}" srcOrd="25" destOrd="0" presId="urn:microsoft.com/office/officeart/2005/8/layout/list1"/>
    <dgm:cxn modelId="{C25777A4-037C-4B0C-99FD-C74E19AF33A5}" type="presParOf" srcId="{BCC8809B-08F3-4693-9876-1E3A8BF8700E}" destId="{6C1EE109-6877-4BF1-83E8-5E9A1D0C28AC}" srcOrd="26" destOrd="0" presId="urn:microsoft.com/office/officeart/2005/8/layout/list1"/>
    <dgm:cxn modelId="{A156B9FE-7EB2-4AED-8002-8FE4A0F602E6}" type="presParOf" srcId="{BCC8809B-08F3-4693-9876-1E3A8BF8700E}" destId="{F1CCE5EB-196F-4FBD-A0D6-7386B633EB1F}" srcOrd="27" destOrd="0" presId="urn:microsoft.com/office/officeart/2005/8/layout/list1"/>
    <dgm:cxn modelId="{6BCB84AA-FA25-4515-AB6F-50458C583841}" type="presParOf" srcId="{BCC8809B-08F3-4693-9876-1E3A8BF8700E}" destId="{FF48E82A-5F10-4AFE-9FB3-1708BAB15FE9}" srcOrd="28" destOrd="0" presId="urn:microsoft.com/office/officeart/2005/8/layout/list1"/>
    <dgm:cxn modelId="{1E515330-2129-4672-8A5B-D50C3824E7E1}" type="presParOf" srcId="{FF48E82A-5F10-4AFE-9FB3-1708BAB15FE9}" destId="{768F0333-B888-4E52-92B8-3D3C461D2182}" srcOrd="0" destOrd="0" presId="urn:microsoft.com/office/officeart/2005/8/layout/list1"/>
    <dgm:cxn modelId="{2719DA5D-238E-45E0-BF0C-EA1CA1F36E3A}" type="presParOf" srcId="{FF48E82A-5F10-4AFE-9FB3-1708BAB15FE9}" destId="{894DB273-0975-4E1E-A60F-163868509FD5}" srcOrd="1" destOrd="0" presId="urn:microsoft.com/office/officeart/2005/8/layout/list1"/>
    <dgm:cxn modelId="{A2290236-14CD-4554-8395-0A82220A30A6}" type="presParOf" srcId="{BCC8809B-08F3-4693-9876-1E3A8BF8700E}" destId="{195704B3-6761-4757-81EC-C08A68474D2F}" srcOrd="29" destOrd="0" presId="urn:microsoft.com/office/officeart/2005/8/layout/list1"/>
    <dgm:cxn modelId="{B4B8A0DB-BD8B-46F0-879A-C8F44120EE6D}"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92D9EBFF-7777-4B6C-93E4-C1973DDC1743}" srcId="{9E795864-CA69-4FE7-9F37-440970E8EF50}" destId="{3FD22015-9A3F-4CD5-B1AC-53A681150093}" srcOrd="6" destOrd="0" parTransId="{18D7911E-323F-4379-AB82-4E7E778329C5}" sibTransId="{16C1C2E1-1076-485E-8A7C-F932939CEC6D}"/>
    <dgm:cxn modelId="{F9D16BEE-8589-46A3-B0E1-3754D48441B6}" srcId="{EE9064E2-5603-4769-B8B2-44007AF6C74D}" destId="{517418D3-85EC-427E-81CE-DAB83D01C458}" srcOrd="1" destOrd="0" parTransId="{2225191E-1CF0-4AD2-B2A6-70E794895529}" sibTransId="{D2AE01E2-4821-421B-906A-9937D85D9009}"/>
    <dgm:cxn modelId="{B026B621-2307-49E8-9176-5FEB281586D5}" type="presOf" srcId="{CE296D95-F90C-4232-86D7-1E9010ADAF1B}" destId="{3E6C1706-F9EF-4702-A6DD-5088C1B07AA8}" srcOrd="0" destOrd="5"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23F1DDE9-607D-444B-A516-F0A4189F9A32}" type="presOf" srcId="{4157EB4A-EEBB-42CA-9B9D-C3D96D02C688}" destId="{768F0333-B888-4E52-92B8-3D3C461D2182}" srcOrd="0" destOrd="0" presId="urn:microsoft.com/office/officeart/2005/8/layout/list1"/>
    <dgm:cxn modelId="{3FE142F4-8F10-4364-B04D-18C8BAF0B13F}" type="presOf" srcId="{7F4B495C-B5BB-4D7B-9F0D-7B082D4A65C6}" destId="{0D50D1DC-1014-4AAB-864B-0F17645347EA}"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DF02ED17-4118-4E51-8702-DA69E7684A56}" type="presOf" srcId="{EE9064E2-5603-4769-B8B2-44007AF6C74D}" destId="{A249C578-C097-40AB-97A5-50700B54BB95}" srcOrd="0" destOrd="0" presId="urn:microsoft.com/office/officeart/2005/8/layout/list1"/>
    <dgm:cxn modelId="{83D0DA59-9730-4BCC-899C-FC6C9E13CA86}" type="presOf" srcId="{47B6E8C8-6650-4645-9E2E-651991936D61}" destId="{682B14D7-DA68-4380-A1B4-5DC907A8F075}" srcOrd="0" destOrd="2"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77575704-B01B-4742-97F6-4B26D6B7F343}" srcId="{9E795864-CA69-4FE7-9F37-440970E8EF50}" destId="{164315BC-AE80-471C-B807-1C02BBF27ABF}" srcOrd="1" destOrd="0" parTransId="{8A480A35-CC8A-4BDD-A88F-10D00CC657D0}" sibTransId="{DC07C0C6-9079-45CA-8F2F-F7D6FFEB66A5}"/>
    <dgm:cxn modelId="{D2EF3C28-D3E2-4DE6-A9C7-2CCB5AE845F5}" type="presOf" srcId="{EE9064E2-5603-4769-B8B2-44007AF6C74D}" destId="{9B3B934E-3E04-49B0-A048-AEEB32FC7592}"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D3F1D689-BDEA-48D9-A3EC-D4088A944986}" type="presOf" srcId="{E8417C84-BEA8-4EC5-9E8F-6D00FCDBC015}" destId="{A4F7F6EE-0D5A-457E-9FE5-0CFD112C8849}" srcOrd="1" destOrd="0" presId="urn:microsoft.com/office/officeart/2005/8/layout/list1"/>
    <dgm:cxn modelId="{A16AD58D-47B6-47D3-A837-4E2BB9E819FA}" type="presOf" srcId="{4FB164C7-6D0A-4021-B7EF-97C569CD2A3E}" destId="{BCC8809B-08F3-4693-9876-1E3A8BF8700E}"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A6DB37D7-6EF9-41F5-8673-A49CA67D55D8}" type="presOf" srcId="{9E795864-CA69-4FE7-9F37-440970E8EF50}" destId="{684162CE-B25F-48AA-AE06-B5118917548D}"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AF5D26D6-439E-42BF-805F-F2C88B373660}" type="presOf" srcId="{1A4FF1EC-57C4-4D26-9B32-70AAD048297B}" destId="{624403D5-36A0-459B-A886-7181B6519B2C}"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7A282003-B536-44D3-BF86-876662A1B67D}" type="presOf" srcId="{0B85369C-F01E-423F-8E72-DB08A93D3B3A}" destId="{A86BC119-FFE4-4F53-8A41-0B7942C275A7}" srcOrd="1" destOrd="0" presId="urn:microsoft.com/office/officeart/2005/8/layout/list1"/>
    <dgm:cxn modelId="{9FDFED59-5CAF-4972-A303-62C42E300A3E}" type="presOf" srcId="{9E795864-CA69-4FE7-9F37-440970E8EF50}" destId="{A0DF0EAF-4BEE-454B-BBF3-12A1423FF979}" srcOrd="0" destOrd="0" presId="urn:microsoft.com/office/officeart/2005/8/layout/list1"/>
    <dgm:cxn modelId="{69FC49CC-E906-413E-86F0-0C31DED449DA}" type="presOf" srcId="{CE9505D2-AF93-4CA2-925C-485290A0C2F0}" destId="{E2FC669B-4889-440D-96CF-14EC934461B4}" srcOrd="1" destOrd="0" presId="urn:microsoft.com/office/officeart/2005/8/layout/list1"/>
    <dgm:cxn modelId="{3233D483-C2AF-4E13-BE4F-9307BC4BCA9B}" type="presOf" srcId="{4157EB4A-EEBB-42CA-9B9D-C3D96D02C688}" destId="{894DB273-0975-4E1E-A60F-163868509FD5}"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8FA6C683-F72A-449F-B876-9B4F5C27D0AD}" srcId="{9E795864-CA69-4FE7-9F37-440970E8EF50}" destId="{A55E64A6-652F-4F15-A3CE-B2760FD32F20}" srcOrd="4" destOrd="0" parTransId="{068C2B81-2CA1-40BC-B930-B9E8363B39D0}" sibTransId="{6BCCAE07-E17B-4362-80D7-6181E8E0C62E}"/>
    <dgm:cxn modelId="{EE33318B-6C09-4CE5-AA9A-9EF4DF43ED0A}" type="presOf" srcId="{0B85369C-F01E-423F-8E72-DB08A93D3B3A}" destId="{61A632BD-F212-4754-A82A-47F784BB615D}" srcOrd="0" destOrd="0" presId="urn:microsoft.com/office/officeart/2005/8/layout/list1"/>
    <dgm:cxn modelId="{F9C3BF96-63BE-46AE-9C58-01430E32214D}" type="presOf" srcId="{1A4FF1EC-57C4-4D26-9B32-70AAD048297B}" destId="{D53244C6-0C4D-492A-8CB9-AE2780995D0C}" srcOrd="0" destOrd="0" presId="urn:microsoft.com/office/officeart/2005/8/layout/list1"/>
    <dgm:cxn modelId="{FE52FD45-887C-4FC1-B2D3-374FA65DD7A6}" type="presOf" srcId="{E5D82549-223B-4DD3-B4C0-DF1D1C113EF1}" destId="{3E6C1706-F9EF-4702-A6DD-5088C1B07AA8}" srcOrd="0" destOrd="0" presId="urn:microsoft.com/office/officeart/2005/8/layout/list1"/>
    <dgm:cxn modelId="{5E32A1D8-FDCF-4049-99D4-B6278B1A7D72}" type="presOf" srcId="{3BAC68C3-C2B6-4031-ABC3-BB86E8016981}" destId="{682B14D7-DA68-4380-A1B4-5DC907A8F075}" srcOrd="0" destOrd="4"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E6866E64-D049-41B7-9E8C-C3502A896F22}" type="presOf" srcId="{CE9505D2-AF93-4CA2-925C-485290A0C2F0}" destId="{4B721990-050A-41CA-9AB6-A1324E91B718}" srcOrd="0" destOrd="0" presId="urn:microsoft.com/office/officeart/2005/8/layout/list1"/>
    <dgm:cxn modelId="{04CE0762-AF86-4112-AA1C-C4281145AE47}" type="presOf" srcId="{164315BC-AE80-471C-B807-1C02BBF27ABF}" destId="{3E6C1706-F9EF-4702-A6DD-5088C1B07AA8}" srcOrd="0" destOrd="1" presId="urn:microsoft.com/office/officeart/2005/8/layout/list1"/>
    <dgm:cxn modelId="{A1914CAD-56EE-449C-B35F-437E38C97415}" type="presOf" srcId="{80788A12-EA88-41B3-A3F3-ECF0D6B0B4C8}" destId="{682B14D7-DA68-4380-A1B4-5DC907A8F075}" srcOrd="0" destOrd="0" presId="urn:microsoft.com/office/officeart/2005/8/layout/list1"/>
    <dgm:cxn modelId="{4394EA95-D481-4650-8DEC-8E173E267651}" type="presOf" srcId="{E8417C84-BEA8-4EC5-9E8F-6D00FCDBC015}" destId="{2094678D-F897-4743-BCA0-E74D2B2036D9}" srcOrd="0" destOrd="0" presId="urn:microsoft.com/office/officeart/2005/8/layout/list1"/>
    <dgm:cxn modelId="{133FE115-4360-44BC-96E9-928789B2E460}" type="presOf" srcId="{B990D7E5-531B-4E03-BCBE-50F4828178C8}" destId="{3E6C1706-F9EF-4702-A6DD-5088C1B07AA8}" srcOrd="0" destOrd="3" presId="urn:microsoft.com/office/officeart/2005/8/layout/list1"/>
    <dgm:cxn modelId="{45C19C87-FD2C-4005-A407-EF4C670A8117}" type="presOf" srcId="{3FD22015-9A3F-4CD5-B1AC-53A681150093}" destId="{3E6C1706-F9EF-4702-A6DD-5088C1B07AA8}" srcOrd="0" destOrd="6"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72251D6C-D1BD-4AB3-A2C1-E8BC17DC3537}" srcId="{4FB164C7-6D0A-4021-B7EF-97C569CD2A3E}" destId="{CE9505D2-AF93-4CA2-925C-485290A0C2F0}" srcOrd="1" destOrd="0" parTransId="{E0C314D6-2491-4D37-8951-E04454DAC08C}" sibTransId="{84CAE666-F38B-4E8E-AE83-B47F10F9FB67}"/>
    <dgm:cxn modelId="{619E0545-123B-4B9F-8C7F-EF8E1042B1F7}" type="presOf" srcId="{E79E8E3E-0D9B-4FC0-B5FF-2A4D3C15573B}" destId="{682B14D7-DA68-4380-A1B4-5DC907A8F075}" srcOrd="0" destOrd="3" presId="urn:microsoft.com/office/officeart/2005/8/layout/list1"/>
    <dgm:cxn modelId="{1336DBE4-CFE2-4DEC-8F92-27F242EE4C56}" type="presOf" srcId="{F6CB485D-5388-425E-9EE5-9D5A3AC8F78A}" destId="{3E6C1706-F9EF-4702-A6DD-5088C1B07AA8}" srcOrd="0" destOrd="2" presId="urn:microsoft.com/office/officeart/2005/8/layout/list1"/>
    <dgm:cxn modelId="{C218D85E-1C1F-4544-BC8E-738BAACEB0F6}" type="presOf" srcId="{517418D3-85EC-427E-81CE-DAB83D01C458}" destId="{682B14D7-DA68-4380-A1B4-5DC907A8F075}" srcOrd="0" destOrd="1" presId="urn:microsoft.com/office/officeart/2005/8/layout/list1"/>
    <dgm:cxn modelId="{09E783C1-9616-4024-87BF-7199BC196DAC}" type="presOf" srcId="{7F4B495C-B5BB-4D7B-9F0D-7B082D4A65C6}" destId="{2BF4B410-72CD-4F18-A0A1-8E9FE0E652DC}" srcOrd="0" destOrd="0" presId="urn:microsoft.com/office/officeart/2005/8/layout/list1"/>
    <dgm:cxn modelId="{1EE10027-A164-4C6A-89AF-B146074DCE90}" type="presOf" srcId="{A55E64A6-652F-4F15-A3CE-B2760FD32F20}" destId="{3E6C1706-F9EF-4702-A6DD-5088C1B07AA8}" srcOrd="0" destOrd="4" presId="urn:microsoft.com/office/officeart/2005/8/layout/list1"/>
    <dgm:cxn modelId="{D1D4974C-AC50-4BD9-96DF-E5900EFA8765}" type="presParOf" srcId="{BCC8809B-08F3-4693-9876-1E3A8BF8700E}" destId="{304DD202-FC07-47F9-BCCE-6F65AB4A4C45}" srcOrd="0" destOrd="0" presId="urn:microsoft.com/office/officeart/2005/8/layout/list1"/>
    <dgm:cxn modelId="{427C666F-06B6-48B2-B9E1-266991E7B856}" type="presParOf" srcId="{304DD202-FC07-47F9-BCCE-6F65AB4A4C45}" destId="{2094678D-F897-4743-BCA0-E74D2B2036D9}" srcOrd="0" destOrd="0" presId="urn:microsoft.com/office/officeart/2005/8/layout/list1"/>
    <dgm:cxn modelId="{07DE8F10-15FE-463E-A9DE-DA5B23B80151}" type="presParOf" srcId="{304DD202-FC07-47F9-BCCE-6F65AB4A4C45}" destId="{A4F7F6EE-0D5A-457E-9FE5-0CFD112C8849}" srcOrd="1" destOrd="0" presId="urn:microsoft.com/office/officeart/2005/8/layout/list1"/>
    <dgm:cxn modelId="{110A8DBA-D8BD-43A7-B436-9BC71FE35C09}" type="presParOf" srcId="{BCC8809B-08F3-4693-9876-1E3A8BF8700E}" destId="{6D454052-6D10-428F-99A8-6265CB1B4897}" srcOrd="1" destOrd="0" presId="urn:microsoft.com/office/officeart/2005/8/layout/list1"/>
    <dgm:cxn modelId="{22152127-0EBC-472D-8FE0-E462FD54CB16}" type="presParOf" srcId="{BCC8809B-08F3-4693-9876-1E3A8BF8700E}" destId="{94BF0988-D799-4F9E-BA97-5758D0921DE2}" srcOrd="2" destOrd="0" presId="urn:microsoft.com/office/officeart/2005/8/layout/list1"/>
    <dgm:cxn modelId="{F5714EAC-2FCB-4566-9D35-F029D1594641}" type="presParOf" srcId="{BCC8809B-08F3-4693-9876-1E3A8BF8700E}" destId="{B9B3FE52-3CD4-4F5C-8B39-1283CB7DC38F}" srcOrd="3" destOrd="0" presId="urn:microsoft.com/office/officeart/2005/8/layout/list1"/>
    <dgm:cxn modelId="{0A9CEDC8-0DD7-4987-923E-486131A5B661}" type="presParOf" srcId="{BCC8809B-08F3-4693-9876-1E3A8BF8700E}" destId="{EFC6478B-B1D2-47A4-9203-635335C14541}" srcOrd="4" destOrd="0" presId="urn:microsoft.com/office/officeart/2005/8/layout/list1"/>
    <dgm:cxn modelId="{E4FD8FEA-AFA7-4DEF-A805-181B56D25F3D}" type="presParOf" srcId="{EFC6478B-B1D2-47A4-9203-635335C14541}" destId="{4B721990-050A-41CA-9AB6-A1324E91B718}" srcOrd="0" destOrd="0" presId="urn:microsoft.com/office/officeart/2005/8/layout/list1"/>
    <dgm:cxn modelId="{52899087-5E1F-4440-80F2-F8CF093CD11D}" type="presParOf" srcId="{EFC6478B-B1D2-47A4-9203-635335C14541}" destId="{E2FC669B-4889-440D-96CF-14EC934461B4}" srcOrd="1" destOrd="0" presId="urn:microsoft.com/office/officeart/2005/8/layout/list1"/>
    <dgm:cxn modelId="{8A70D1F0-AA4B-42E7-8498-86A90535E0B7}" type="presParOf" srcId="{BCC8809B-08F3-4693-9876-1E3A8BF8700E}" destId="{4A51215A-63CA-4A1F-A249-E19017D96108}" srcOrd="5" destOrd="0" presId="urn:microsoft.com/office/officeart/2005/8/layout/list1"/>
    <dgm:cxn modelId="{4FA75D62-1ACD-48CD-A7A6-DE7D9F1CF7B1}" type="presParOf" srcId="{BCC8809B-08F3-4693-9876-1E3A8BF8700E}" destId="{02D616B1-C029-4E4D-A06E-58423139183F}" srcOrd="6" destOrd="0" presId="urn:microsoft.com/office/officeart/2005/8/layout/list1"/>
    <dgm:cxn modelId="{E3C9A748-1B51-422F-B6F6-78AE85A0A1FA}" type="presParOf" srcId="{BCC8809B-08F3-4693-9876-1E3A8BF8700E}" destId="{FF5433F6-94EE-4264-A127-E0580C16C316}" srcOrd="7" destOrd="0" presId="urn:microsoft.com/office/officeart/2005/8/layout/list1"/>
    <dgm:cxn modelId="{569778ED-631B-4E2F-B684-D7D38B8E6159}" type="presParOf" srcId="{BCC8809B-08F3-4693-9876-1E3A8BF8700E}" destId="{EE1088D0-3C46-4517-95E7-9037A1C47A55}" srcOrd="8" destOrd="0" presId="urn:microsoft.com/office/officeart/2005/8/layout/list1"/>
    <dgm:cxn modelId="{30BE07B8-650B-42DF-A7C2-838E78444B0B}" type="presParOf" srcId="{EE1088D0-3C46-4517-95E7-9037A1C47A55}" destId="{A0DF0EAF-4BEE-454B-BBF3-12A1423FF979}" srcOrd="0" destOrd="0" presId="urn:microsoft.com/office/officeart/2005/8/layout/list1"/>
    <dgm:cxn modelId="{B9566E60-E5BF-4D12-A656-FFF1030EFC58}" type="presParOf" srcId="{EE1088D0-3C46-4517-95E7-9037A1C47A55}" destId="{684162CE-B25F-48AA-AE06-B5118917548D}" srcOrd="1" destOrd="0" presId="urn:microsoft.com/office/officeart/2005/8/layout/list1"/>
    <dgm:cxn modelId="{6B9191C2-DC1E-4A26-8BD4-C420BA5FB467}" type="presParOf" srcId="{BCC8809B-08F3-4693-9876-1E3A8BF8700E}" destId="{4165F1B7-3867-4B44-91C2-3DF4884FB3CA}" srcOrd="9" destOrd="0" presId="urn:microsoft.com/office/officeart/2005/8/layout/list1"/>
    <dgm:cxn modelId="{AEB37507-3150-4B07-907A-CEFA83999C53}" type="presParOf" srcId="{BCC8809B-08F3-4693-9876-1E3A8BF8700E}" destId="{3E6C1706-F9EF-4702-A6DD-5088C1B07AA8}" srcOrd="10" destOrd="0" presId="urn:microsoft.com/office/officeart/2005/8/layout/list1"/>
    <dgm:cxn modelId="{228DE357-E646-4670-B085-7DDCDE63F85E}" type="presParOf" srcId="{BCC8809B-08F3-4693-9876-1E3A8BF8700E}" destId="{501B9333-9D90-4512-B170-5FEF46680F85}" srcOrd="11" destOrd="0" presId="urn:microsoft.com/office/officeart/2005/8/layout/list1"/>
    <dgm:cxn modelId="{678F0A4C-17F2-4559-A5B3-D8078F37F7C3}" type="presParOf" srcId="{BCC8809B-08F3-4693-9876-1E3A8BF8700E}" destId="{554D81A5-5CDE-4A27-A0D6-6413B6F233BF}" srcOrd="12" destOrd="0" presId="urn:microsoft.com/office/officeart/2005/8/layout/list1"/>
    <dgm:cxn modelId="{603D85D2-D81C-4EA4-99F8-592CB00382A4}" type="presParOf" srcId="{554D81A5-5CDE-4A27-A0D6-6413B6F233BF}" destId="{61A632BD-F212-4754-A82A-47F784BB615D}" srcOrd="0" destOrd="0" presId="urn:microsoft.com/office/officeart/2005/8/layout/list1"/>
    <dgm:cxn modelId="{3260A447-0E9B-48FB-BC49-FE5CBE2B315C}" type="presParOf" srcId="{554D81A5-5CDE-4A27-A0D6-6413B6F233BF}" destId="{A86BC119-FFE4-4F53-8A41-0B7942C275A7}" srcOrd="1" destOrd="0" presId="urn:microsoft.com/office/officeart/2005/8/layout/list1"/>
    <dgm:cxn modelId="{D3A520F7-E871-4845-A99C-555D3B22E07A}" type="presParOf" srcId="{BCC8809B-08F3-4693-9876-1E3A8BF8700E}" destId="{887423C3-3FF1-4FA3-91D0-5BFB12EB54E2}" srcOrd="13" destOrd="0" presId="urn:microsoft.com/office/officeart/2005/8/layout/list1"/>
    <dgm:cxn modelId="{D76C977F-FE96-40BA-8EE3-19105B28A12F}" type="presParOf" srcId="{BCC8809B-08F3-4693-9876-1E3A8BF8700E}" destId="{A2AB59A2-2557-4895-9C5F-6269F28ADA7B}" srcOrd="14" destOrd="0" presId="urn:microsoft.com/office/officeart/2005/8/layout/list1"/>
    <dgm:cxn modelId="{FEB5A0B8-A1B3-4F14-800D-66DDE80EE337}" type="presParOf" srcId="{BCC8809B-08F3-4693-9876-1E3A8BF8700E}" destId="{EBCBEAD0-6714-4900-89B0-1D7003DE5F9B}" srcOrd="15" destOrd="0" presId="urn:microsoft.com/office/officeart/2005/8/layout/list1"/>
    <dgm:cxn modelId="{BDD4587F-00CB-4C6E-B9F0-39B0D0C3A4BF}" type="presParOf" srcId="{BCC8809B-08F3-4693-9876-1E3A8BF8700E}" destId="{D483A19D-ED81-4C88-8AEF-71C778AF85FA}" srcOrd="16" destOrd="0" presId="urn:microsoft.com/office/officeart/2005/8/layout/list1"/>
    <dgm:cxn modelId="{C246DF88-60CD-4CA7-815F-ED099CF08837}" type="presParOf" srcId="{D483A19D-ED81-4C88-8AEF-71C778AF85FA}" destId="{2BF4B410-72CD-4F18-A0A1-8E9FE0E652DC}" srcOrd="0" destOrd="0" presId="urn:microsoft.com/office/officeart/2005/8/layout/list1"/>
    <dgm:cxn modelId="{C8712911-4378-4A1F-BEEF-46AFE6CFC3F8}" type="presParOf" srcId="{D483A19D-ED81-4C88-8AEF-71C778AF85FA}" destId="{0D50D1DC-1014-4AAB-864B-0F17645347EA}" srcOrd="1" destOrd="0" presId="urn:microsoft.com/office/officeart/2005/8/layout/list1"/>
    <dgm:cxn modelId="{13B92540-85CD-4BCC-AAD5-E51C3085E482}" type="presParOf" srcId="{BCC8809B-08F3-4693-9876-1E3A8BF8700E}" destId="{6002CEF8-CAA5-4DDF-9416-CC1F3349812F}" srcOrd="17" destOrd="0" presId="urn:microsoft.com/office/officeart/2005/8/layout/list1"/>
    <dgm:cxn modelId="{8C7C8A5C-A424-47A2-A9D7-35C4C88E22CC}" type="presParOf" srcId="{BCC8809B-08F3-4693-9876-1E3A8BF8700E}" destId="{AC55AAE5-CD86-4DCA-A4D4-D4BBBE4D9C6E}" srcOrd="18" destOrd="0" presId="urn:microsoft.com/office/officeart/2005/8/layout/list1"/>
    <dgm:cxn modelId="{965AB53C-34A0-4127-86CC-9ECA523E6902}" type="presParOf" srcId="{BCC8809B-08F3-4693-9876-1E3A8BF8700E}" destId="{6129D119-B38F-4CCA-B075-4EB8A76153C4}" srcOrd="19" destOrd="0" presId="urn:microsoft.com/office/officeart/2005/8/layout/list1"/>
    <dgm:cxn modelId="{E99616B5-1820-48CA-8C4E-EDF44FB30111}" type="presParOf" srcId="{BCC8809B-08F3-4693-9876-1E3A8BF8700E}" destId="{D747B5C8-20B1-420A-A113-817C586B8209}" srcOrd="20" destOrd="0" presId="urn:microsoft.com/office/officeart/2005/8/layout/list1"/>
    <dgm:cxn modelId="{A450DEA3-5BF6-41AC-8702-F65DBB57D45E}" type="presParOf" srcId="{D747B5C8-20B1-420A-A113-817C586B8209}" destId="{A249C578-C097-40AB-97A5-50700B54BB95}" srcOrd="0" destOrd="0" presId="urn:microsoft.com/office/officeart/2005/8/layout/list1"/>
    <dgm:cxn modelId="{78121C20-5719-424B-92E5-99DE1EBE6D4F}" type="presParOf" srcId="{D747B5C8-20B1-420A-A113-817C586B8209}" destId="{9B3B934E-3E04-49B0-A048-AEEB32FC7592}" srcOrd="1" destOrd="0" presId="urn:microsoft.com/office/officeart/2005/8/layout/list1"/>
    <dgm:cxn modelId="{A4BC1912-BCA7-49C9-8171-3DDEE1E645A1}" type="presParOf" srcId="{BCC8809B-08F3-4693-9876-1E3A8BF8700E}" destId="{22E5A17B-93EB-4FAE-A43C-0989E90AD6F1}" srcOrd="21" destOrd="0" presId="urn:microsoft.com/office/officeart/2005/8/layout/list1"/>
    <dgm:cxn modelId="{FFD1F906-0B68-4FC7-AFBB-C06B097B43F5}" type="presParOf" srcId="{BCC8809B-08F3-4693-9876-1E3A8BF8700E}" destId="{682B14D7-DA68-4380-A1B4-5DC907A8F075}" srcOrd="22" destOrd="0" presId="urn:microsoft.com/office/officeart/2005/8/layout/list1"/>
    <dgm:cxn modelId="{8ABAE9E7-8236-4761-A81D-7BF087F1AAD5}" type="presParOf" srcId="{BCC8809B-08F3-4693-9876-1E3A8BF8700E}" destId="{C630BA89-DD1B-4C8A-9D44-3FFA41B3F408}" srcOrd="23" destOrd="0" presId="urn:microsoft.com/office/officeart/2005/8/layout/list1"/>
    <dgm:cxn modelId="{EF2B118C-6FE4-4E91-A93E-F3A0925197DF}" type="presParOf" srcId="{BCC8809B-08F3-4693-9876-1E3A8BF8700E}" destId="{3DE4AB8C-EFB5-4774-A988-4F4AACAA68B5}" srcOrd="24" destOrd="0" presId="urn:microsoft.com/office/officeart/2005/8/layout/list1"/>
    <dgm:cxn modelId="{EE6AA9DB-4488-4DEE-A792-342954E453AA}" type="presParOf" srcId="{3DE4AB8C-EFB5-4774-A988-4F4AACAA68B5}" destId="{D53244C6-0C4D-492A-8CB9-AE2780995D0C}" srcOrd="0" destOrd="0" presId="urn:microsoft.com/office/officeart/2005/8/layout/list1"/>
    <dgm:cxn modelId="{908047AA-F468-40CF-B499-B55F725BBE2A}" type="presParOf" srcId="{3DE4AB8C-EFB5-4774-A988-4F4AACAA68B5}" destId="{624403D5-36A0-459B-A886-7181B6519B2C}" srcOrd="1" destOrd="0" presId="urn:microsoft.com/office/officeart/2005/8/layout/list1"/>
    <dgm:cxn modelId="{18A9AACF-B031-44EC-8A6B-08AF0754FA8D}" type="presParOf" srcId="{BCC8809B-08F3-4693-9876-1E3A8BF8700E}" destId="{90714807-D1B1-4774-AF26-7C1D0503B598}" srcOrd="25" destOrd="0" presId="urn:microsoft.com/office/officeart/2005/8/layout/list1"/>
    <dgm:cxn modelId="{14CEB1E0-5A84-4291-A9AB-76F7994E0A70}" type="presParOf" srcId="{BCC8809B-08F3-4693-9876-1E3A8BF8700E}" destId="{6C1EE109-6877-4BF1-83E8-5E9A1D0C28AC}" srcOrd="26" destOrd="0" presId="urn:microsoft.com/office/officeart/2005/8/layout/list1"/>
    <dgm:cxn modelId="{1187A8E4-A81C-4870-8685-705BC76FDCF5}" type="presParOf" srcId="{BCC8809B-08F3-4693-9876-1E3A8BF8700E}" destId="{F1CCE5EB-196F-4FBD-A0D6-7386B633EB1F}" srcOrd="27" destOrd="0" presId="urn:microsoft.com/office/officeart/2005/8/layout/list1"/>
    <dgm:cxn modelId="{DE0B7C3B-8446-4B0C-8FA4-5D683B126112}" type="presParOf" srcId="{BCC8809B-08F3-4693-9876-1E3A8BF8700E}" destId="{FF48E82A-5F10-4AFE-9FB3-1708BAB15FE9}" srcOrd="28" destOrd="0" presId="urn:microsoft.com/office/officeart/2005/8/layout/list1"/>
    <dgm:cxn modelId="{F14E1F12-7750-434A-AEDA-1BF0C9EBA8D7}" type="presParOf" srcId="{FF48E82A-5F10-4AFE-9FB3-1708BAB15FE9}" destId="{768F0333-B888-4E52-92B8-3D3C461D2182}" srcOrd="0" destOrd="0" presId="urn:microsoft.com/office/officeart/2005/8/layout/list1"/>
    <dgm:cxn modelId="{1F106B86-562D-4039-97E5-F6952ADDF764}" type="presParOf" srcId="{FF48E82A-5F10-4AFE-9FB3-1708BAB15FE9}" destId="{894DB273-0975-4E1E-A60F-163868509FD5}" srcOrd="1" destOrd="0" presId="urn:microsoft.com/office/officeart/2005/8/layout/list1"/>
    <dgm:cxn modelId="{591FBC90-DEE3-46B9-BC22-2A235DCDFA47}" type="presParOf" srcId="{BCC8809B-08F3-4693-9876-1E3A8BF8700E}" destId="{195704B3-6761-4757-81EC-C08A68474D2F}" srcOrd="29" destOrd="0" presId="urn:microsoft.com/office/officeart/2005/8/layout/list1"/>
    <dgm:cxn modelId="{BF4ABCAA-8D16-40C6-BF12-FDCB53E14FEA}"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8755D469-028F-4054-A10D-7C0CE30C2C08}" type="presOf" srcId="{80788A12-EA88-41B3-A3F3-ECF0D6B0B4C8}" destId="{682B14D7-DA68-4380-A1B4-5DC907A8F075}" srcOrd="0" destOrd="0" presId="urn:microsoft.com/office/officeart/2005/8/layout/list1"/>
    <dgm:cxn modelId="{F45A24C4-59AB-49E9-A67E-CD12A9DEC1EC}" type="presOf" srcId="{CE296D95-F90C-4232-86D7-1E9010ADAF1B}" destId="{3E6C1706-F9EF-4702-A6DD-5088C1B07AA8}" srcOrd="0" destOrd="5"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AA69F067-037D-47B1-A756-0B488326B427}" type="presOf" srcId="{A55E64A6-652F-4F15-A3CE-B2760FD32F20}" destId="{3E6C1706-F9EF-4702-A6DD-5088C1B07AA8}" srcOrd="0" destOrd="4"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40F93A08-CC5C-42DF-82EF-E144D31DF59C}" type="presOf" srcId="{7F4B495C-B5BB-4D7B-9F0D-7B082D4A65C6}" destId="{0D50D1DC-1014-4AAB-864B-0F17645347EA}" srcOrd="1"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369B3EFE-253D-45BB-9D5F-0E89D3ECB482}" type="presOf" srcId="{9E795864-CA69-4FE7-9F37-440970E8EF50}" destId="{684162CE-B25F-48AA-AE06-B5118917548D}" srcOrd="1" destOrd="0" presId="urn:microsoft.com/office/officeart/2005/8/layout/list1"/>
    <dgm:cxn modelId="{6945B7B7-09E6-489A-9C68-2D5D89010E22}" type="presOf" srcId="{B990D7E5-531B-4E03-BCBE-50F4828178C8}" destId="{3E6C1706-F9EF-4702-A6DD-5088C1B07AA8}" srcOrd="0" destOrd="3"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E7F195B2-7EC3-45DA-8B01-1D1EA1CC6E49}" type="presOf" srcId="{1A4FF1EC-57C4-4D26-9B32-70AAD048297B}" destId="{624403D5-36A0-459B-A886-7181B6519B2C}"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395F60B-5C70-41DB-B0BA-436B65051CCE}" type="presOf" srcId="{3FD22015-9A3F-4CD5-B1AC-53A681150093}" destId="{3E6C1706-F9EF-4702-A6DD-5088C1B07AA8}" srcOrd="0" destOrd="6" presId="urn:microsoft.com/office/officeart/2005/8/layout/list1"/>
    <dgm:cxn modelId="{C3D67587-8D80-412C-BB72-CB8E8D65E106}" type="presOf" srcId="{4157EB4A-EEBB-42CA-9B9D-C3D96D02C688}" destId="{894DB273-0975-4E1E-A60F-163868509FD5}" srcOrd="1" destOrd="0" presId="urn:microsoft.com/office/officeart/2005/8/layout/list1"/>
    <dgm:cxn modelId="{0105684D-5739-4409-8C41-8842E2949312}" type="presOf" srcId="{E79E8E3E-0D9B-4FC0-B5FF-2A4D3C15573B}" destId="{682B14D7-DA68-4380-A1B4-5DC907A8F075}" srcOrd="0" destOrd="3" presId="urn:microsoft.com/office/officeart/2005/8/layout/list1"/>
    <dgm:cxn modelId="{D34182D6-27D0-47EE-B95B-8FB23B8E9C00}" type="presOf" srcId="{CE9505D2-AF93-4CA2-925C-485290A0C2F0}" destId="{E2FC669B-4889-440D-96CF-14EC934461B4}" srcOrd="1" destOrd="0" presId="urn:microsoft.com/office/officeart/2005/8/layout/list1"/>
    <dgm:cxn modelId="{A4AFDA90-487E-4380-AD28-E7CE4D789DF3}" type="presOf" srcId="{7F4B495C-B5BB-4D7B-9F0D-7B082D4A65C6}" destId="{2BF4B410-72CD-4F18-A0A1-8E9FE0E652DC}" srcOrd="0" destOrd="0" presId="urn:microsoft.com/office/officeart/2005/8/layout/list1"/>
    <dgm:cxn modelId="{A76FED51-FFB6-48DD-825C-1F514F64999D}" type="presOf" srcId="{E8417C84-BEA8-4EC5-9E8F-6D00FCDBC015}" destId="{A4F7F6EE-0D5A-457E-9FE5-0CFD112C8849}"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7BEC37A8-04A5-4BA9-A58A-745A5E9C59A8}" type="presOf" srcId="{4FB164C7-6D0A-4021-B7EF-97C569CD2A3E}" destId="{BCC8809B-08F3-4693-9876-1E3A8BF8700E}" srcOrd="0" destOrd="0" presId="urn:microsoft.com/office/officeart/2005/8/layout/list1"/>
    <dgm:cxn modelId="{90786446-2CE8-4CC3-B334-9E007D52565C}" type="presOf" srcId="{1A4FF1EC-57C4-4D26-9B32-70AAD048297B}" destId="{D53244C6-0C4D-492A-8CB9-AE2780995D0C}" srcOrd="0"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83B168BD-04CE-4F3D-9AA1-B02AA89D7002}" type="presOf" srcId="{164315BC-AE80-471C-B807-1C02BBF27ABF}" destId="{3E6C1706-F9EF-4702-A6DD-5088C1B07AA8}" srcOrd="0" destOrd="1"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D5E624D8-C6F4-4F9B-9167-6D916A3FC95E}" type="presOf" srcId="{9E795864-CA69-4FE7-9F37-440970E8EF50}" destId="{A0DF0EAF-4BEE-454B-BBF3-12A1423FF979}"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EEAADBE2-1C83-46F2-A65F-90FA8EC30C0B}" type="presOf" srcId="{E5D82549-223B-4DD3-B4C0-DF1D1C113EF1}" destId="{3E6C1706-F9EF-4702-A6DD-5088C1B07AA8}" srcOrd="0" destOrd="0" presId="urn:microsoft.com/office/officeart/2005/8/layout/list1"/>
    <dgm:cxn modelId="{7B7DC7E3-4A09-4CEA-B3E8-6620B955EF0F}" type="presOf" srcId="{0B85369C-F01E-423F-8E72-DB08A93D3B3A}" destId="{61A632BD-F212-4754-A82A-47F784BB615D}" srcOrd="0"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8CB98FD7-77B2-4871-BADC-FD8C1CC7A251}" type="presOf" srcId="{EE9064E2-5603-4769-B8B2-44007AF6C74D}" destId="{9B3B934E-3E04-49B0-A048-AEEB32FC7592}" srcOrd="1" destOrd="0" presId="urn:microsoft.com/office/officeart/2005/8/layout/list1"/>
    <dgm:cxn modelId="{E30B2BDF-BC67-4D64-A1BB-BE5FFAD029FD}" type="presOf" srcId="{0B85369C-F01E-423F-8E72-DB08A93D3B3A}" destId="{A86BC119-FFE4-4F53-8A41-0B7942C275A7}" srcOrd="1" destOrd="0" presId="urn:microsoft.com/office/officeart/2005/8/layout/list1"/>
    <dgm:cxn modelId="{F8A550E1-7C24-41E7-9603-725BA6263144}" type="presOf" srcId="{F6CB485D-5388-425E-9EE5-9D5A3AC8F78A}" destId="{3E6C1706-F9EF-4702-A6DD-5088C1B07AA8}" srcOrd="0" destOrd="2"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D292EDFE-30D0-4004-A244-8E22D9245508}" type="presOf" srcId="{4157EB4A-EEBB-42CA-9B9D-C3D96D02C688}" destId="{768F0333-B888-4E52-92B8-3D3C461D2182}" srcOrd="0" destOrd="0" presId="urn:microsoft.com/office/officeart/2005/8/layout/list1"/>
    <dgm:cxn modelId="{1CF8B9DD-A815-48F8-95CF-4F1F38C4ECDD}" type="presOf" srcId="{CE9505D2-AF93-4CA2-925C-485290A0C2F0}" destId="{4B721990-050A-41CA-9AB6-A1324E91B718}" srcOrd="0" destOrd="0" presId="urn:microsoft.com/office/officeart/2005/8/layout/list1"/>
    <dgm:cxn modelId="{98256540-679A-493B-BB15-B9B82231B4FA}" type="presOf" srcId="{E8417C84-BEA8-4EC5-9E8F-6D00FCDBC015}" destId="{2094678D-F897-4743-BCA0-E74D2B2036D9}" srcOrd="0" destOrd="0" presId="urn:microsoft.com/office/officeart/2005/8/layout/list1"/>
    <dgm:cxn modelId="{7A7C23A9-6708-4094-94C4-0E33B478B962}" type="presOf" srcId="{517418D3-85EC-427E-81CE-DAB83D01C458}" destId="{682B14D7-DA68-4380-A1B4-5DC907A8F075}" srcOrd="0" destOrd="1"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416E8D1A-42C4-443C-B802-618CF5D796D7}" type="presOf" srcId="{3BAC68C3-C2B6-4031-ABC3-BB86E8016981}" destId="{682B14D7-DA68-4380-A1B4-5DC907A8F075}" srcOrd="0" destOrd="4" presId="urn:microsoft.com/office/officeart/2005/8/layout/list1"/>
    <dgm:cxn modelId="{7379972E-2D3F-4DED-9250-26739CCF16F6}" type="presOf" srcId="{47B6E8C8-6650-4645-9E2E-651991936D61}" destId="{682B14D7-DA68-4380-A1B4-5DC907A8F075}" srcOrd="0" destOrd="2" presId="urn:microsoft.com/office/officeart/2005/8/layout/list1"/>
    <dgm:cxn modelId="{BCB8AEBF-ABC6-4BA2-9CAB-E5EECFE96C1A}" type="presOf" srcId="{EE9064E2-5603-4769-B8B2-44007AF6C74D}" destId="{A249C578-C097-40AB-97A5-50700B54BB95}"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100993B8-6732-4FBC-9CE4-F7F59FC872DF}" type="presParOf" srcId="{BCC8809B-08F3-4693-9876-1E3A8BF8700E}" destId="{304DD202-FC07-47F9-BCCE-6F65AB4A4C45}" srcOrd="0" destOrd="0" presId="urn:microsoft.com/office/officeart/2005/8/layout/list1"/>
    <dgm:cxn modelId="{11809F59-40C9-4806-9413-2E19CE130056}" type="presParOf" srcId="{304DD202-FC07-47F9-BCCE-6F65AB4A4C45}" destId="{2094678D-F897-4743-BCA0-E74D2B2036D9}" srcOrd="0" destOrd="0" presId="urn:microsoft.com/office/officeart/2005/8/layout/list1"/>
    <dgm:cxn modelId="{8EA475DB-8C13-4CE2-9F67-820C0E1BEF87}" type="presParOf" srcId="{304DD202-FC07-47F9-BCCE-6F65AB4A4C45}" destId="{A4F7F6EE-0D5A-457E-9FE5-0CFD112C8849}" srcOrd="1" destOrd="0" presId="urn:microsoft.com/office/officeart/2005/8/layout/list1"/>
    <dgm:cxn modelId="{C8433E1A-D182-4243-99CF-8E9EC941601A}" type="presParOf" srcId="{BCC8809B-08F3-4693-9876-1E3A8BF8700E}" destId="{6D454052-6D10-428F-99A8-6265CB1B4897}" srcOrd="1" destOrd="0" presId="urn:microsoft.com/office/officeart/2005/8/layout/list1"/>
    <dgm:cxn modelId="{7E9387C8-4658-4EA7-89C7-178F2459536F}" type="presParOf" srcId="{BCC8809B-08F3-4693-9876-1E3A8BF8700E}" destId="{94BF0988-D799-4F9E-BA97-5758D0921DE2}" srcOrd="2" destOrd="0" presId="urn:microsoft.com/office/officeart/2005/8/layout/list1"/>
    <dgm:cxn modelId="{1A5B9416-0709-4875-96A9-1E3E4DF3B9C8}" type="presParOf" srcId="{BCC8809B-08F3-4693-9876-1E3A8BF8700E}" destId="{B9B3FE52-3CD4-4F5C-8B39-1283CB7DC38F}" srcOrd="3" destOrd="0" presId="urn:microsoft.com/office/officeart/2005/8/layout/list1"/>
    <dgm:cxn modelId="{9E90BA60-5D0D-4471-BC25-A02CAA7F5620}" type="presParOf" srcId="{BCC8809B-08F3-4693-9876-1E3A8BF8700E}" destId="{EFC6478B-B1D2-47A4-9203-635335C14541}" srcOrd="4" destOrd="0" presId="urn:microsoft.com/office/officeart/2005/8/layout/list1"/>
    <dgm:cxn modelId="{B537311A-95FE-429F-A8E6-F54E5C2119A2}" type="presParOf" srcId="{EFC6478B-B1D2-47A4-9203-635335C14541}" destId="{4B721990-050A-41CA-9AB6-A1324E91B718}" srcOrd="0" destOrd="0" presId="urn:microsoft.com/office/officeart/2005/8/layout/list1"/>
    <dgm:cxn modelId="{38E8570E-8430-446C-8E01-4AB3A8501655}" type="presParOf" srcId="{EFC6478B-B1D2-47A4-9203-635335C14541}" destId="{E2FC669B-4889-440D-96CF-14EC934461B4}" srcOrd="1" destOrd="0" presId="urn:microsoft.com/office/officeart/2005/8/layout/list1"/>
    <dgm:cxn modelId="{E3CAEA65-4F5C-42BF-B65E-5C4FB48B478B}" type="presParOf" srcId="{BCC8809B-08F3-4693-9876-1E3A8BF8700E}" destId="{4A51215A-63CA-4A1F-A249-E19017D96108}" srcOrd="5" destOrd="0" presId="urn:microsoft.com/office/officeart/2005/8/layout/list1"/>
    <dgm:cxn modelId="{58A412C1-2452-43D3-B492-1D7846ECA53F}" type="presParOf" srcId="{BCC8809B-08F3-4693-9876-1E3A8BF8700E}" destId="{02D616B1-C029-4E4D-A06E-58423139183F}" srcOrd="6" destOrd="0" presId="urn:microsoft.com/office/officeart/2005/8/layout/list1"/>
    <dgm:cxn modelId="{3A97FF40-FA6D-4FE9-9736-73F2840AE2B7}" type="presParOf" srcId="{BCC8809B-08F3-4693-9876-1E3A8BF8700E}" destId="{FF5433F6-94EE-4264-A127-E0580C16C316}" srcOrd="7" destOrd="0" presId="urn:microsoft.com/office/officeart/2005/8/layout/list1"/>
    <dgm:cxn modelId="{93F495D9-FAF9-4346-B0C4-FBC604749017}" type="presParOf" srcId="{BCC8809B-08F3-4693-9876-1E3A8BF8700E}" destId="{EE1088D0-3C46-4517-95E7-9037A1C47A55}" srcOrd="8" destOrd="0" presId="urn:microsoft.com/office/officeart/2005/8/layout/list1"/>
    <dgm:cxn modelId="{0B668A4C-E8CA-4230-AA81-C2EF8EA27190}" type="presParOf" srcId="{EE1088D0-3C46-4517-95E7-9037A1C47A55}" destId="{A0DF0EAF-4BEE-454B-BBF3-12A1423FF979}" srcOrd="0" destOrd="0" presId="urn:microsoft.com/office/officeart/2005/8/layout/list1"/>
    <dgm:cxn modelId="{2B39C8B4-3769-43CA-BC73-DABB63B38FC6}" type="presParOf" srcId="{EE1088D0-3C46-4517-95E7-9037A1C47A55}" destId="{684162CE-B25F-48AA-AE06-B5118917548D}" srcOrd="1" destOrd="0" presId="urn:microsoft.com/office/officeart/2005/8/layout/list1"/>
    <dgm:cxn modelId="{7522B16C-9333-4EE0-B9E1-6B9B9366F9E4}" type="presParOf" srcId="{BCC8809B-08F3-4693-9876-1E3A8BF8700E}" destId="{4165F1B7-3867-4B44-91C2-3DF4884FB3CA}" srcOrd="9" destOrd="0" presId="urn:microsoft.com/office/officeart/2005/8/layout/list1"/>
    <dgm:cxn modelId="{7A2F6A10-BABD-4AC0-A764-D4E1FD718E00}" type="presParOf" srcId="{BCC8809B-08F3-4693-9876-1E3A8BF8700E}" destId="{3E6C1706-F9EF-4702-A6DD-5088C1B07AA8}" srcOrd="10" destOrd="0" presId="urn:microsoft.com/office/officeart/2005/8/layout/list1"/>
    <dgm:cxn modelId="{08968C2E-DA38-4D45-A126-884F3A6DD78C}" type="presParOf" srcId="{BCC8809B-08F3-4693-9876-1E3A8BF8700E}" destId="{501B9333-9D90-4512-B170-5FEF46680F85}" srcOrd="11" destOrd="0" presId="urn:microsoft.com/office/officeart/2005/8/layout/list1"/>
    <dgm:cxn modelId="{E0C4EA59-7005-47EC-AA0F-E58826D85F7B}" type="presParOf" srcId="{BCC8809B-08F3-4693-9876-1E3A8BF8700E}" destId="{554D81A5-5CDE-4A27-A0D6-6413B6F233BF}" srcOrd="12" destOrd="0" presId="urn:microsoft.com/office/officeart/2005/8/layout/list1"/>
    <dgm:cxn modelId="{87A89A19-C7D0-4BF3-95B4-592ECDB7F207}" type="presParOf" srcId="{554D81A5-5CDE-4A27-A0D6-6413B6F233BF}" destId="{61A632BD-F212-4754-A82A-47F784BB615D}" srcOrd="0" destOrd="0" presId="urn:microsoft.com/office/officeart/2005/8/layout/list1"/>
    <dgm:cxn modelId="{73E9CB97-4845-497E-AFED-149B47BC98B8}" type="presParOf" srcId="{554D81A5-5CDE-4A27-A0D6-6413B6F233BF}" destId="{A86BC119-FFE4-4F53-8A41-0B7942C275A7}" srcOrd="1" destOrd="0" presId="urn:microsoft.com/office/officeart/2005/8/layout/list1"/>
    <dgm:cxn modelId="{D020A111-02E1-494F-A7F9-83F822AC2623}" type="presParOf" srcId="{BCC8809B-08F3-4693-9876-1E3A8BF8700E}" destId="{887423C3-3FF1-4FA3-91D0-5BFB12EB54E2}" srcOrd="13" destOrd="0" presId="urn:microsoft.com/office/officeart/2005/8/layout/list1"/>
    <dgm:cxn modelId="{8AAC30E4-5425-4ABA-8657-AC87B5B98172}" type="presParOf" srcId="{BCC8809B-08F3-4693-9876-1E3A8BF8700E}" destId="{A2AB59A2-2557-4895-9C5F-6269F28ADA7B}" srcOrd="14" destOrd="0" presId="urn:microsoft.com/office/officeart/2005/8/layout/list1"/>
    <dgm:cxn modelId="{54FF5A4C-FA0D-430C-AC71-ECCB0366326F}" type="presParOf" srcId="{BCC8809B-08F3-4693-9876-1E3A8BF8700E}" destId="{EBCBEAD0-6714-4900-89B0-1D7003DE5F9B}" srcOrd="15" destOrd="0" presId="urn:microsoft.com/office/officeart/2005/8/layout/list1"/>
    <dgm:cxn modelId="{47513CD9-6F4C-44D0-A51B-95B062F6B601}" type="presParOf" srcId="{BCC8809B-08F3-4693-9876-1E3A8BF8700E}" destId="{D483A19D-ED81-4C88-8AEF-71C778AF85FA}" srcOrd="16" destOrd="0" presId="urn:microsoft.com/office/officeart/2005/8/layout/list1"/>
    <dgm:cxn modelId="{541C2D8A-ED6A-4D01-9D29-C6950B68202C}" type="presParOf" srcId="{D483A19D-ED81-4C88-8AEF-71C778AF85FA}" destId="{2BF4B410-72CD-4F18-A0A1-8E9FE0E652DC}" srcOrd="0" destOrd="0" presId="urn:microsoft.com/office/officeart/2005/8/layout/list1"/>
    <dgm:cxn modelId="{9A0BC55E-66CB-4051-A37A-C1843F5E783E}" type="presParOf" srcId="{D483A19D-ED81-4C88-8AEF-71C778AF85FA}" destId="{0D50D1DC-1014-4AAB-864B-0F17645347EA}" srcOrd="1" destOrd="0" presId="urn:microsoft.com/office/officeart/2005/8/layout/list1"/>
    <dgm:cxn modelId="{56667944-D211-49CE-B013-E1EA4F03806F}" type="presParOf" srcId="{BCC8809B-08F3-4693-9876-1E3A8BF8700E}" destId="{6002CEF8-CAA5-4DDF-9416-CC1F3349812F}" srcOrd="17" destOrd="0" presId="urn:microsoft.com/office/officeart/2005/8/layout/list1"/>
    <dgm:cxn modelId="{18A40FF9-F533-438D-BF65-988FC5057843}" type="presParOf" srcId="{BCC8809B-08F3-4693-9876-1E3A8BF8700E}" destId="{AC55AAE5-CD86-4DCA-A4D4-D4BBBE4D9C6E}" srcOrd="18" destOrd="0" presId="urn:microsoft.com/office/officeart/2005/8/layout/list1"/>
    <dgm:cxn modelId="{6EA5EF16-9842-4D97-9658-54272EA7BB46}" type="presParOf" srcId="{BCC8809B-08F3-4693-9876-1E3A8BF8700E}" destId="{6129D119-B38F-4CCA-B075-4EB8A76153C4}" srcOrd="19" destOrd="0" presId="urn:microsoft.com/office/officeart/2005/8/layout/list1"/>
    <dgm:cxn modelId="{D88CF987-CC46-4329-A4A7-A66AB9B98AA7}" type="presParOf" srcId="{BCC8809B-08F3-4693-9876-1E3A8BF8700E}" destId="{D747B5C8-20B1-420A-A113-817C586B8209}" srcOrd="20" destOrd="0" presId="urn:microsoft.com/office/officeart/2005/8/layout/list1"/>
    <dgm:cxn modelId="{558BC50A-00B1-46BE-83B7-36A3D8518572}" type="presParOf" srcId="{D747B5C8-20B1-420A-A113-817C586B8209}" destId="{A249C578-C097-40AB-97A5-50700B54BB95}" srcOrd="0" destOrd="0" presId="urn:microsoft.com/office/officeart/2005/8/layout/list1"/>
    <dgm:cxn modelId="{63955EE8-EE97-4E8B-9CF9-2232B752B653}" type="presParOf" srcId="{D747B5C8-20B1-420A-A113-817C586B8209}" destId="{9B3B934E-3E04-49B0-A048-AEEB32FC7592}" srcOrd="1" destOrd="0" presId="urn:microsoft.com/office/officeart/2005/8/layout/list1"/>
    <dgm:cxn modelId="{FFF14A32-917C-4E26-852E-B0FB1E1DAC97}" type="presParOf" srcId="{BCC8809B-08F3-4693-9876-1E3A8BF8700E}" destId="{22E5A17B-93EB-4FAE-A43C-0989E90AD6F1}" srcOrd="21" destOrd="0" presId="urn:microsoft.com/office/officeart/2005/8/layout/list1"/>
    <dgm:cxn modelId="{12BABD1B-717E-4F25-A152-6EDBDC18D838}" type="presParOf" srcId="{BCC8809B-08F3-4693-9876-1E3A8BF8700E}" destId="{682B14D7-DA68-4380-A1B4-5DC907A8F075}" srcOrd="22" destOrd="0" presId="urn:microsoft.com/office/officeart/2005/8/layout/list1"/>
    <dgm:cxn modelId="{8C748954-B8E5-4D80-A44F-927B627FE980}" type="presParOf" srcId="{BCC8809B-08F3-4693-9876-1E3A8BF8700E}" destId="{C630BA89-DD1B-4C8A-9D44-3FFA41B3F408}" srcOrd="23" destOrd="0" presId="urn:microsoft.com/office/officeart/2005/8/layout/list1"/>
    <dgm:cxn modelId="{9F12A2F6-A9DF-4B7D-B028-3CAEF3B390B2}" type="presParOf" srcId="{BCC8809B-08F3-4693-9876-1E3A8BF8700E}" destId="{3DE4AB8C-EFB5-4774-A988-4F4AACAA68B5}" srcOrd="24" destOrd="0" presId="urn:microsoft.com/office/officeart/2005/8/layout/list1"/>
    <dgm:cxn modelId="{93311E59-A4C3-4DC9-B2E5-34F9171BD629}" type="presParOf" srcId="{3DE4AB8C-EFB5-4774-A988-4F4AACAA68B5}" destId="{D53244C6-0C4D-492A-8CB9-AE2780995D0C}" srcOrd="0" destOrd="0" presId="urn:microsoft.com/office/officeart/2005/8/layout/list1"/>
    <dgm:cxn modelId="{AE55429C-7DA3-4DDE-B9C1-6D4A4E66D455}" type="presParOf" srcId="{3DE4AB8C-EFB5-4774-A988-4F4AACAA68B5}" destId="{624403D5-36A0-459B-A886-7181B6519B2C}" srcOrd="1" destOrd="0" presId="urn:microsoft.com/office/officeart/2005/8/layout/list1"/>
    <dgm:cxn modelId="{2FAE2858-2525-4622-A940-11E64A46BB8F}" type="presParOf" srcId="{BCC8809B-08F3-4693-9876-1E3A8BF8700E}" destId="{90714807-D1B1-4774-AF26-7C1D0503B598}" srcOrd="25" destOrd="0" presId="urn:microsoft.com/office/officeart/2005/8/layout/list1"/>
    <dgm:cxn modelId="{79292F51-AFA9-41AE-BFBF-EE4E7F2AE34B}" type="presParOf" srcId="{BCC8809B-08F3-4693-9876-1E3A8BF8700E}" destId="{6C1EE109-6877-4BF1-83E8-5E9A1D0C28AC}" srcOrd="26" destOrd="0" presId="urn:microsoft.com/office/officeart/2005/8/layout/list1"/>
    <dgm:cxn modelId="{2749319A-1E64-4D23-9D78-58A1452CD6E0}" type="presParOf" srcId="{BCC8809B-08F3-4693-9876-1E3A8BF8700E}" destId="{F1CCE5EB-196F-4FBD-A0D6-7386B633EB1F}" srcOrd="27" destOrd="0" presId="urn:microsoft.com/office/officeart/2005/8/layout/list1"/>
    <dgm:cxn modelId="{C730B357-4DAA-4FBB-A657-348916F319C7}" type="presParOf" srcId="{BCC8809B-08F3-4693-9876-1E3A8BF8700E}" destId="{FF48E82A-5F10-4AFE-9FB3-1708BAB15FE9}" srcOrd="28" destOrd="0" presId="urn:microsoft.com/office/officeart/2005/8/layout/list1"/>
    <dgm:cxn modelId="{4DF2BAE4-D895-4F02-AADC-D3AF36E05D8D}" type="presParOf" srcId="{FF48E82A-5F10-4AFE-9FB3-1708BAB15FE9}" destId="{768F0333-B888-4E52-92B8-3D3C461D2182}" srcOrd="0" destOrd="0" presId="urn:microsoft.com/office/officeart/2005/8/layout/list1"/>
    <dgm:cxn modelId="{005E668D-57CE-4700-862E-793153CF758F}" type="presParOf" srcId="{FF48E82A-5F10-4AFE-9FB3-1708BAB15FE9}" destId="{894DB273-0975-4E1E-A60F-163868509FD5}" srcOrd="1" destOrd="0" presId="urn:microsoft.com/office/officeart/2005/8/layout/list1"/>
    <dgm:cxn modelId="{11EB08F1-81DB-4E59-BED0-F05ABE1F4898}" type="presParOf" srcId="{BCC8809B-08F3-4693-9876-1E3A8BF8700E}" destId="{195704B3-6761-4757-81EC-C08A68474D2F}" srcOrd="29" destOrd="0" presId="urn:microsoft.com/office/officeart/2005/8/layout/list1"/>
    <dgm:cxn modelId="{E83E3C24-121D-41D8-92DC-8CB87B81B272}"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A870F5FB-B271-47F9-A867-37BC6E9A31A8}" type="presOf" srcId="{0B85369C-F01E-423F-8E72-DB08A93D3B3A}" destId="{A86BC119-FFE4-4F53-8A41-0B7942C275A7}"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E1FCD2C1-EBE9-4F0A-AEFD-3707C99166CD}" type="presOf" srcId="{47B6E8C8-6650-4645-9E2E-651991936D61}" destId="{682B14D7-DA68-4380-A1B4-5DC907A8F075}" srcOrd="0" destOrd="2"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C6F779FA-B690-4E0B-8020-E087C3F0D4A9}" type="presOf" srcId="{EE9064E2-5603-4769-B8B2-44007AF6C74D}" destId="{A249C578-C097-40AB-97A5-50700B54BB95}" srcOrd="0" destOrd="0" presId="urn:microsoft.com/office/officeart/2005/8/layout/list1"/>
    <dgm:cxn modelId="{CC3413B6-EBA9-4A91-A7F2-B4905713114C}" type="presOf" srcId="{F6CB485D-5388-425E-9EE5-9D5A3AC8F78A}" destId="{3E6C1706-F9EF-4702-A6DD-5088C1B07AA8}" srcOrd="0" destOrd="2"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C131079E-6856-4809-9F2E-A7811E0D7BDA}" type="presOf" srcId="{1A4FF1EC-57C4-4D26-9B32-70AAD048297B}" destId="{624403D5-36A0-459B-A886-7181B6519B2C}"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A1047161-2E3A-4F4D-AD55-0296BF6E2C89}" type="presOf" srcId="{7F4B495C-B5BB-4D7B-9F0D-7B082D4A65C6}" destId="{0D50D1DC-1014-4AAB-864B-0F17645347EA}" srcOrd="1"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006B2994-10FE-4096-B4F4-A45D2436941F}" type="presOf" srcId="{80788A12-EA88-41B3-A3F3-ECF0D6B0B4C8}" destId="{682B14D7-DA68-4380-A1B4-5DC907A8F075}" srcOrd="0"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5252510F-FE0A-4B31-9632-6AE8AA7179AB}" type="presOf" srcId="{9E795864-CA69-4FE7-9F37-440970E8EF50}" destId="{684162CE-B25F-48AA-AE06-B5118917548D}" srcOrd="1"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2436ECCB-9574-4473-8249-69BB5EC1D8DA}" type="presOf" srcId="{CE296D95-F90C-4232-86D7-1E9010ADAF1B}" destId="{3E6C1706-F9EF-4702-A6DD-5088C1B07AA8}" srcOrd="0" destOrd="5"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6EE3A874-A3CF-4273-ADA6-74C3587E6422}" type="presOf" srcId="{4FB164C7-6D0A-4021-B7EF-97C569CD2A3E}" destId="{BCC8809B-08F3-4693-9876-1E3A8BF8700E}" srcOrd="0" destOrd="0" presId="urn:microsoft.com/office/officeart/2005/8/layout/list1"/>
    <dgm:cxn modelId="{5F504E6E-5D2F-4CE9-87AB-EC2EAFAE571C}" type="presOf" srcId="{4157EB4A-EEBB-42CA-9B9D-C3D96D02C688}" destId="{894DB273-0975-4E1E-A60F-163868509FD5}"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9E8F17E6-C75E-4E0A-B1FC-2B8CE1C15C5E}" type="presOf" srcId="{A55E64A6-652F-4F15-A3CE-B2760FD32F20}" destId="{3E6C1706-F9EF-4702-A6DD-5088C1B07AA8}" srcOrd="0" destOrd="4" presId="urn:microsoft.com/office/officeart/2005/8/layout/list1"/>
    <dgm:cxn modelId="{4954C31F-9D13-4E4E-8B1C-B965A56AFCD9}" type="presOf" srcId="{7F4B495C-B5BB-4D7B-9F0D-7B082D4A65C6}" destId="{2BF4B410-72CD-4F18-A0A1-8E9FE0E652DC}" srcOrd="0" destOrd="0" presId="urn:microsoft.com/office/officeart/2005/8/layout/list1"/>
    <dgm:cxn modelId="{ADF99DCB-9CB9-4EC8-A456-DD84ED724F00}" type="presOf" srcId="{3FD22015-9A3F-4CD5-B1AC-53A681150093}" destId="{3E6C1706-F9EF-4702-A6DD-5088C1B07AA8}" srcOrd="0" destOrd="6" presId="urn:microsoft.com/office/officeart/2005/8/layout/list1"/>
    <dgm:cxn modelId="{B2F4840B-022B-4FA6-A182-65DB15A33181}" type="presOf" srcId="{CE9505D2-AF93-4CA2-925C-485290A0C2F0}" destId="{E2FC669B-4889-440D-96CF-14EC934461B4}"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DEB868E8-EF96-4225-8E0F-FE344F9EB4FF}" type="presOf" srcId="{4157EB4A-EEBB-42CA-9B9D-C3D96D02C688}" destId="{768F0333-B888-4E52-92B8-3D3C461D2182}" srcOrd="0" destOrd="0" presId="urn:microsoft.com/office/officeart/2005/8/layout/list1"/>
    <dgm:cxn modelId="{7A7648D0-90A7-4424-9242-FE5163CB5A9E}" type="presOf" srcId="{517418D3-85EC-427E-81CE-DAB83D01C458}" destId="{682B14D7-DA68-4380-A1B4-5DC907A8F075}" srcOrd="0" destOrd="1" presId="urn:microsoft.com/office/officeart/2005/8/layout/list1"/>
    <dgm:cxn modelId="{C9E0FF78-55D1-4737-93DF-1DC8A4FAF47D}" type="presOf" srcId="{CE9505D2-AF93-4CA2-925C-485290A0C2F0}" destId="{4B721990-050A-41CA-9AB6-A1324E91B718}"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E2E4C7CD-FD79-4434-8643-1116FB0087F1}" type="presOf" srcId="{3BAC68C3-C2B6-4031-ABC3-BB86E8016981}" destId="{682B14D7-DA68-4380-A1B4-5DC907A8F075}" srcOrd="0" destOrd="4" presId="urn:microsoft.com/office/officeart/2005/8/layout/list1"/>
    <dgm:cxn modelId="{A68B0F07-A002-4FF6-ADC4-532DBC1098DA}" type="presOf" srcId="{B990D7E5-531B-4E03-BCBE-50F4828178C8}" destId="{3E6C1706-F9EF-4702-A6DD-5088C1B07AA8}" srcOrd="0" destOrd="3" presId="urn:microsoft.com/office/officeart/2005/8/layout/list1"/>
    <dgm:cxn modelId="{696ED10F-93BE-4AE2-8E49-5E66A10DF412}" type="presOf" srcId="{EE9064E2-5603-4769-B8B2-44007AF6C74D}" destId="{9B3B934E-3E04-49B0-A048-AEEB32FC7592}" srcOrd="1" destOrd="0" presId="urn:microsoft.com/office/officeart/2005/8/layout/list1"/>
    <dgm:cxn modelId="{3DEF66A7-A8BF-4CA6-AC05-5B3AC10E5529}" type="presOf" srcId="{1A4FF1EC-57C4-4D26-9B32-70AAD048297B}" destId="{D53244C6-0C4D-492A-8CB9-AE2780995D0C}" srcOrd="0" destOrd="0" presId="urn:microsoft.com/office/officeart/2005/8/layout/list1"/>
    <dgm:cxn modelId="{3250303C-69FE-474B-9B1F-E5FC782E4856}" type="presOf" srcId="{E79E8E3E-0D9B-4FC0-B5FF-2A4D3C15573B}" destId="{682B14D7-DA68-4380-A1B4-5DC907A8F075}" srcOrd="0" destOrd="3" presId="urn:microsoft.com/office/officeart/2005/8/layout/list1"/>
    <dgm:cxn modelId="{FC1011BF-9B11-4CE3-A6FC-AC155AC6ACD3}" type="presOf" srcId="{164315BC-AE80-471C-B807-1C02BBF27ABF}" destId="{3E6C1706-F9EF-4702-A6DD-5088C1B07AA8}" srcOrd="0" destOrd="1" presId="urn:microsoft.com/office/officeart/2005/8/layout/list1"/>
    <dgm:cxn modelId="{B9A62682-9B07-4A05-9B6A-585A0768CEC7}" type="presOf" srcId="{9E795864-CA69-4FE7-9F37-440970E8EF50}" destId="{A0DF0EAF-4BEE-454B-BBF3-12A1423FF979}" srcOrd="0" destOrd="0" presId="urn:microsoft.com/office/officeart/2005/8/layout/list1"/>
    <dgm:cxn modelId="{29A76A1F-E3FC-417D-B54F-2A1A9ACD18CA}" type="presOf" srcId="{E8417C84-BEA8-4EC5-9E8F-6D00FCDBC015}" destId="{A4F7F6EE-0D5A-457E-9FE5-0CFD112C8849}" srcOrd="1" destOrd="0" presId="urn:microsoft.com/office/officeart/2005/8/layout/list1"/>
    <dgm:cxn modelId="{27200CAD-D636-47B9-9DEC-0484C6335427}" type="presOf" srcId="{E8417C84-BEA8-4EC5-9E8F-6D00FCDBC015}" destId="{2094678D-F897-4743-BCA0-E74D2B2036D9}" srcOrd="0" destOrd="0" presId="urn:microsoft.com/office/officeart/2005/8/layout/list1"/>
    <dgm:cxn modelId="{B93ACEC1-DB42-433C-AA1B-68A3B5C3F025}" type="presOf" srcId="{0B85369C-F01E-423F-8E72-DB08A93D3B3A}" destId="{61A632BD-F212-4754-A82A-47F784BB615D}"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0A25E714-1478-4049-AE33-7F635BEE2DD7}" type="presOf" srcId="{E5D82549-223B-4DD3-B4C0-DF1D1C113EF1}" destId="{3E6C1706-F9EF-4702-A6DD-5088C1B07AA8}" srcOrd="0" destOrd="0" presId="urn:microsoft.com/office/officeart/2005/8/layout/list1"/>
    <dgm:cxn modelId="{6063CA52-C787-489B-B4C8-C934466C45E8}" type="presParOf" srcId="{BCC8809B-08F3-4693-9876-1E3A8BF8700E}" destId="{304DD202-FC07-47F9-BCCE-6F65AB4A4C45}" srcOrd="0" destOrd="0" presId="urn:microsoft.com/office/officeart/2005/8/layout/list1"/>
    <dgm:cxn modelId="{914CED50-D9EE-4542-8844-C7C66550E28A}" type="presParOf" srcId="{304DD202-FC07-47F9-BCCE-6F65AB4A4C45}" destId="{2094678D-F897-4743-BCA0-E74D2B2036D9}" srcOrd="0" destOrd="0" presId="urn:microsoft.com/office/officeart/2005/8/layout/list1"/>
    <dgm:cxn modelId="{2E5FD49D-B0C7-48BE-9969-355506547E54}" type="presParOf" srcId="{304DD202-FC07-47F9-BCCE-6F65AB4A4C45}" destId="{A4F7F6EE-0D5A-457E-9FE5-0CFD112C8849}" srcOrd="1" destOrd="0" presId="urn:microsoft.com/office/officeart/2005/8/layout/list1"/>
    <dgm:cxn modelId="{BAA54B5C-9DB6-4701-8F93-590582805E3B}" type="presParOf" srcId="{BCC8809B-08F3-4693-9876-1E3A8BF8700E}" destId="{6D454052-6D10-428F-99A8-6265CB1B4897}" srcOrd="1" destOrd="0" presId="urn:microsoft.com/office/officeart/2005/8/layout/list1"/>
    <dgm:cxn modelId="{162B82C0-4A41-4922-BDF2-59A8196AC1A2}" type="presParOf" srcId="{BCC8809B-08F3-4693-9876-1E3A8BF8700E}" destId="{94BF0988-D799-4F9E-BA97-5758D0921DE2}" srcOrd="2" destOrd="0" presId="urn:microsoft.com/office/officeart/2005/8/layout/list1"/>
    <dgm:cxn modelId="{D3C3C5D8-7D39-4F68-8D8B-BD7157601E05}" type="presParOf" srcId="{BCC8809B-08F3-4693-9876-1E3A8BF8700E}" destId="{B9B3FE52-3CD4-4F5C-8B39-1283CB7DC38F}" srcOrd="3" destOrd="0" presId="urn:microsoft.com/office/officeart/2005/8/layout/list1"/>
    <dgm:cxn modelId="{3941776F-844F-4981-9F05-53169F8AE1DF}" type="presParOf" srcId="{BCC8809B-08F3-4693-9876-1E3A8BF8700E}" destId="{EFC6478B-B1D2-47A4-9203-635335C14541}" srcOrd="4" destOrd="0" presId="urn:microsoft.com/office/officeart/2005/8/layout/list1"/>
    <dgm:cxn modelId="{232DCBFE-5661-4380-9F2B-9E436E546CAA}" type="presParOf" srcId="{EFC6478B-B1D2-47A4-9203-635335C14541}" destId="{4B721990-050A-41CA-9AB6-A1324E91B718}" srcOrd="0" destOrd="0" presId="urn:microsoft.com/office/officeart/2005/8/layout/list1"/>
    <dgm:cxn modelId="{55556B20-05B8-4147-AF86-FDE752D0F512}" type="presParOf" srcId="{EFC6478B-B1D2-47A4-9203-635335C14541}" destId="{E2FC669B-4889-440D-96CF-14EC934461B4}" srcOrd="1" destOrd="0" presId="urn:microsoft.com/office/officeart/2005/8/layout/list1"/>
    <dgm:cxn modelId="{7882A788-CE63-4876-B125-0B4509486CC8}" type="presParOf" srcId="{BCC8809B-08F3-4693-9876-1E3A8BF8700E}" destId="{4A51215A-63CA-4A1F-A249-E19017D96108}" srcOrd="5" destOrd="0" presId="urn:microsoft.com/office/officeart/2005/8/layout/list1"/>
    <dgm:cxn modelId="{DCC311B2-D0B5-4FF2-BE17-E0B6D88428A9}" type="presParOf" srcId="{BCC8809B-08F3-4693-9876-1E3A8BF8700E}" destId="{02D616B1-C029-4E4D-A06E-58423139183F}" srcOrd="6" destOrd="0" presId="urn:microsoft.com/office/officeart/2005/8/layout/list1"/>
    <dgm:cxn modelId="{A4924795-C274-48A9-91A2-B8177159ABFD}" type="presParOf" srcId="{BCC8809B-08F3-4693-9876-1E3A8BF8700E}" destId="{FF5433F6-94EE-4264-A127-E0580C16C316}" srcOrd="7" destOrd="0" presId="urn:microsoft.com/office/officeart/2005/8/layout/list1"/>
    <dgm:cxn modelId="{BC657D8C-8FC5-4D79-98ED-BFA08613FBAB}" type="presParOf" srcId="{BCC8809B-08F3-4693-9876-1E3A8BF8700E}" destId="{EE1088D0-3C46-4517-95E7-9037A1C47A55}" srcOrd="8" destOrd="0" presId="urn:microsoft.com/office/officeart/2005/8/layout/list1"/>
    <dgm:cxn modelId="{28BE3AFB-714E-4CCC-897C-AABAFDD5274C}" type="presParOf" srcId="{EE1088D0-3C46-4517-95E7-9037A1C47A55}" destId="{A0DF0EAF-4BEE-454B-BBF3-12A1423FF979}" srcOrd="0" destOrd="0" presId="urn:microsoft.com/office/officeart/2005/8/layout/list1"/>
    <dgm:cxn modelId="{825ED846-A31B-4F87-8DD8-4F932E78F9D6}" type="presParOf" srcId="{EE1088D0-3C46-4517-95E7-9037A1C47A55}" destId="{684162CE-B25F-48AA-AE06-B5118917548D}" srcOrd="1" destOrd="0" presId="urn:microsoft.com/office/officeart/2005/8/layout/list1"/>
    <dgm:cxn modelId="{A1790A6D-AFF0-438E-AD04-FD98B325FE12}" type="presParOf" srcId="{BCC8809B-08F3-4693-9876-1E3A8BF8700E}" destId="{4165F1B7-3867-4B44-91C2-3DF4884FB3CA}" srcOrd="9" destOrd="0" presId="urn:microsoft.com/office/officeart/2005/8/layout/list1"/>
    <dgm:cxn modelId="{9D1456B8-2CFC-4A13-830E-75A604B43660}" type="presParOf" srcId="{BCC8809B-08F3-4693-9876-1E3A8BF8700E}" destId="{3E6C1706-F9EF-4702-A6DD-5088C1B07AA8}" srcOrd="10" destOrd="0" presId="urn:microsoft.com/office/officeart/2005/8/layout/list1"/>
    <dgm:cxn modelId="{E782FBC2-5CE6-445A-8971-C49C9846E3D7}" type="presParOf" srcId="{BCC8809B-08F3-4693-9876-1E3A8BF8700E}" destId="{501B9333-9D90-4512-B170-5FEF46680F85}" srcOrd="11" destOrd="0" presId="urn:microsoft.com/office/officeart/2005/8/layout/list1"/>
    <dgm:cxn modelId="{DD7EF058-E137-4DB0-A6F4-CC2A13F66A44}" type="presParOf" srcId="{BCC8809B-08F3-4693-9876-1E3A8BF8700E}" destId="{554D81A5-5CDE-4A27-A0D6-6413B6F233BF}" srcOrd="12" destOrd="0" presId="urn:microsoft.com/office/officeart/2005/8/layout/list1"/>
    <dgm:cxn modelId="{8B072001-3128-4E84-82B3-86DCFB0ADB3E}" type="presParOf" srcId="{554D81A5-5CDE-4A27-A0D6-6413B6F233BF}" destId="{61A632BD-F212-4754-A82A-47F784BB615D}" srcOrd="0" destOrd="0" presId="urn:microsoft.com/office/officeart/2005/8/layout/list1"/>
    <dgm:cxn modelId="{90DC9ABC-9199-4BF0-8AE7-1111D0161E3B}" type="presParOf" srcId="{554D81A5-5CDE-4A27-A0D6-6413B6F233BF}" destId="{A86BC119-FFE4-4F53-8A41-0B7942C275A7}" srcOrd="1" destOrd="0" presId="urn:microsoft.com/office/officeart/2005/8/layout/list1"/>
    <dgm:cxn modelId="{1B9F91B6-FD9D-4DA3-BE04-7FDEF3AEB070}" type="presParOf" srcId="{BCC8809B-08F3-4693-9876-1E3A8BF8700E}" destId="{887423C3-3FF1-4FA3-91D0-5BFB12EB54E2}" srcOrd="13" destOrd="0" presId="urn:microsoft.com/office/officeart/2005/8/layout/list1"/>
    <dgm:cxn modelId="{28A7A455-0963-483D-BDAE-3CBCB56E7EB5}" type="presParOf" srcId="{BCC8809B-08F3-4693-9876-1E3A8BF8700E}" destId="{A2AB59A2-2557-4895-9C5F-6269F28ADA7B}" srcOrd="14" destOrd="0" presId="urn:microsoft.com/office/officeart/2005/8/layout/list1"/>
    <dgm:cxn modelId="{B3FF1431-CB14-45D3-94DA-A85A5913A94E}" type="presParOf" srcId="{BCC8809B-08F3-4693-9876-1E3A8BF8700E}" destId="{EBCBEAD0-6714-4900-89B0-1D7003DE5F9B}" srcOrd="15" destOrd="0" presId="urn:microsoft.com/office/officeart/2005/8/layout/list1"/>
    <dgm:cxn modelId="{6DCD4B2B-924A-4FB6-9953-CCD54FE02DA0}" type="presParOf" srcId="{BCC8809B-08F3-4693-9876-1E3A8BF8700E}" destId="{D483A19D-ED81-4C88-8AEF-71C778AF85FA}" srcOrd="16" destOrd="0" presId="urn:microsoft.com/office/officeart/2005/8/layout/list1"/>
    <dgm:cxn modelId="{44A24F2B-8449-48AC-B1C4-EDB53755320C}" type="presParOf" srcId="{D483A19D-ED81-4C88-8AEF-71C778AF85FA}" destId="{2BF4B410-72CD-4F18-A0A1-8E9FE0E652DC}" srcOrd="0" destOrd="0" presId="urn:microsoft.com/office/officeart/2005/8/layout/list1"/>
    <dgm:cxn modelId="{759668A7-FED2-4374-B6F7-09F683E8C172}" type="presParOf" srcId="{D483A19D-ED81-4C88-8AEF-71C778AF85FA}" destId="{0D50D1DC-1014-4AAB-864B-0F17645347EA}" srcOrd="1" destOrd="0" presId="urn:microsoft.com/office/officeart/2005/8/layout/list1"/>
    <dgm:cxn modelId="{C025381B-86EC-4368-9E49-CAE1E9E8DBD3}" type="presParOf" srcId="{BCC8809B-08F3-4693-9876-1E3A8BF8700E}" destId="{6002CEF8-CAA5-4DDF-9416-CC1F3349812F}" srcOrd="17" destOrd="0" presId="urn:microsoft.com/office/officeart/2005/8/layout/list1"/>
    <dgm:cxn modelId="{DE994DB3-B021-4CCC-8473-C2E32BA69766}" type="presParOf" srcId="{BCC8809B-08F3-4693-9876-1E3A8BF8700E}" destId="{AC55AAE5-CD86-4DCA-A4D4-D4BBBE4D9C6E}" srcOrd="18" destOrd="0" presId="urn:microsoft.com/office/officeart/2005/8/layout/list1"/>
    <dgm:cxn modelId="{C3333C6A-3CCF-460B-9017-0BC300585267}" type="presParOf" srcId="{BCC8809B-08F3-4693-9876-1E3A8BF8700E}" destId="{6129D119-B38F-4CCA-B075-4EB8A76153C4}" srcOrd="19" destOrd="0" presId="urn:microsoft.com/office/officeart/2005/8/layout/list1"/>
    <dgm:cxn modelId="{40DD637F-8176-4AE9-A178-684845474DD0}" type="presParOf" srcId="{BCC8809B-08F3-4693-9876-1E3A8BF8700E}" destId="{D747B5C8-20B1-420A-A113-817C586B8209}" srcOrd="20" destOrd="0" presId="urn:microsoft.com/office/officeart/2005/8/layout/list1"/>
    <dgm:cxn modelId="{35F7F15A-ED37-4478-9158-9D1DAF955742}" type="presParOf" srcId="{D747B5C8-20B1-420A-A113-817C586B8209}" destId="{A249C578-C097-40AB-97A5-50700B54BB95}" srcOrd="0" destOrd="0" presId="urn:microsoft.com/office/officeart/2005/8/layout/list1"/>
    <dgm:cxn modelId="{7F4FB528-8A7F-42AD-A8B5-6FC28E172C73}" type="presParOf" srcId="{D747B5C8-20B1-420A-A113-817C586B8209}" destId="{9B3B934E-3E04-49B0-A048-AEEB32FC7592}" srcOrd="1" destOrd="0" presId="urn:microsoft.com/office/officeart/2005/8/layout/list1"/>
    <dgm:cxn modelId="{67B5E08C-A244-473B-AAE0-20AB7EEA1232}" type="presParOf" srcId="{BCC8809B-08F3-4693-9876-1E3A8BF8700E}" destId="{22E5A17B-93EB-4FAE-A43C-0989E90AD6F1}" srcOrd="21" destOrd="0" presId="urn:microsoft.com/office/officeart/2005/8/layout/list1"/>
    <dgm:cxn modelId="{8360E3E2-656A-47F3-BD60-3D526F1CA036}" type="presParOf" srcId="{BCC8809B-08F3-4693-9876-1E3A8BF8700E}" destId="{682B14D7-DA68-4380-A1B4-5DC907A8F075}" srcOrd="22" destOrd="0" presId="urn:microsoft.com/office/officeart/2005/8/layout/list1"/>
    <dgm:cxn modelId="{2A45FF15-3431-45A3-967A-DA44240973DC}" type="presParOf" srcId="{BCC8809B-08F3-4693-9876-1E3A8BF8700E}" destId="{C630BA89-DD1B-4C8A-9D44-3FFA41B3F408}" srcOrd="23" destOrd="0" presId="urn:microsoft.com/office/officeart/2005/8/layout/list1"/>
    <dgm:cxn modelId="{0AECED58-6A15-4727-89B8-2468DAE9912C}" type="presParOf" srcId="{BCC8809B-08F3-4693-9876-1E3A8BF8700E}" destId="{3DE4AB8C-EFB5-4774-A988-4F4AACAA68B5}" srcOrd="24" destOrd="0" presId="urn:microsoft.com/office/officeart/2005/8/layout/list1"/>
    <dgm:cxn modelId="{4A1F1469-247A-4A48-9CE6-D99155910706}" type="presParOf" srcId="{3DE4AB8C-EFB5-4774-A988-4F4AACAA68B5}" destId="{D53244C6-0C4D-492A-8CB9-AE2780995D0C}" srcOrd="0" destOrd="0" presId="urn:microsoft.com/office/officeart/2005/8/layout/list1"/>
    <dgm:cxn modelId="{F7E581E0-4616-4A32-BA12-4A6BE7A75359}" type="presParOf" srcId="{3DE4AB8C-EFB5-4774-A988-4F4AACAA68B5}" destId="{624403D5-36A0-459B-A886-7181B6519B2C}" srcOrd="1" destOrd="0" presId="urn:microsoft.com/office/officeart/2005/8/layout/list1"/>
    <dgm:cxn modelId="{8E6974C0-3418-44EB-B4FE-1F64E7B26F90}" type="presParOf" srcId="{BCC8809B-08F3-4693-9876-1E3A8BF8700E}" destId="{90714807-D1B1-4774-AF26-7C1D0503B598}" srcOrd="25" destOrd="0" presId="urn:microsoft.com/office/officeart/2005/8/layout/list1"/>
    <dgm:cxn modelId="{C4957B3C-EE84-4D83-B285-AD14353F4DA3}" type="presParOf" srcId="{BCC8809B-08F3-4693-9876-1E3A8BF8700E}" destId="{6C1EE109-6877-4BF1-83E8-5E9A1D0C28AC}" srcOrd="26" destOrd="0" presId="urn:microsoft.com/office/officeart/2005/8/layout/list1"/>
    <dgm:cxn modelId="{C3810BA3-C6D7-4ACA-9265-9448FA6E1498}" type="presParOf" srcId="{BCC8809B-08F3-4693-9876-1E3A8BF8700E}" destId="{F1CCE5EB-196F-4FBD-A0D6-7386B633EB1F}" srcOrd="27" destOrd="0" presId="urn:microsoft.com/office/officeart/2005/8/layout/list1"/>
    <dgm:cxn modelId="{05AE43DE-82B8-4E5E-8CE1-0833757A70D9}" type="presParOf" srcId="{BCC8809B-08F3-4693-9876-1E3A8BF8700E}" destId="{FF48E82A-5F10-4AFE-9FB3-1708BAB15FE9}" srcOrd="28" destOrd="0" presId="urn:microsoft.com/office/officeart/2005/8/layout/list1"/>
    <dgm:cxn modelId="{F6F2BE16-79FA-440D-953E-DE1C8E755359}" type="presParOf" srcId="{FF48E82A-5F10-4AFE-9FB3-1708BAB15FE9}" destId="{768F0333-B888-4E52-92B8-3D3C461D2182}" srcOrd="0" destOrd="0" presId="urn:microsoft.com/office/officeart/2005/8/layout/list1"/>
    <dgm:cxn modelId="{63965981-2E49-4C22-B65A-3CCECE0F49A3}" type="presParOf" srcId="{FF48E82A-5F10-4AFE-9FB3-1708BAB15FE9}" destId="{894DB273-0975-4E1E-A60F-163868509FD5}" srcOrd="1" destOrd="0" presId="urn:microsoft.com/office/officeart/2005/8/layout/list1"/>
    <dgm:cxn modelId="{7F356E7E-1D5B-44D8-B64B-106AF492F3CA}" type="presParOf" srcId="{BCC8809B-08F3-4693-9876-1E3A8BF8700E}" destId="{195704B3-6761-4757-81EC-C08A68474D2F}" srcOrd="29" destOrd="0" presId="urn:microsoft.com/office/officeart/2005/8/layout/list1"/>
    <dgm:cxn modelId="{DFB1A92F-9D09-418D-9646-3112C1F3C620}"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638D2733-E38B-4C4F-B02E-468B34EED7EB}" type="presOf" srcId="{E8417C84-BEA8-4EC5-9E8F-6D00FCDBC015}" destId="{2094678D-F897-4743-BCA0-E74D2B2036D9}" srcOrd="0" destOrd="0" presId="urn:microsoft.com/office/officeart/2005/8/layout/list1"/>
    <dgm:cxn modelId="{8FD765DF-99DF-4878-9884-9FE53745302D}" type="presOf" srcId="{1A4FF1EC-57C4-4D26-9B32-70AAD048297B}" destId="{D53244C6-0C4D-492A-8CB9-AE2780995D0C}" srcOrd="0" destOrd="0" presId="urn:microsoft.com/office/officeart/2005/8/layout/list1"/>
    <dgm:cxn modelId="{D283386E-F6BC-4041-994D-97DAEE263CA1}" type="presOf" srcId="{CE9505D2-AF93-4CA2-925C-485290A0C2F0}" destId="{E2FC669B-4889-440D-96CF-14EC934461B4}" srcOrd="1" destOrd="0" presId="urn:microsoft.com/office/officeart/2005/8/layout/list1"/>
    <dgm:cxn modelId="{A1A4D7BA-A0B4-4854-B118-8B04A18AF4C8}" type="presOf" srcId="{517418D3-85EC-427E-81CE-DAB83D01C458}" destId="{682B14D7-DA68-4380-A1B4-5DC907A8F075}" srcOrd="0" destOrd="1"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0BE274F1-A115-41E3-9BF3-14CD11D58261}" type="presOf" srcId="{CE296D95-F90C-4232-86D7-1E9010ADAF1B}" destId="{3E6C1706-F9EF-4702-A6DD-5088C1B07AA8}" srcOrd="0" destOrd="5" presId="urn:microsoft.com/office/officeart/2005/8/layout/list1"/>
    <dgm:cxn modelId="{7FC1D8FC-50CA-4B8D-8C90-D104026B28A1}" type="presOf" srcId="{0B85369C-F01E-423F-8E72-DB08A93D3B3A}" destId="{61A632BD-F212-4754-A82A-47F784BB615D}" srcOrd="0" destOrd="0" presId="urn:microsoft.com/office/officeart/2005/8/layout/list1"/>
    <dgm:cxn modelId="{8CE07D49-E9B0-4AE8-847A-9CE6B30A3957}" type="presOf" srcId="{EE9064E2-5603-4769-B8B2-44007AF6C74D}" destId="{A249C578-C097-40AB-97A5-50700B54BB95}"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8F4DC9DE-92A1-4864-9F0B-7A490A3FCBBF}" type="presOf" srcId="{4157EB4A-EEBB-42CA-9B9D-C3D96D02C688}" destId="{894DB273-0975-4E1E-A60F-163868509FD5}" srcOrd="1" destOrd="0" presId="urn:microsoft.com/office/officeart/2005/8/layout/list1"/>
    <dgm:cxn modelId="{D696EDF7-6B75-488E-A6E6-4E40ACF3950F}" type="presOf" srcId="{47B6E8C8-6650-4645-9E2E-651991936D61}" destId="{682B14D7-DA68-4380-A1B4-5DC907A8F075}" srcOrd="0" destOrd="2"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6A7C3CCB-6806-41EE-AE9C-B11621CC6EC3}" type="presOf" srcId="{1A4FF1EC-57C4-4D26-9B32-70AAD048297B}" destId="{624403D5-36A0-459B-A886-7181B6519B2C}" srcOrd="1" destOrd="0" presId="urn:microsoft.com/office/officeart/2005/8/layout/list1"/>
    <dgm:cxn modelId="{25BC537B-BF8B-45ED-9075-E3C2752787BE}" type="presOf" srcId="{4157EB4A-EEBB-42CA-9B9D-C3D96D02C688}" destId="{768F0333-B888-4E52-92B8-3D3C461D2182}" srcOrd="0" destOrd="0" presId="urn:microsoft.com/office/officeart/2005/8/layout/list1"/>
    <dgm:cxn modelId="{8F81D6C2-5E64-4AE5-9F3A-8381266E3C60}" type="presOf" srcId="{B990D7E5-531B-4E03-BCBE-50F4828178C8}" destId="{3E6C1706-F9EF-4702-A6DD-5088C1B07AA8}" srcOrd="0" destOrd="3"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A75471A3-1836-42D2-9465-BDC14322194D}" type="presOf" srcId="{7F4B495C-B5BB-4D7B-9F0D-7B082D4A65C6}" destId="{0D50D1DC-1014-4AAB-864B-0F17645347EA}"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4325F40A-C58C-4E0F-A769-97D3B3A13DFA}" type="presOf" srcId="{7F4B495C-B5BB-4D7B-9F0D-7B082D4A65C6}" destId="{2BF4B410-72CD-4F18-A0A1-8E9FE0E652DC}" srcOrd="0" destOrd="0" presId="urn:microsoft.com/office/officeart/2005/8/layout/list1"/>
    <dgm:cxn modelId="{2B03030B-F762-46ED-B2D5-2DF7E29C7E83}" type="presOf" srcId="{80788A12-EA88-41B3-A3F3-ECF0D6B0B4C8}" destId="{682B14D7-DA68-4380-A1B4-5DC907A8F075}" srcOrd="0"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8FA6C683-F72A-449F-B876-9B4F5C27D0AD}" srcId="{9E795864-CA69-4FE7-9F37-440970E8EF50}" destId="{A55E64A6-652F-4F15-A3CE-B2760FD32F20}" srcOrd="4" destOrd="0" parTransId="{068C2B81-2CA1-40BC-B930-B9E8363B39D0}" sibTransId="{6BCCAE07-E17B-4362-80D7-6181E8E0C62E}"/>
    <dgm:cxn modelId="{88B5DAD3-EB5C-46C4-8D40-7F9DBD26A9A8}" type="presOf" srcId="{9E795864-CA69-4FE7-9F37-440970E8EF50}" destId="{684162CE-B25F-48AA-AE06-B5118917548D}"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3CD7B524-21F3-441D-B599-F9DAC0A41A97}" type="presOf" srcId="{E79E8E3E-0D9B-4FC0-B5FF-2A4D3C15573B}" destId="{682B14D7-DA68-4380-A1B4-5DC907A8F075}" srcOrd="0" destOrd="3"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4AE4E6DE-2A69-4687-8641-D7A5A601AADA}" type="presOf" srcId="{EE9064E2-5603-4769-B8B2-44007AF6C74D}" destId="{9B3B934E-3E04-49B0-A048-AEEB32FC7592}" srcOrd="1" destOrd="0" presId="urn:microsoft.com/office/officeart/2005/8/layout/list1"/>
    <dgm:cxn modelId="{A4558E0E-AEEE-4539-A29E-88279B640A4A}" type="presOf" srcId="{3BAC68C3-C2B6-4031-ABC3-BB86E8016981}" destId="{682B14D7-DA68-4380-A1B4-5DC907A8F075}" srcOrd="0" destOrd="4" presId="urn:microsoft.com/office/officeart/2005/8/layout/list1"/>
    <dgm:cxn modelId="{097BDAA8-84B1-4963-AF92-E385578BD37E}" type="presOf" srcId="{4FB164C7-6D0A-4021-B7EF-97C569CD2A3E}" destId="{BCC8809B-08F3-4693-9876-1E3A8BF8700E}"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F5057C54-0CA4-45A9-8797-579D6D9A281C}" type="presOf" srcId="{3FD22015-9A3F-4CD5-B1AC-53A681150093}" destId="{3E6C1706-F9EF-4702-A6DD-5088C1B07AA8}" srcOrd="0" destOrd="6" presId="urn:microsoft.com/office/officeart/2005/8/layout/list1"/>
    <dgm:cxn modelId="{840B80BE-15E3-4D66-AF9E-303D35A884BC}" type="presOf" srcId="{CE9505D2-AF93-4CA2-925C-485290A0C2F0}" destId="{4B721990-050A-41CA-9AB6-A1324E91B718}" srcOrd="0" destOrd="0" presId="urn:microsoft.com/office/officeart/2005/8/layout/list1"/>
    <dgm:cxn modelId="{B10A2107-3DAC-43A6-9D69-96029E9C52F8}" type="presOf" srcId="{0B85369C-F01E-423F-8E72-DB08A93D3B3A}" destId="{A86BC119-FFE4-4F53-8A41-0B7942C275A7}" srcOrd="1" destOrd="0" presId="urn:microsoft.com/office/officeart/2005/8/layout/list1"/>
    <dgm:cxn modelId="{E74C9E4D-A39F-44FA-9E7E-3308F616D687}" type="presOf" srcId="{F6CB485D-5388-425E-9EE5-9D5A3AC8F78A}" destId="{3E6C1706-F9EF-4702-A6DD-5088C1B07AA8}" srcOrd="0" destOrd="2"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03E92ABB-6BA5-48BD-9E6C-714D21C34F5B}" type="presOf" srcId="{9E795864-CA69-4FE7-9F37-440970E8EF50}" destId="{A0DF0EAF-4BEE-454B-BBF3-12A1423FF979}"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B3AEE411-AC71-41C1-9F58-4EADF5868ED0}" type="presOf" srcId="{E8417C84-BEA8-4EC5-9E8F-6D00FCDBC015}" destId="{A4F7F6EE-0D5A-457E-9FE5-0CFD112C8849}" srcOrd="1" destOrd="0" presId="urn:microsoft.com/office/officeart/2005/8/layout/list1"/>
    <dgm:cxn modelId="{2B9816B4-7909-4800-B29D-83C8029B822E}" type="presOf" srcId="{164315BC-AE80-471C-B807-1C02BBF27ABF}" destId="{3E6C1706-F9EF-4702-A6DD-5088C1B07AA8}" srcOrd="0" destOrd="1" presId="urn:microsoft.com/office/officeart/2005/8/layout/list1"/>
    <dgm:cxn modelId="{4D951E70-3CEB-4F85-80CD-F4D36DF24389}" type="presOf" srcId="{E5D82549-223B-4DD3-B4C0-DF1D1C113EF1}" destId="{3E6C1706-F9EF-4702-A6DD-5088C1B07AA8}"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CD14706B-3D53-4D79-AB3E-9600CEB6CAC9}" type="presOf" srcId="{A55E64A6-652F-4F15-A3CE-B2760FD32F20}" destId="{3E6C1706-F9EF-4702-A6DD-5088C1B07AA8}" srcOrd="0" destOrd="4" presId="urn:microsoft.com/office/officeart/2005/8/layout/list1"/>
    <dgm:cxn modelId="{5A089AE2-9DE7-4F6B-8CF0-7906AC0D109A}" type="presParOf" srcId="{BCC8809B-08F3-4693-9876-1E3A8BF8700E}" destId="{304DD202-FC07-47F9-BCCE-6F65AB4A4C45}" srcOrd="0" destOrd="0" presId="urn:microsoft.com/office/officeart/2005/8/layout/list1"/>
    <dgm:cxn modelId="{888BB3B7-7ACA-4B35-B352-04DBA7FA66A2}" type="presParOf" srcId="{304DD202-FC07-47F9-BCCE-6F65AB4A4C45}" destId="{2094678D-F897-4743-BCA0-E74D2B2036D9}" srcOrd="0" destOrd="0" presId="urn:microsoft.com/office/officeart/2005/8/layout/list1"/>
    <dgm:cxn modelId="{203AAAE4-B57A-4006-9057-F4C96B08A05C}" type="presParOf" srcId="{304DD202-FC07-47F9-BCCE-6F65AB4A4C45}" destId="{A4F7F6EE-0D5A-457E-9FE5-0CFD112C8849}" srcOrd="1" destOrd="0" presId="urn:microsoft.com/office/officeart/2005/8/layout/list1"/>
    <dgm:cxn modelId="{2E65F561-8A53-42FC-BF5C-663C2724B5CB}" type="presParOf" srcId="{BCC8809B-08F3-4693-9876-1E3A8BF8700E}" destId="{6D454052-6D10-428F-99A8-6265CB1B4897}" srcOrd="1" destOrd="0" presId="urn:microsoft.com/office/officeart/2005/8/layout/list1"/>
    <dgm:cxn modelId="{BB18B35F-4099-4353-B66F-426BA235AEB8}" type="presParOf" srcId="{BCC8809B-08F3-4693-9876-1E3A8BF8700E}" destId="{94BF0988-D799-4F9E-BA97-5758D0921DE2}" srcOrd="2" destOrd="0" presId="urn:microsoft.com/office/officeart/2005/8/layout/list1"/>
    <dgm:cxn modelId="{F492CF23-8CED-4AD3-B516-F16FDD65E987}" type="presParOf" srcId="{BCC8809B-08F3-4693-9876-1E3A8BF8700E}" destId="{B9B3FE52-3CD4-4F5C-8B39-1283CB7DC38F}" srcOrd="3" destOrd="0" presId="urn:microsoft.com/office/officeart/2005/8/layout/list1"/>
    <dgm:cxn modelId="{669CFE0B-73E6-48AB-9FFF-FE632710570C}" type="presParOf" srcId="{BCC8809B-08F3-4693-9876-1E3A8BF8700E}" destId="{EFC6478B-B1D2-47A4-9203-635335C14541}" srcOrd="4" destOrd="0" presId="urn:microsoft.com/office/officeart/2005/8/layout/list1"/>
    <dgm:cxn modelId="{CBF55B61-7314-472F-BDFB-382B61B70604}" type="presParOf" srcId="{EFC6478B-B1D2-47A4-9203-635335C14541}" destId="{4B721990-050A-41CA-9AB6-A1324E91B718}" srcOrd="0" destOrd="0" presId="urn:microsoft.com/office/officeart/2005/8/layout/list1"/>
    <dgm:cxn modelId="{EAA96B6A-C1D6-43A7-8AA2-5227AAC37209}" type="presParOf" srcId="{EFC6478B-B1D2-47A4-9203-635335C14541}" destId="{E2FC669B-4889-440D-96CF-14EC934461B4}" srcOrd="1" destOrd="0" presId="urn:microsoft.com/office/officeart/2005/8/layout/list1"/>
    <dgm:cxn modelId="{931FA40B-B231-4B07-81EF-CFFAC6A8B940}" type="presParOf" srcId="{BCC8809B-08F3-4693-9876-1E3A8BF8700E}" destId="{4A51215A-63CA-4A1F-A249-E19017D96108}" srcOrd="5" destOrd="0" presId="urn:microsoft.com/office/officeart/2005/8/layout/list1"/>
    <dgm:cxn modelId="{3199B205-E292-4E89-B847-3C235E4CF910}" type="presParOf" srcId="{BCC8809B-08F3-4693-9876-1E3A8BF8700E}" destId="{02D616B1-C029-4E4D-A06E-58423139183F}" srcOrd="6" destOrd="0" presId="urn:microsoft.com/office/officeart/2005/8/layout/list1"/>
    <dgm:cxn modelId="{5832AEB0-6294-4286-8A72-14CEDDE959C1}" type="presParOf" srcId="{BCC8809B-08F3-4693-9876-1E3A8BF8700E}" destId="{FF5433F6-94EE-4264-A127-E0580C16C316}" srcOrd="7" destOrd="0" presId="urn:microsoft.com/office/officeart/2005/8/layout/list1"/>
    <dgm:cxn modelId="{45DD900B-D839-422E-BB9D-9B7657A4D842}" type="presParOf" srcId="{BCC8809B-08F3-4693-9876-1E3A8BF8700E}" destId="{EE1088D0-3C46-4517-95E7-9037A1C47A55}" srcOrd="8" destOrd="0" presId="urn:microsoft.com/office/officeart/2005/8/layout/list1"/>
    <dgm:cxn modelId="{AB0F6870-719E-4CBD-AB0A-25CE1EA0674C}" type="presParOf" srcId="{EE1088D0-3C46-4517-95E7-9037A1C47A55}" destId="{A0DF0EAF-4BEE-454B-BBF3-12A1423FF979}" srcOrd="0" destOrd="0" presId="urn:microsoft.com/office/officeart/2005/8/layout/list1"/>
    <dgm:cxn modelId="{5C4BF957-F2EF-4459-9533-CE5FDC92CA7F}" type="presParOf" srcId="{EE1088D0-3C46-4517-95E7-9037A1C47A55}" destId="{684162CE-B25F-48AA-AE06-B5118917548D}" srcOrd="1" destOrd="0" presId="urn:microsoft.com/office/officeart/2005/8/layout/list1"/>
    <dgm:cxn modelId="{87BA98C4-0E05-49B1-B47A-7C16D860A576}" type="presParOf" srcId="{BCC8809B-08F3-4693-9876-1E3A8BF8700E}" destId="{4165F1B7-3867-4B44-91C2-3DF4884FB3CA}" srcOrd="9" destOrd="0" presId="urn:microsoft.com/office/officeart/2005/8/layout/list1"/>
    <dgm:cxn modelId="{235D060D-BF1C-4236-BCE9-E77432032E41}" type="presParOf" srcId="{BCC8809B-08F3-4693-9876-1E3A8BF8700E}" destId="{3E6C1706-F9EF-4702-A6DD-5088C1B07AA8}" srcOrd="10" destOrd="0" presId="urn:microsoft.com/office/officeart/2005/8/layout/list1"/>
    <dgm:cxn modelId="{88557330-5606-4D9C-B6EF-9F95D08B64D3}" type="presParOf" srcId="{BCC8809B-08F3-4693-9876-1E3A8BF8700E}" destId="{501B9333-9D90-4512-B170-5FEF46680F85}" srcOrd="11" destOrd="0" presId="urn:microsoft.com/office/officeart/2005/8/layout/list1"/>
    <dgm:cxn modelId="{5647635A-B9E0-4B4A-A927-329E28400766}" type="presParOf" srcId="{BCC8809B-08F3-4693-9876-1E3A8BF8700E}" destId="{554D81A5-5CDE-4A27-A0D6-6413B6F233BF}" srcOrd="12" destOrd="0" presId="urn:microsoft.com/office/officeart/2005/8/layout/list1"/>
    <dgm:cxn modelId="{6FD4A23D-73ED-4027-BA1A-5A655050761A}" type="presParOf" srcId="{554D81A5-5CDE-4A27-A0D6-6413B6F233BF}" destId="{61A632BD-F212-4754-A82A-47F784BB615D}" srcOrd="0" destOrd="0" presId="urn:microsoft.com/office/officeart/2005/8/layout/list1"/>
    <dgm:cxn modelId="{E8F1AA47-A43F-4DB2-877C-56106C366B73}" type="presParOf" srcId="{554D81A5-5CDE-4A27-A0D6-6413B6F233BF}" destId="{A86BC119-FFE4-4F53-8A41-0B7942C275A7}" srcOrd="1" destOrd="0" presId="urn:microsoft.com/office/officeart/2005/8/layout/list1"/>
    <dgm:cxn modelId="{56FF7355-1B50-45E3-B3FC-97FC9899BE32}" type="presParOf" srcId="{BCC8809B-08F3-4693-9876-1E3A8BF8700E}" destId="{887423C3-3FF1-4FA3-91D0-5BFB12EB54E2}" srcOrd="13" destOrd="0" presId="urn:microsoft.com/office/officeart/2005/8/layout/list1"/>
    <dgm:cxn modelId="{203DCD0A-78E3-4F6C-9690-5E26AAFFECE7}" type="presParOf" srcId="{BCC8809B-08F3-4693-9876-1E3A8BF8700E}" destId="{A2AB59A2-2557-4895-9C5F-6269F28ADA7B}" srcOrd="14" destOrd="0" presId="urn:microsoft.com/office/officeart/2005/8/layout/list1"/>
    <dgm:cxn modelId="{30B7B1F1-25DC-4CFD-A91F-6FF2FCB4C5D3}" type="presParOf" srcId="{BCC8809B-08F3-4693-9876-1E3A8BF8700E}" destId="{EBCBEAD0-6714-4900-89B0-1D7003DE5F9B}" srcOrd="15" destOrd="0" presId="urn:microsoft.com/office/officeart/2005/8/layout/list1"/>
    <dgm:cxn modelId="{AEE51B8B-6430-47B3-B3C9-17E743D23551}" type="presParOf" srcId="{BCC8809B-08F3-4693-9876-1E3A8BF8700E}" destId="{D483A19D-ED81-4C88-8AEF-71C778AF85FA}" srcOrd="16" destOrd="0" presId="urn:microsoft.com/office/officeart/2005/8/layout/list1"/>
    <dgm:cxn modelId="{DDFC9469-DA53-4C0E-A5DD-305A0BEFDE14}" type="presParOf" srcId="{D483A19D-ED81-4C88-8AEF-71C778AF85FA}" destId="{2BF4B410-72CD-4F18-A0A1-8E9FE0E652DC}" srcOrd="0" destOrd="0" presId="urn:microsoft.com/office/officeart/2005/8/layout/list1"/>
    <dgm:cxn modelId="{4CE436BB-4755-49AA-B7C4-AF5646B7EDAA}" type="presParOf" srcId="{D483A19D-ED81-4C88-8AEF-71C778AF85FA}" destId="{0D50D1DC-1014-4AAB-864B-0F17645347EA}" srcOrd="1" destOrd="0" presId="urn:microsoft.com/office/officeart/2005/8/layout/list1"/>
    <dgm:cxn modelId="{60E3FAB3-3DA9-4D11-8E79-4945462A6D82}" type="presParOf" srcId="{BCC8809B-08F3-4693-9876-1E3A8BF8700E}" destId="{6002CEF8-CAA5-4DDF-9416-CC1F3349812F}" srcOrd="17" destOrd="0" presId="urn:microsoft.com/office/officeart/2005/8/layout/list1"/>
    <dgm:cxn modelId="{66BAEB33-CA42-4246-B88A-65301D7CD1C6}" type="presParOf" srcId="{BCC8809B-08F3-4693-9876-1E3A8BF8700E}" destId="{AC55AAE5-CD86-4DCA-A4D4-D4BBBE4D9C6E}" srcOrd="18" destOrd="0" presId="urn:microsoft.com/office/officeart/2005/8/layout/list1"/>
    <dgm:cxn modelId="{C31BB491-CB93-4F94-A241-AA6444272319}" type="presParOf" srcId="{BCC8809B-08F3-4693-9876-1E3A8BF8700E}" destId="{6129D119-B38F-4CCA-B075-4EB8A76153C4}" srcOrd="19" destOrd="0" presId="urn:microsoft.com/office/officeart/2005/8/layout/list1"/>
    <dgm:cxn modelId="{E3252A89-2DF1-40C8-AAF4-536AD9443196}" type="presParOf" srcId="{BCC8809B-08F3-4693-9876-1E3A8BF8700E}" destId="{D747B5C8-20B1-420A-A113-817C586B8209}" srcOrd="20" destOrd="0" presId="urn:microsoft.com/office/officeart/2005/8/layout/list1"/>
    <dgm:cxn modelId="{B908FD42-28CB-408B-A2FF-DB0768FF26D5}" type="presParOf" srcId="{D747B5C8-20B1-420A-A113-817C586B8209}" destId="{A249C578-C097-40AB-97A5-50700B54BB95}" srcOrd="0" destOrd="0" presId="urn:microsoft.com/office/officeart/2005/8/layout/list1"/>
    <dgm:cxn modelId="{5D46F066-5EB5-4E18-BE5D-0CA2D970E62B}" type="presParOf" srcId="{D747B5C8-20B1-420A-A113-817C586B8209}" destId="{9B3B934E-3E04-49B0-A048-AEEB32FC7592}" srcOrd="1" destOrd="0" presId="urn:microsoft.com/office/officeart/2005/8/layout/list1"/>
    <dgm:cxn modelId="{414C1A04-120A-4632-87D9-6F4E06E3AF13}" type="presParOf" srcId="{BCC8809B-08F3-4693-9876-1E3A8BF8700E}" destId="{22E5A17B-93EB-4FAE-A43C-0989E90AD6F1}" srcOrd="21" destOrd="0" presId="urn:microsoft.com/office/officeart/2005/8/layout/list1"/>
    <dgm:cxn modelId="{CADBF9AA-D23F-495C-B205-5A979F7DA0A2}" type="presParOf" srcId="{BCC8809B-08F3-4693-9876-1E3A8BF8700E}" destId="{682B14D7-DA68-4380-A1B4-5DC907A8F075}" srcOrd="22" destOrd="0" presId="urn:microsoft.com/office/officeart/2005/8/layout/list1"/>
    <dgm:cxn modelId="{B8AAEFA5-D2EF-409E-A8F3-EF40AD4EFD76}" type="presParOf" srcId="{BCC8809B-08F3-4693-9876-1E3A8BF8700E}" destId="{C630BA89-DD1B-4C8A-9D44-3FFA41B3F408}" srcOrd="23" destOrd="0" presId="urn:microsoft.com/office/officeart/2005/8/layout/list1"/>
    <dgm:cxn modelId="{2B96724E-C13D-48A5-8870-97FEC7A6104E}" type="presParOf" srcId="{BCC8809B-08F3-4693-9876-1E3A8BF8700E}" destId="{3DE4AB8C-EFB5-4774-A988-4F4AACAA68B5}" srcOrd="24" destOrd="0" presId="urn:microsoft.com/office/officeart/2005/8/layout/list1"/>
    <dgm:cxn modelId="{27019EE4-4B0B-4728-80A7-AE5F261A6FB6}" type="presParOf" srcId="{3DE4AB8C-EFB5-4774-A988-4F4AACAA68B5}" destId="{D53244C6-0C4D-492A-8CB9-AE2780995D0C}" srcOrd="0" destOrd="0" presId="urn:microsoft.com/office/officeart/2005/8/layout/list1"/>
    <dgm:cxn modelId="{C4193436-664F-49DC-8A81-2DDE65347E79}" type="presParOf" srcId="{3DE4AB8C-EFB5-4774-A988-4F4AACAA68B5}" destId="{624403D5-36A0-459B-A886-7181B6519B2C}" srcOrd="1" destOrd="0" presId="urn:microsoft.com/office/officeart/2005/8/layout/list1"/>
    <dgm:cxn modelId="{27A01859-130A-4A6A-8983-3E61BECC5410}" type="presParOf" srcId="{BCC8809B-08F3-4693-9876-1E3A8BF8700E}" destId="{90714807-D1B1-4774-AF26-7C1D0503B598}" srcOrd="25" destOrd="0" presId="urn:microsoft.com/office/officeart/2005/8/layout/list1"/>
    <dgm:cxn modelId="{EB70E7AD-DDE8-48A6-AC05-3413732AAFDE}" type="presParOf" srcId="{BCC8809B-08F3-4693-9876-1E3A8BF8700E}" destId="{6C1EE109-6877-4BF1-83E8-5E9A1D0C28AC}" srcOrd="26" destOrd="0" presId="urn:microsoft.com/office/officeart/2005/8/layout/list1"/>
    <dgm:cxn modelId="{DECAFB21-AB2F-4E83-B241-BEBE3AEA4BC4}" type="presParOf" srcId="{BCC8809B-08F3-4693-9876-1E3A8BF8700E}" destId="{F1CCE5EB-196F-4FBD-A0D6-7386B633EB1F}" srcOrd="27" destOrd="0" presId="urn:microsoft.com/office/officeart/2005/8/layout/list1"/>
    <dgm:cxn modelId="{F141A109-28EC-4F1D-A5E3-7B61852D64C3}" type="presParOf" srcId="{BCC8809B-08F3-4693-9876-1E3A8BF8700E}" destId="{FF48E82A-5F10-4AFE-9FB3-1708BAB15FE9}" srcOrd="28" destOrd="0" presId="urn:microsoft.com/office/officeart/2005/8/layout/list1"/>
    <dgm:cxn modelId="{7B7FDF78-4F64-4BD8-B56C-065E0B86F14D}" type="presParOf" srcId="{FF48E82A-5F10-4AFE-9FB3-1708BAB15FE9}" destId="{768F0333-B888-4E52-92B8-3D3C461D2182}" srcOrd="0" destOrd="0" presId="urn:microsoft.com/office/officeart/2005/8/layout/list1"/>
    <dgm:cxn modelId="{03A50DB1-C11B-4C93-A03A-3EE0DAD64A06}" type="presParOf" srcId="{FF48E82A-5F10-4AFE-9FB3-1708BAB15FE9}" destId="{894DB273-0975-4E1E-A60F-163868509FD5}" srcOrd="1" destOrd="0" presId="urn:microsoft.com/office/officeart/2005/8/layout/list1"/>
    <dgm:cxn modelId="{03E982AD-8247-4D14-BF27-800626650361}" type="presParOf" srcId="{BCC8809B-08F3-4693-9876-1E3A8BF8700E}" destId="{195704B3-6761-4757-81EC-C08A68474D2F}" srcOrd="29" destOrd="0" presId="urn:microsoft.com/office/officeart/2005/8/layout/list1"/>
    <dgm:cxn modelId="{012C37CA-6877-4680-927A-2EB5089223A7}"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AE3FAE3D-FD45-4010-AA1A-EFF3B3E90E39}" type="presOf" srcId="{7F4B495C-B5BB-4D7B-9F0D-7B082D4A65C6}" destId="{0D50D1DC-1014-4AAB-864B-0F17645347EA}" srcOrd="1" destOrd="0" presId="urn:microsoft.com/office/officeart/2005/8/layout/list1"/>
    <dgm:cxn modelId="{182BFAE6-C4A7-41B9-9120-5E45FF87B68F}" type="presOf" srcId="{B990D7E5-531B-4E03-BCBE-50F4828178C8}" destId="{3E6C1706-F9EF-4702-A6DD-5088C1B07AA8}" srcOrd="0" destOrd="3"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AEDA5876-4D84-4824-B1A5-CF91DA8AE93E}" type="presOf" srcId="{0B85369C-F01E-423F-8E72-DB08A93D3B3A}" destId="{A86BC119-FFE4-4F53-8A41-0B7942C275A7}" srcOrd="1" destOrd="0" presId="urn:microsoft.com/office/officeart/2005/8/layout/list1"/>
    <dgm:cxn modelId="{80BDEF5C-67C3-48CE-971F-F7FD16721595}" type="presOf" srcId="{A55E64A6-652F-4F15-A3CE-B2760FD32F20}" destId="{3E6C1706-F9EF-4702-A6DD-5088C1B07AA8}" srcOrd="0" destOrd="4"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745E52AE-BA60-42E3-8A64-3C7A323BE082}" type="presOf" srcId="{0B85369C-F01E-423F-8E72-DB08A93D3B3A}" destId="{61A632BD-F212-4754-A82A-47F784BB615D}" srcOrd="0" destOrd="0" presId="urn:microsoft.com/office/officeart/2005/8/layout/list1"/>
    <dgm:cxn modelId="{F54B532F-625E-4356-9C51-3F19B44DA65F}" type="presOf" srcId="{9E795864-CA69-4FE7-9F37-440970E8EF50}" destId="{A0DF0EAF-4BEE-454B-BBF3-12A1423FF979}" srcOrd="0" destOrd="0" presId="urn:microsoft.com/office/officeart/2005/8/layout/list1"/>
    <dgm:cxn modelId="{80505B6C-F423-4A7C-A0B6-1B6F30298B70}" type="presOf" srcId="{EE9064E2-5603-4769-B8B2-44007AF6C74D}" destId="{9B3B934E-3E04-49B0-A048-AEEB32FC7592}"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1EC8377A-685B-4788-A530-77B077227162}" type="presOf" srcId="{3BAC68C3-C2B6-4031-ABC3-BB86E8016981}" destId="{682B14D7-DA68-4380-A1B4-5DC907A8F075}" srcOrd="0" destOrd="4" presId="urn:microsoft.com/office/officeart/2005/8/layout/list1"/>
    <dgm:cxn modelId="{31128FF2-2C4B-4904-9E18-47A3076D5A8B}" type="presOf" srcId="{E8417C84-BEA8-4EC5-9E8F-6D00FCDBC015}" destId="{A4F7F6EE-0D5A-457E-9FE5-0CFD112C8849}" srcOrd="1" destOrd="0" presId="urn:microsoft.com/office/officeart/2005/8/layout/list1"/>
    <dgm:cxn modelId="{C900C9BB-550F-40DC-9C4F-AD3842CBE271}" type="presOf" srcId="{E79E8E3E-0D9B-4FC0-B5FF-2A4D3C15573B}" destId="{682B14D7-DA68-4380-A1B4-5DC907A8F075}" srcOrd="0" destOrd="3" presId="urn:microsoft.com/office/officeart/2005/8/layout/list1"/>
    <dgm:cxn modelId="{1D93E430-C375-43F8-A19F-D628ED3F3201}" type="presOf" srcId="{9E795864-CA69-4FE7-9F37-440970E8EF50}" destId="{684162CE-B25F-48AA-AE06-B5118917548D}" srcOrd="1" destOrd="0" presId="urn:microsoft.com/office/officeart/2005/8/layout/list1"/>
    <dgm:cxn modelId="{E47B3066-3E34-4A18-BADF-82F74C7A4298}" type="presOf" srcId="{F6CB485D-5388-425E-9EE5-9D5A3AC8F78A}" destId="{3E6C1706-F9EF-4702-A6DD-5088C1B07AA8}" srcOrd="0" destOrd="2"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06C3526A-594E-4C83-A13F-B7E82D4027FE}" type="presOf" srcId="{7F4B495C-B5BB-4D7B-9F0D-7B082D4A65C6}" destId="{2BF4B410-72CD-4F18-A0A1-8E9FE0E652DC}"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7CC7D78E-A862-4B68-AEB1-B083A52E7A28}" type="presOf" srcId="{4157EB4A-EEBB-42CA-9B9D-C3D96D02C688}" destId="{894DB273-0975-4E1E-A60F-163868509FD5}" srcOrd="1"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CC41071E-9455-4416-9E30-CE764C10D86C}" type="presOf" srcId="{47B6E8C8-6650-4645-9E2E-651991936D61}" destId="{682B14D7-DA68-4380-A1B4-5DC907A8F075}" srcOrd="0" destOrd="2" presId="urn:microsoft.com/office/officeart/2005/8/layout/list1"/>
    <dgm:cxn modelId="{EB750571-61CA-4B4C-86FA-A3DB817D00B9}" type="presOf" srcId="{CE9505D2-AF93-4CA2-925C-485290A0C2F0}" destId="{4B721990-050A-41CA-9AB6-A1324E91B718}"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62CF116B-A2C3-4B14-9A80-23C4119BABB5}" type="presOf" srcId="{CE9505D2-AF93-4CA2-925C-485290A0C2F0}" destId="{E2FC669B-4889-440D-96CF-14EC934461B4}"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8C1AC2F3-88D8-4E45-A143-CB093268B30A}" type="presOf" srcId="{CE296D95-F90C-4232-86D7-1E9010ADAF1B}" destId="{3E6C1706-F9EF-4702-A6DD-5088C1B07AA8}" srcOrd="0" destOrd="5" presId="urn:microsoft.com/office/officeart/2005/8/layout/list1"/>
    <dgm:cxn modelId="{B970AA2B-47A5-4322-A102-2D57B103BF3A}" type="presOf" srcId="{1A4FF1EC-57C4-4D26-9B32-70AAD048297B}" destId="{624403D5-36A0-459B-A886-7181B6519B2C}" srcOrd="1" destOrd="0" presId="urn:microsoft.com/office/officeart/2005/8/layout/list1"/>
    <dgm:cxn modelId="{D3CFE601-8865-4A5B-A273-F52A322C0B8F}" type="presOf" srcId="{80788A12-EA88-41B3-A3F3-ECF0D6B0B4C8}" destId="{682B14D7-DA68-4380-A1B4-5DC907A8F075}" srcOrd="0" destOrd="0" presId="urn:microsoft.com/office/officeart/2005/8/layout/list1"/>
    <dgm:cxn modelId="{5E2FB50D-25F8-42DC-846E-336A596C6544}" type="presOf" srcId="{EE9064E2-5603-4769-B8B2-44007AF6C74D}" destId="{A249C578-C097-40AB-97A5-50700B54BB95}" srcOrd="0"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BFA62780-E95D-49F0-99EB-51B9C1405A27}" type="presOf" srcId="{4157EB4A-EEBB-42CA-9B9D-C3D96D02C688}" destId="{768F0333-B888-4E52-92B8-3D3C461D2182}" srcOrd="0" destOrd="0" presId="urn:microsoft.com/office/officeart/2005/8/layout/list1"/>
    <dgm:cxn modelId="{13179B61-7ABB-4D62-BCA8-7A7FF539D97C}" type="presOf" srcId="{517418D3-85EC-427E-81CE-DAB83D01C458}" destId="{682B14D7-DA68-4380-A1B4-5DC907A8F075}" srcOrd="0" destOrd="1"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68392628-EE85-4DCE-98AD-E6ECFFBB863D}" type="presOf" srcId="{164315BC-AE80-471C-B807-1C02BBF27ABF}" destId="{3E6C1706-F9EF-4702-A6DD-5088C1B07AA8}" srcOrd="0" destOrd="1" presId="urn:microsoft.com/office/officeart/2005/8/layout/list1"/>
    <dgm:cxn modelId="{F3653644-D665-43CA-82ED-0E87582A5F8F}" type="presOf" srcId="{4FB164C7-6D0A-4021-B7EF-97C569CD2A3E}" destId="{BCC8809B-08F3-4693-9876-1E3A8BF8700E}" srcOrd="0" destOrd="0" presId="urn:microsoft.com/office/officeart/2005/8/layout/list1"/>
    <dgm:cxn modelId="{6599BB3C-B32A-49EF-92BB-03E99713E41C}" type="presOf" srcId="{1A4FF1EC-57C4-4D26-9B32-70AAD048297B}" destId="{D53244C6-0C4D-492A-8CB9-AE2780995D0C}" srcOrd="0" destOrd="0" presId="urn:microsoft.com/office/officeart/2005/8/layout/list1"/>
    <dgm:cxn modelId="{3D122E01-4C84-49D5-A9B9-CF389F2D9512}" type="presOf" srcId="{E8417C84-BEA8-4EC5-9E8F-6D00FCDBC015}" destId="{2094678D-F897-4743-BCA0-E74D2B2036D9}" srcOrd="0" destOrd="0" presId="urn:microsoft.com/office/officeart/2005/8/layout/list1"/>
    <dgm:cxn modelId="{242CD009-189A-4A58-BFED-6949029AFBCA}" type="presOf" srcId="{3FD22015-9A3F-4CD5-B1AC-53A681150093}" destId="{3E6C1706-F9EF-4702-A6DD-5088C1B07AA8}" srcOrd="0" destOrd="6"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3FF796E6-FB93-463F-8AFC-41F95D22DC9E}" type="presOf" srcId="{E5D82549-223B-4DD3-B4C0-DF1D1C113EF1}" destId="{3E6C1706-F9EF-4702-A6DD-5088C1B07AA8}" srcOrd="0" destOrd="0" presId="urn:microsoft.com/office/officeart/2005/8/layout/list1"/>
    <dgm:cxn modelId="{9E003BB2-BF96-49BC-8556-854608446C43}" type="presParOf" srcId="{BCC8809B-08F3-4693-9876-1E3A8BF8700E}" destId="{304DD202-FC07-47F9-BCCE-6F65AB4A4C45}" srcOrd="0" destOrd="0" presId="urn:microsoft.com/office/officeart/2005/8/layout/list1"/>
    <dgm:cxn modelId="{EDD11CD7-42B0-4AA6-95FF-CF634B16D40F}" type="presParOf" srcId="{304DD202-FC07-47F9-BCCE-6F65AB4A4C45}" destId="{2094678D-F897-4743-BCA0-E74D2B2036D9}" srcOrd="0" destOrd="0" presId="urn:microsoft.com/office/officeart/2005/8/layout/list1"/>
    <dgm:cxn modelId="{E467893E-3CE5-4171-AB07-616820F826C3}" type="presParOf" srcId="{304DD202-FC07-47F9-BCCE-6F65AB4A4C45}" destId="{A4F7F6EE-0D5A-457E-9FE5-0CFD112C8849}" srcOrd="1" destOrd="0" presId="urn:microsoft.com/office/officeart/2005/8/layout/list1"/>
    <dgm:cxn modelId="{9F8230BB-0CBA-42BA-85BE-67064405E412}" type="presParOf" srcId="{BCC8809B-08F3-4693-9876-1E3A8BF8700E}" destId="{6D454052-6D10-428F-99A8-6265CB1B4897}" srcOrd="1" destOrd="0" presId="urn:microsoft.com/office/officeart/2005/8/layout/list1"/>
    <dgm:cxn modelId="{05EC6D57-DF19-4B45-A4C5-AAAA3A057146}" type="presParOf" srcId="{BCC8809B-08F3-4693-9876-1E3A8BF8700E}" destId="{94BF0988-D799-4F9E-BA97-5758D0921DE2}" srcOrd="2" destOrd="0" presId="urn:microsoft.com/office/officeart/2005/8/layout/list1"/>
    <dgm:cxn modelId="{C432A613-4B6E-426B-982F-C417CB512AC7}" type="presParOf" srcId="{BCC8809B-08F3-4693-9876-1E3A8BF8700E}" destId="{B9B3FE52-3CD4-4F5C-8B39-1283CB7DC38F}" srcOrd="3" destOrd="0" presId="urn:microsoft.com/office/officeart/2005/8/layout/list1"/>
    <dgm:cxn modelId="{6EE2F57C-7E47-4156-8BF6-AA9D6BB8FEBD}" type="presParOf" srcId="{BCC8809B-08F3-4693-9876-1E3A8BF8700E}" destId="{EFC6478B-B1D2-47A4-9203-635335C14541}" srcOrd="4" destOrd="0" presId="urn:microsoft.com/office/officeart/2005/8/layout/list1"/>
    <dgm:cxn modelId="{54901395-6795-41E8-BAB4-43B5B550B2E8}" type="presParOf" srcId="{EFC6478B-B1D2-47A4-9203-635335C14541}" destId="{4B721990-050A-41CA-9AB6-A1324E91B718}" srcOrd="0" destOrd="0" presId="urn:microsoft.com/office/officeart/2005/8/layout/list1"/>
    <dgm:cxn modelId="{AE1FDF47-4ACF-4F85-B17D-41EC5C49CCA8}" type="presParOf" srcId="{EFC6478B-B1D2-47A4-9203-635335C14541}" destId="{E2FC669B-4889-440D-96CF-14EC934461B4}" srcOrd="1" destOrd="0" presId="urn:microsoft.com/office/officeart/2005/8/layout/list1"/>
    <dgm:cxn modelId="{1C05B2DB-4959-49A9-9078-59DAEE00A1B8}" type="presParOf" srcId="{BCC8809B-08F3-4693-9876-1E3A8BF8700E}" destId="{4A51215A-63CA-4A1F-A249-E19017D96108}" srcOrd="5" destOrd="0" presId="urn:microsoft.com/office/officeart/2005/8/layout/list1"/>
    <dgm:cxn modelId="{7FA2C6C1-326C-4157-9D6B-D0C76ACA2FB1}" type="presParOf" srcId="{BCC8809B-08F3-4693-9876-1E3A8BF8700E}" destId="{02D616B1-C029-4E4D-A06E-58423139183F}" srcOrd="6" destOrd="0" presId="urn:microsoft.com/office/officeart/2005/8/layout/list1"/>
    <dgm:cxn modelId="{59FFEE62-6594-42C7-A5BE-46687F285A98}" type="presParOf" srcId="{BCC8809B-08F3-4693-9876-1E3A8BF8700E}" destId="{FF5433F6-94EE-4264-A127-E0580C16C316}" srcOrd="7" destOrd="0" presId="urn:microsoft.com/office/officeart/2005/8/layout/list1"/>
    <dgm:cxn modelId="{ABB51217-FF4F-488B-A955-28CD2CC7F6B3}" type="presParOf" srcId="{BCC8809B-08F3-4693-9876-1E3A8BF8700E}" destId="{EE1088D0-3C46-4517-95E7-9037A1C47A55}" srcOrd="8" destOrd="0" presId="urn:microsoft.com/office/officeart/2005/8/layout/list1"/>
    <dgm:cxn modelId="{77E58E76-474B-40FE-B0C5-3F0D4C9949D7}" type="presParOf" srcId="{EE1088D0-3C46-4517-95E7-9037A1C47A55}" destId="{A0DF0EAF-4BEE-454B-BBF3-12A1423FF979}" srcOrd="0" destOrd="0" presId="urn:microsoft.com/office/officeart/2005/8/layout/list1"/>
    <dgm:cxn modelId="{5D76AACA-7C39-4647-859C-A0BE4AB1009B}" type="presParOf" srcId="{EE1088D0-3C46-4517-95E7-9037A1C47A55}" destId="{684162CE-B25F-48AA-AE06-B5118917548D}" srcOrd="1" destOrd="0" presId="urn:microsoft.com/office/officeart/2005/8/layout/list1"/>
    <dgm:cxn modelId="{5DB00520-C20C-41A5-BD5F-98B110940F63}" type="presParOf" srcId="{BCC8809B-08F3-4693-9876-1E3A8BF8700E}" destId="{4165F1B7-3867-4B44-91C2-3DF4884FB3CA}" srcOrd="9" destOrd="0" presId="urn:microsoft.com/office/officeart/2005/8/layout/list1"/>
    <dgm:cxn modelId="{91D8D513-855D-4850-BD91-902BC42D3990}" type="presParOf" srcId="{BCC8809B-08F3-4693-9876-1E3A8BF8700E}" destId="{3E6C1706-F9EF-4702-A6DD-5088C1B07AA8}" srcOrd="10" destOrd="0" presId="urn:microsoft.com/office/officeart/2005/8/layout/list1"/>
    <dgm:cxn modelId="{BC06A8D9-1B81-4075-9CE5-6072309A15A6}" type="presParOf" srcId="{BCC8809B-08F3-4693-9876-1E3A8BF8700E}" destId="{501B9333-9D90-4512-B170-5FEF46680F85}" srcOrd="11" destOrd="0" presId="urn:microsoft.com/office/officeart/2005/8/layout/list1"/>
    <dgm:cxn modelId="{C0BD141E-F3D8-40A5-84DC-A495599421D4}" type="presParOf" srcId="{BCC8809B-08F3-4693-9876-1E3A8BF8700E}" destId="{554D81A5-5CDE-4A27-A0D6-6413B6F233BF}" srcOrd="12" destOrd="0" presId="urn:microsoft.com/office/officeart/2005/8/layout/list1"/>
    <dgm:cxn modelId="{A7F9EE81-3CC4-460E-AC91-6C76D09EACD6}" type="presParOf" srcId="{554D81A5-5CDE-4A27-A0D6-6413B6F233BF}" destId="{61A632BD-F212-4754-A82A-47F784BB615D}" srcOrd="0" destOrd="0" presId="urn:microsoft.com/office/officeart/2005/8/layout/list1"/>
    <dgm:cxn modelId="{B66D13D7-FF3F-42E7-AEAC-6F8FB9E14056}" type="presParOf" srcId="{554D81A5-5CDE-4A27-A0D6-6413B6F233BF}" destId="{A86BC119-FFE4-4F53-8A41-0B7942C275A7}" srcOrd="1" destOrd="0" presId="urn:microsoft.com/office/officeart/2005/8/layout/list1"/>
    <dgm:cxn modelId="{E5EC0F8B-A8C0-4F16-B5A6-226C0C875500}" type="presParOf" srcId="{BCC8809B-08F3-4693-9876-1E3A8BF8700E}" destId="{887423C3-3FF1-4FA3-91D0-5BFB12EB54E2}" srcOrd="13" destOrd="0" presId="urn:microsoft.com/office/officeart/2005/8/layout/list1"/>
    <dgm:cxn modelId="{FE9A9F99-E5BE-4634-B6F4-2F69E2A90560}" type="presParOf" srcId="{BCC8809B-08F3-4693-9876-1E3A8BF8700E}" destId="{A2AB59A2-2557-4895-9C5F-6269F28ADA7B}" srcOrd="14" destOrd="0" presId="urn:microsoft.com/office/officeart/2005/8/layout/list1"/>
    <dgm:cxn modelId="{8D5B578E-4F29-4FEE-A3EB-3C2C77D5567C}" type="presParOf" srcId="{BCC8809B-08F3-4693-9876-1E3A8BF8700E}" destId="{EBCBEAD0-6714-4900-89B0-1D7003DE5F9B}" srcOrd="15" destOrd="0" presId="urn:microsoft.com/office/officeart/2005/8/layout/list1"/>
    <dgm:cxn modelId="{192692B9-E36D-4F2E-92BE-5C779F3316DC}" type="presParOf" srcId="{BCC8809B-08F3-4693-9876-1E3A8BF8700E}" destId="{D483A19D-ED81-4C88-8AEF-71C778AF85FA}" srcOrd="16" destOrd="0" presId="urn:microsoft.com/office/officeart/2005/8/layout/list1"/>
    <dgm:cxn modelId="{A909DD8E-9411-4C07-AF3C-C71FC3D413E0}" type="presParOf" srcId="{D483A19D-ED81-4C88-8AEF-71C778AF85FA}" destId="{2BF4B410-72CD-4F18-A0A1-8E9FE0E652DC}" srcOrd="0" destOrd="0" presId="urn:microsoft.com/office/officeart/2005/8/layout/list1"/>
    <dgm:cxn modelId="{9EEFE62C-3239-4269-AA45-54DF219DAEC6}" type="presParOf" srcId="{D483A19D-ED81-4C88-8AEF-71C778AF85FA}" destId="{0D50D1DC-1014-4AAB-864B-0F17645347EA}" srcOrd="1" destOrd="0" presId="urn:microsoft.com/office/officeart/2005/8/layout/list1"/>
    <dgm:cxn modelId="{B7BF6E3B-EE7E-4933-926F-CF63E6CC116C}" type="presParOf" srcId="{BCC8809B-08F3-4693-9876-1E3A8BF8700E}" destId="{6002CEF8-CAA5-4DDF-9416-CC1F3349812F}" srcOrd="17" destOrd="0" presId="urn:microsoft.com/office/officeart/2005/8/layout/list1"/>
    <dgm:cxn modelId="{C52FB1AA-9204-4BCE-A3FD-E96060E2957D}" type="presParOf" srcId="{BCC8809B-08F3-4693-9876-1E3A8BF8700E}" destId="{AC55AAE5-CD86-4DCA-A4D4-D4BBBE4D9C6E}" srcOrd="18" destOrd="0" presId="urn:microsoft.com/office/officeart/2005/8/layout/list1"/>
    <dgm:cxn modelId="{5A8C7482-9D15-40AD-8B0E-6AFCED188BEC}" type="presParOf" srcId="{BCC8809B-08F3-4693-9876-1E3A8BF8700E}" destId="{6129D119-B38F-4CCA-B075-4EB8A76153C4}" srcOrd="19" destOrd="0" presId="urn:microsoft.com/office/officeart/2005/8/layout/list1"/>
    <dgm:cxn modelId="{34BF52B3-C34F-4FD7-A52A-8EB2FF618390}" type="presParOf" srcId="{BCC8809B-08F3-4693-9876-1E3A8BF8700E}" destId="{D747B5C8-20B1-420A-A113-817C586B8209}" srcOrd="20" destOrd="0" presId="urn:microsoft.com/office/officeart/2005/8/layout/list1"/>
    <dgm:cxn modelId="{7B03AC99-FB12-45A6-9E37-3A9623F395B1}" type="presParOf" srcId="{D747B5C8-20B1-420A-A113-817C586B8209}" destId="{A249C578-C097-40AB-97A5-50700B54BB95}" srcOrd="0" destOrd="0" presId="urn:microsoft.com/office/officeart/2005/8/layout/list1"/>
    <dgm:cxn modelId="{978B1A14-E978-4D8D-BF2E-3809C1D2A920}" type="presParOf" srcId="{D747B5C8-20B1-420A-A113-817C586B8209}" destId="{9B3B934E-3E04-49B0-A048-AEEB32FC7592}" srcOrd="1" destOrd="0" presId="urn:microsoft.com/office/officeart/2005/8/layout/list1"/>
    <dgm:cxn modelId="{6675ACBF-D42F-4892-B3BB-9AAEBB33A89D}" type="presParOf" srcId="{BCC8809B-08F3-4693-9876-1E3A8BF8700E}" destId="{22E5A17B-93EB-4FAE-A43C-0989E90AD6F1}" srcOrd="21" destOrd="0" presId="urn:microsoft.com/office/officeart/2005/8/layout/list1"/>
    <dgm:cxn modelId="{4CF9852B-5ACC-4649-895D-6B3978B013A0}" type="presParOf" srcId="{BCC8809B-08F3-4693-9876-1E3A8BF8700E}" destId="{682B14D7-DA68-4380-A1B4-5DC907A8F075}" srcOrd="22" destOrd="0" presId="urn:microsoft.com/office/officeart/2005/8/layout/list1"/>
    <dgm:cxn modelId="{9E35DB2F-E725-4CF2-8DBD-0D78EB6D6809}" type="presParOf" srcId="{BCC8809B-08F3-4693-9876-1E3A8BF8700E}" destId="{C630BA89-DD1B-4C8A-9D44-3FFA41B3F408}" srcOrd="23" destOrd="0" presId="urn:microsoft.com/office/officeart/2005/8/layout/list1"/>
    <dgm:cxn modelId="{B7DF18DB-DEF8-4DA8-9902-875594D8E9D8}" type="presParOf" srcId="{BCC8809B-08F3-4693-9876-1E3A8BF8700E}" destId="{3DE4AB8C-EFB5-4774-A988-4F4AACAA68B5}" srcOrd="24" destOrd="0" presId="urn:microsoft.com/office/officeart/2005/8/layout/list1"/>
    <dgm:cxn modelId="{D1677AE0-FA9A-48EB-9068-55DF0BA109D5}" type="presParOf" srcId="{3DE4AB8C-EFB5-4774-A988-4F4AACAA68B5}" destId="{D53244C6-0C4D-492A-8CB9-AE2780995D0C}" srcOrd="0" destOrd="0" presId="urn:microsoft.com/office/officeart/2005/8/layout/list1"/>
    <dgm:cxn modelId="{E876D2AA-36B5-48AC-B924-8FDAE715EFC9}" type="presParOf" srcId="{3DE4AB8C-EFB5-4774-A988-4F4AACAA68B5}" destId="{624403D5-36A0-459B-A886-7181B6519B2C}" srcOrd="1" destOrd="0" presId="urn:microsoft.com/office/officeart/2005/8/layout/list1"/>
    <dgm:cxn modelId="{EFD6101E-C787-4C4B-B9D6-066930544F92}" type="presParOf" srcId="{BCC8809B-08F3-4693-9876-1E3A8BF8700E}" destId="{90714807-D1B1-4774-AF26-7C1D0503B598}" srcOrd="25" destOrd="0" presId="urn:microsoft.com/office/officeart/2005/8/layout/list1"/>
    <dgm:cxn modelId="{207F9D9E-3B64-4FE2-8FAE-CF703757D021}" type="presParOf" srcId="{BCC8809B-08F3-4693-9876-1E3A8BF8700E}" destId="{6C1EE109-6877-4BF1-83E8-5E9A1D0C28AC}" srcOrd="26" destOrd="0" presId="urn:microsoft.com/office/officeart/2005/8/layout/list1"/>
    <dgm:cxn modelId="{9D4D0112-F6F4-4D0C-B3C9-CD3619EF02C3}" type="presParOf" srcId="{BCC8809B-08F3-4693-9876-1E3A8BF8700E}" destId="{F1CCE5EB-196F-4FBD-A0D6-7386B633EB1F}" srcOrd="27" destOrd="0" presId="urn:microsoft.com/office/officeart/2005/8/layout/list1"/>
    <dgm:cxn modelId="{46900935-D31B-486E-896D-EF14545FD50F}" type="presParOf" srcId="{BCC8809B-08F3-4693-9876-1E3A8BF8700E}" destId="{FF48E82A-5F10-4AFE-9FB3-1708BAB15FE9}" srcOrd="28" destOrd="0" presId="urn:microsoft.com/office/officeart/2005/8/layout/list1"/>
    <dgm:cxn modelId="{85EFBAAA-6EB2-4AC2-898B-04D61EEB941B}" type="presParOf" srcId="{FF48E82A-5F10-4AFE-9FB3-1708BAB15FE9}" destId="{768F0333-B888-4E52-92B8-3D3C461D2182}" srcOrd="0" destOrd="0" presId="urn:microsoft.com/office/officeart/2005/8/layout/list1"/>
    <dgm:cxn modelId="{08EE8E79-0276-488D-A06E-2761DA074B3D}" type="presParOf" srcId="{FF48E82A-5F10-4AFE-9FB3-1708BAB15FE9}" destId="{894DB273-0975-4E1E-A60F-163868509FD5}" srcOrd="1" destOrd="0" presId="urn:microsoft.com/office/officeart/2005/8/layout/list1"/>
    <dgm:cxn modelId="{FACFC932-81D5-48A0-9721-70444E28FE98}" type="presParOf" srcId="{BCC8809B-08F3-4693-9876-1E3A8BF8700E}" destId="{195704B3-6761-4757-81EC-C08A68474D2F}" srcOrd="29" destOrd="0" presId="urn:microsoft.com/office/officeart/2005/8/layout/list1"/>
    <dgm:cxn modelId="{8B03416D-2968-4375-91AC-AAB38BB29004}"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5511998E-9325-408A-8138-B2436033047A}" type="presOf" srcId="{4157EB4A-EEBB-42CA-9B9D-C3D96D02C688}" destId="{894DB273-0975-4E1E-A60F-163868509FD5}" srcOrd="1" destOrd="0" presId="urn:microsoft.com/office/officeart/2005/8/layout/list1"/>
    <dgm:cxn modelId="{4DAA2889-9FF5-4F8F-B5E9-C26F0E92D11F}" type="presOf" srcId="{3FD22015-9A3F-4CD5-B1AC-53A681150093}" destId="{3E6C1706-F9EF-4702-A6DD-5088C1B07AA8}" srcOrd="0" destOrd="6" presId="urn:microsoft.com/office/officeart/2005/8/layout/list1"/>
    <dgm:cxn modelId="{72B7BFD8-FEA8-4CB9-8BFB-3D0D0626A665}" type="presOf" srcId="{E79E8E3E-0D9B-4FC0-B5FF-2A4D3C15573B}" destId="{682B14D7-DA68-4380-A1B4-5DC907A8F075}" srcOrd="0" destOrd="3" presId="urn:microsoft.com/office/officeart/2005/8/layout/list1"/>
    <dgm:cxn modelId="{C3DE192C-1395-478F-81E1-C3667CCBD8AD}" type="presOf" srcId="{9E795864-CA69-4FE7-9F37-440970E8EF50}" destId="{684162CE-B25F-48AA-AE06-B5118917548D}" srcOrd="1" destOrd="0" presId="urn:microsoft.com/office/officeart/2005/8/layout/list1"/>
    <dgm:cxn modelId="{E247E011-35E1-46B5-B9E8-591D025EA599}" type="presOf" srcId="{E5D82549-223B-4DD3-B4C0-DF1D1C113EF1}" destId="{3E6C1706-F9EF-4702-A6DD-5088C1B07AA8}"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AC989383-A53A-4B8B-912F-5E4EA64245F0}" srcId="{4FB164C7-6D0A-4021-B7EF-97C569CD2A3E}" destId="{0B85369C-F01E-423F-8E72-DB08A93D3B3A}" srcOrd="3" destOrd="0" parTransId="{204616F1-5D70-42B8-B89A-38EB16D12BCB}" sibTransId="{A4D6521C-1903-4E57-9566-5EEC99ED72DE}"/>
    <dgm:cxn modelId="{144BF2CD-DB28-4E67-9294-F520382A77A8}" srcId="{4FB164C7-6D0A-4021-B7EF-97C569CD2A3E}" destId="{7F4B495C-B5BB-4D7B-9F0D-7B082D4A65C6}" srcOrd="4" destOrd="0" parTransId="{F53CCDF3-1796-4457-98CF-C09CACBA1E77}" sibTransId="{00DC0E6F-DBDC-4CCA-8735-4CBE16CD9DD4}"/>
    <dgm:cxn modelId="{1D78E1AA-B417-4110-A2AC-7FA2F24B972B}" type="presOf" srcId="{1A4FF1EC-57C4-4D26-9B32-70AAD048297B}" destId="{D53244C6-0C4D-492A-8CB9-AE2780995D0C}" srcOrd="0" destOrd="0" presId="urn:microsoft.com/office/officeart/2005/8/layout/list1"/>
    <dgm:cxn modelId="{2EFB18B1-890F-49E5-BCC1-797974C0F9E3}" type="presOf" srcId="{80788A12-EA88-41B3-A3F3-ECF0D6B0B4C8}" destId="{682B14D7-DA68-4380-A1B4-5DC907A8F075}" srcOrd="0" destOrd="0" presId="urn:microsoft.com/office/officeart/2005/8/layout/list1"/>
    <dgm:cxn modelId="{61629666-6017-4E4C-BEE8-D02B4411048B}" type="presOf" srcId="{1A4FF1EC-57C4-4D26-9B32-70AAD048297B}" destId="{624403D5-36A0-459B-A886-7181B6519B2C}" srcOrd="1" destOrd="0" presId="urn:microsoft.com/office/officeart/2005/8/layout/list1"/>
    <dgm:cxn modelId="{7CC93815-8513-4B43-B24A-DFC3FA3A5994}" type="presOf" srcId="{E8417C84-BEA8-4EC5-9E8F-6D00FCDBC015}" destId="{2094678D-F897-4743-BCA0-E74D2B2036D9}" srcOrd="0" destOrd="0" presId="urn:microsoft.com/office/officeart/2005/8/layout/list1"/>
    <dgm:cxn modelId="{D6B84F08-7B86-4ADB-BF5F-63CFC0059D8A}" type="presOf" srcId="{4157EB4A-EEBB-42CA-9B9D-C3D96D02C688}" destId="{768F0333-B888-4E52-92B8-3D3C461D2182}"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7B474266-E329-47BC-871B-5744FEF7D58A}" srcId="{EE9064E2-5603-4769-B8B2-44007AF6C74D}" destId="{47B6E8C8-6650-4645-9E2E-651991936D61}" srcOrd="2" destOrd="0" parTransId="{2743D1CB-1C8E-415C-B18E-B7725C79CE81}" sibTransId="{08132C1A-4892-44E9-AD78-BCFE6C9EF656}"/>
    <dgm:cxn modelId="{2604ED68-66A3-4422-A038-3BA8D31C3E29}" srcId="{4FB164C7-6D0A-4021-B7EF-97C569CD2A3E}" destId="{9E795864-CA69-4FE7-9F37-440970E8EF50}" srcOrd="2" destOrd="0" parTransId="{DEBC7C4C-D147-4048-8EAB-A08E76B18A3F}" sibTransId="{518A2AFC-9C18-4B97-AC82-BA2137C1B79A}"/>
    <dgm:cxn modelId="{F55AECEC-666E-4B9B-B604-BBD8D74795A3}" type="presOf" srcId="{EE9064E2-5603-4769-B8B2-44007AF6C74D}" destId="{A249C578-C097-40AB-97A5-50700B54BB95}" srcOrd="0" destOrd="0" presId="urn:microsoft.com/office/officeart/2005/8/layout/list1"/>
    <dgm:cxn modelId="{159CB433-04C9-413B-A662-15A17290DCF9}" type="presOf" srcId="{CE9505D2-AF93-4CA2-925C-485290A0C2F0}" destId="{4B721990-050A-41CA-9AB6-A1324E91B718}" srcOrd="0" destOrd="0"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6826A610-E80A-4A1A-AFE1-0D8CA32D3EC6}" type="presOf" srcId="{E8417C84-BEA8-4EC5-9E8F-6D00FCDBC015}" destId="{A4F7F6EE-0D5A-457E-9FE5-0CFD112C8849}"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4F377BC4-86BF-402B-8149-4C07582F3B62}" type="presOf" srcId="{B990D7E5-531B-4E03-BCBE-50F4828178C8}" destId="{3E6C1706-F9EF-4702-A6DD-5088C1B07AA8}" srcOrd="0" destOrd="3" presId="urn:microsoft.com/office/officeart/2005/8/layout/list1"/>
    <dgm:cxn modelId="{59B2817F-4C1D-4630-BEB1-A172638760D9}" type="presOf" srcId="{7F4B495C-B5BB-4D7B-9F0D-7B082D4A65C6}" destId="{0D50D1DC-1014-4AAB-864B-0F17645347EA}"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E364C4FC-831C-4F6E-8D77-53AD15DED13A}" type="presOf" srcId="{47B6E8C8-6650-4645-9E2E-651991936D61}" destId="{682B14D7-DA68-4380-A1B4-5DC907A8F075}" srcOrd="0" destOrd="2"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CD24004A-555B-4B2B-A176-FB76E70FDEF9}" srcId="{4FB164C7-6D0A-4021-B7EF-97C569CD2A3E}" destId="{4157EB4A-EEBB-42CA-9B9D-C3D96D02C688}" srcOrd="7" destOrd="0" parTransId="{63FEB1E7-4079-4440-A946-51D300B49CE6}" sibTransId="{A73A8552-EE1E-41E8-8DBA-8416EC74B3B2}"/>
    <dgm:cxn modelId="{F9D16BEE-8589-46A3-B0E1-3754D48441B6}" srcId="{EE9064E2-5603-4769-B8B2-44007AF6C74D}" destId="{517418D3-85EC-427E-81CE-DAB83D01C458}" srcOrd="1" destOrd="0" parTransId="{2225191E-1CF0-4AD2-B2A6-70E794895529}" sibTransId="{D2AE01E2-4821-421B-906A-9937D85D9009}"/>
    <dgm:cxn modelId="{FF2A7569-6D7F-4988-AFDC-373B48BF57C8}" type="presOf" srcId="{3BAC68C3-C2B6-4031-ABC3-BB86E8016981}" destId="{682B14D7-DA68-4380-A1B4-5DC907A8F075}" srcOrd="0" destOrd="4"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48A0C4CE-50CD-4FCC-904D-EC7B7601F95A}" type="presOf" srcId="{EE9064E2-5603-4769-B8B2-44007AF6C74D}" destId="{9B3B934E-3E04-49B0-A048-AEEB32FC7592}" srcOrd="1" destOrd="0" presId="urn:microsoft.com/office/officeart/2005/8/layout/list1"/>
    <dgm:cxn modelId="{547A82C5-E6B8-4BA9-9FA1-1C564AD4CAD9}" type="presOf" srcId="{0B85369C-F01E-423F-8E72-DB08A93D3B3A}" destId="{A86BC119-FFE4-4F53-8A41-0B7942C275A7}" srcOrd="1"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9D934212-9DD9-4FA9-88DE-8A2299A73AA5}" srcId="{4FB164C7-6D0A-4021-B7EF-97C569CD2A3E}" destId="{EE9064E2-5603-4769-B8B2-44007AF6C74D}" srcOrd="5" destOrd="0" parTransId="{2317972A-6C7B-4B25-8553-7C89F68593AE}" sibTransId="{42D77C53-83BA-44EA-99ED-741E4247847A}"/>
    <dgm:cxn modelId="{4F1D5FA4-8933-48AC-AF0E-44C856017789}" type="presOf" srcId="{517418D3-85EC-427E-81CE-DAB83D01C458}" destId="{682B14D7-DA68-4380-A1B4-5DC907A8F075}" srcOrd="0" destOrd="1" presId="urn:microsoft.com/office/officeart/2005/8/layout/list1"/>
    <dgm:cxn modelId="{633E5224-DF06-4F69-9FF2-9F8042F982E7}" type="presOf" srcId="{7F4B495C-B5BB-4D7B-9F0D-7B082D4A65C6}" destId="{2BF4B410-72CD-4F18-A0A1-8E9FE0E652DC}" srcOrd="0" destOrd="0" presId="urn:microsoft.com/office/officeart/2005/8/layout/list1"/>
    <dgm:cxn modelId="{B8FBF96B-358C-4CE4-8E3A-4F976774E221}" type="presOf" srcId="{F6CB485D-5388-425E-9EE5-9D5A3AC8F78A}" destId="{3E6C1706-F9EF-4702-A6DD-5088C1B07AA8}" srcOrd="0" destOrd="2" presId="urn:microsoft.com/office/officeart/2005/8/layout/list1"/>
    <dgm:cxn modelId="{1E4572D1-FC37-4C0D-9B93-3FA7DCA63DCC}" type="presOf" srcId="{CE9505D2-AF93-4CA2-925C-485290A0C2F0}" destId="{E2FC669B-4889-440D-96CF-14EC934461B4}"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FFCD8628-80A0-418C-9657-34FB5CC2D22F}" srcId="{EE9064E2-5603-4769-B8B2-44007AF6C74D}" destId="{3BAC68C3-C2B6-4031-ABC3-BB86E8016981}" srcOrd="4" destOrd="0" parTransId="{24BBEAC3-1DE2-44BD-ABBD-A9449F7F6189}" sibTransId="{D99B5791-1EC5-4B00-BF42-5EF34F380D64}"/>
    <dgm:cxn modelId="{72F2A2A9-778D-4E7E-8F1C-CF33256A8DB6}" type="presOf" srcId="{9E795864-CA69-4FE7-9F37-440970E8EF50}" destId="{A0DF0EAF-4BEE-454B-BBF3-12A1423FF979}" srcOrd="0" destOrd="0" presId="urn:microsoft.com/office/officeart/2005/8/layout/list1"/>
    <dgm:cxn modelId="{E2A2B7E8-0E3A-4A28-A069-24798CD08432}" type="presOf" srcId="{A55E64A6-652F-4F15-A3CE-B2760FD32F20}" destId="{3E6C1706-F9EF-4702-A6DD-5088C1B07AA8}" srcOrd="0" destOrd="4"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1AE6287A-6F3F-41EF-95F3-A60A6FE699B7}" type="presOf" srcId="{0B85369C-F01E-423F-8E72-DB08A93D3B3A}" destId="{61A632BD-F212-4754-A82A-47F784BB615D}" srcOrd="0" destOrd="0" presId="urn:microsoft.com/office/officeart/2005/8/layout/list1"/>
    <dgm:cxn modelId="{482CB3A4-91F8-4021-B5B5-E84F365D8D71}" type="presOf" srcId="{CE296D95-F90C-4232-86D7-1E9010ADAF1B}" destId="{3E6C1706-F9EF-4702-A6DD-5088C1B07AA8}" srcOrd="0" destOrd="5" presId="urn:microsoft.com/office/officeart/2005/8/layout/list1"/>
    <dgm:cxn modelId="{7790C187-AA8F-4471-8D16-02EF0F7B3297}" type="presOf" srcId="{4FB164C7-6D0A-4021-B7EF-97C569CD2A3E}" destId="{BCC8809B-08F3-4693-9876-1E3A8BF8700E}" srcOrd="0" destOrd="0" presId="urn:microsoft.com/office/officeart/2005/8/layout/list1"/>
    <dgm:cxn modelId="{7746ABA0-92D5-411E-AC9D-3C3F086AAAA6}" type="presOf" srcId="{164315BC-AE80-471C-B807-1C02BBF27ABF}" destId="{3E6C1706-F9EF-4702-A6DD-5088C1B07AA8}" srcOrd="0" destOrd="1"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8FA6C683-F72A-449F-B876-9B4F5C27D0AD}" srcId="{9E795864-CA69-4FE7-9F37-440970E8EF50}" destId="{A55E64A6-652F-4F15-A3CE-B2760FD32F20}" srcOrd="4" destOrd="0" parTransId="{068C2B81-2CA1-40BC-B930-B9E8363B39D0}" sibTransId="{6BCCAE07-E17B-4362-80D7-6181E8E0C62E}"/>
    <dgm:cxn modelId="{977F5C00-2487-4ADD-903B-0A928DB025C3}" type="presParOf" srcId="{BCC8809B-08F3-4693-9876-1E3A8BF8700E}" destId="{304DD202-FC07-47F9-BCCE-6F65AB4A4C45}" srcOrd="0" destOrd="0" presId="urn:microsoft.com/office/officeart/2005/8/layout/list1"/>
    <dgm:cxn modelId="{93522463-C47C-4B72-9A13-9FEDC0FB21B9}" type="presParOf" srcId="{304DD202-FC07-47F9-BCCE-6F65AB4A4C45}" destId="{2094678D-F897-4743-BCA0-E74D2B2036D9}" srcOrd="0" destOrd="0" presId="urn:microsoft.com/office/officeart/2005/8/layout/list1"/>
    <dgm:cxn modelId="{8D7154F8-0661-4C2D-9419-D52329C1425D}" type="presParOf" srcId="{304DD202-FC07-47F9-BCCE-6F65AB4A4C45}" destId="{A4F7F6EE-0D5A-457E-9FE5-0CFD112C8849}" srcOrd="1" destOrd="0" presId="urn:microsoft.com/office/officeart/2005/8/layout/list1"/>
    <dgm:cxn modelId="{41353C4E-175E-4381-9388-3BE84F9F85FB}" type="presParOf" srcId="{BCC8809B-08F3-4693-9876-1E3A8BF8700E}" destId="{6D454052-6D10-428F-99A8-6265CB1B4897}" srcOrd="1" destOrd="0" presId="urn:microsoft.com/office/officeart/2005/8/layout/list1"/>
    <dgm:cxn modelId="{A3586B20-C3A1-491B-9442-1277A91AC32B}" type="presParOf" srcId="{BCC8809B-08F3-4693-9876-1E3A8BF8700E}" destId="{94BF0988-D799-4F9E-BA97-5758D0921DE2}" srcOrd="2" destOrd="0" presId="urn:microsoft.com/office/officeart/2005/8/layout/list1"/>
    <dgm:cxn modelId="{34DAEABD-ED2D-4E5D-84DB-D3EF65872795}" type="presParOf" srcId="{BCC8809B-08F3-4693-9876-1E3A8BF8700E}" destId="{B9B3FE52-3CD4-4F5C-8B39-1283CB7DC38F}" srcOrd="3" destOrd="0" presId="urn:microsoft.com/office/officeart/2005/8/layout/list1"/>
    <dgm:cxn modelId="{5A370C9D-760E-4851-8E98-139792511524}" type="presParOf" srcId="{BCC8809B-08F3-4693-9876-1E3A8BF8700E}" destId="{EFC6478B-B1D2-47A4-9203-635335C14541}" srcOrd="4" destOrd="0" presId="urn:microsoft.com/office/officeart/2005/8/layout/list1"/>
    <dgm:cxn modelId="{86F60F5C-9093-4890-8C65-11FF04B3AAF6}" type="presParOf" srcId="{EFC6478B-B1D2-47A4-9203-635335C14541}" destId="{4B721990-050A-41CA-9AB6-A1324E91B718}" srcOrd="0" destOrd="0" presId="urn:microsoft.com/office/officeart/2005/8/layout/list1"/>
    <dgm:cxn modelId="{D16C3679-90D6-4A6B-B8F1-DE99DD6ED61C}" type="presParOf" srcId="{EFC6478B-B1D2-47A4-9203-635335C14541}" destId="{E2FC669B-4889-440D-96CF-14EC934461B4}" srcOrd="1" destOrd="0" presId="urn:microsoft.com/office/officeart/2005/8/layout/list1"/>
    <dgm:cxn modelId="{62F721A9-3FA9-4BD0-86BE-0F6C60709E61}" type="presParOf" srcId="{BCC8809B-08F3-4693-9876-1E3A8BF8700E}" destId="{4A51215A-63CA-4A1F-A249-E19017D96108}" srcOrd="5" destOrd="0" presId="urn:microsoft.com/office/officeart/2005/8/layout/list1"/>
    <dgm:cxn modelId="{85F4103C-D30E-4ECD-9C62-728E5C131434}" type="presParOf" srcId="{BCC8809B-08F3-4693-9876-1E3A8BF8700E}" destId="{02D616B1-C029-4E4D-A06E-58423139183F}" srcOrd="6" destOrd="0" presId="urn:microsoft.com/office/officeart/2005/8/layout/list1"/>
    <dgm:cxn modelId="{22E9B800-6CF4-44E2-8CFD-74F83441DCF7}" type="presParOf" srcId="{BCC8809B-08F3-4693-9876-1E3A8BF8700E}" destId="{FF5433F6-94EE-4264-A127-E0580C16C316}" srcOrd="7" destOrd="0" presId="urn:microsoft.com/office/officeart/2005/8/layout/list1"/>
    <dgm:cxn modelId="{535B88D3-8E43-4E7F-B48A-79C4DE17B647}" type="presParOf" srcId="{BCC8809B-08F3-4693-9876-1E3A8BF8700E}" destId="{EE1088D0-3C46-4517-95E7-9037A1C47A55}" srcOrd="8" destOrd="0" presId="urn:microsoft.com/office/officeart/2005/8/layout/list1"/>
    <dgm:cxn modelId="{7538B2E1-FC7E-43CE-8D51-97D9E533DF99}" type="presParOf" srcId="{EE1088D0-3C46-4517-95E7-9037A1C47A55}" destId="{A0DF0EAF-4BEE-454B-BBF3-12A1423FF979}" srcOrd="0" destOrd="0" presId="urn:microsoft.com/office/officeart/2005/8/layout/list1"/>
    <dgm:cxn modelId="{9AC62CE1-361C-4B4B-AAE5-EE07D85302D7}" type="presParOf" srcId="{EE1088D0-3C46-4517-95E7-9037A1C47A55}" destId="{684162CE-B25F-48AA-AE06-B5118917548D}" srcOrd="1" destOrd="0" presId="urn:microsoft.com/office/officeart/2005/8/layout/list1"/>
    <dgm:cxn modelId="{C13ECDA6-ECEF-4164-ACC4-8212E3A06DF9}" type="presParOf" srcId="{BCC8809B-08F3-4693-9876-1E3A8BF8700E}" destId="{4165F1B7-3867-4B44-91C2-3DF4884FB3CA}" srcOrd="9" destOrd="0" presId="urn:microsoft.com/office/officeart/2005/8/layout/list1"/>
    <dgm:cxn modelId="{E9621B9E-9775-434C-9E52-79CCF22799D4}" type="presParOf" srcId="{BCC8809B-08F3-4693-9876-1E3A8BF8700E}" destId="{3E6C1706-F9EF-4702-A6DD-5088C1B07AA8}" srcOrd="10" destOrd="0" presId="urn:microsoft.com/office/officeart/2005/8/layout/list1"/>
    <dgm:cxn modelId="{9966AB5E-9172-47B0-ADDD-A4185E1A9705}" type="presParOf" srcId="{BCC8809B-08F3-4693-9876-1E3A8BF8700E}" destId="{501B9333-9D90-4512-B170-5FEF46680F85}" srcOrd="11" destOrd="0" presId="urn:microsoft.com/office/officeart/2005/8/layout/list1"/>
    <dgm:cxn modelId="{F4BDA864-74BF-4661-BFDE-B52A27B47D5D}" type="presParOf" srcId="{BCC8809B-08F3-4693-9876-1E3A8BF8700E}" destId="{554D81A5-5CDE-4A27-A0D6-6413B6F233BF}" srcOrd="12" destOrd="0" presId="urn:microsoft.com/office/officeart/2005/8/layout/list1"/>
    <dgm:cxn modelId="{348AD75B-3840-4DA7-B287-C2642D476E0D}" type="presParOf" srcId="{554D81A5-5CDE-4A27-A0D6-6413B6F233BF}" destId="{61A632BD-F212-4754-A82A-47F784BB615D}" srcOrd="0" destOrd="0" presId="urn:microsoft.com/office/officeart/2005/8/layout/list1"/>
    <dgm:cxn modelId="{D77133B5-D7BF-4B9A-8F88-7A3CFDD9626D}" type="presParOf" srcId="{554D81A5-5CDE-4A27-A0D6-6413B6F233BF}" destId="{A86BC119-FFE4-4F53-8A41-0B7942C275A7}" srcOrd="1" destOrd="0" presId="urn:microsoft.com/office/officeart/2005/8/layout/list1"/>
    <dgm:cxn modelId="{B60CD06C-C06C-48E7-904F-B81714B50260}" type="presParOf" srcId="{BCC8809B-08F3-4693-9876-1E3A8BF8700E}" destId="{887423C3-3FF1-4FA3-91D0-5BFB12EB54E2}" srcOrd="13" destOrd="0" presId="urn:microsoft.com/office/officeart/2005/8/layout/list1"/>
    <dgm:cxn modelId="{7A4F9D94-44AB-4970-B5E2-BE9B8CD27916}" type="presParOf" srcId="{BCC8809B-08F3-4693-9876-1E3A8BF8700E}" destId="{A2AB59A2-2557-4895-9C5F-6269F28ADA7B}" srcOrd="14" destOrd="0" presId="urn:microsoft.com/office/officeart/2005/8/layout/list1"/>
    <dgm:cxn modelId="{DB3872ED-B563-477F-9CCC-DB3314F2AC70}" type="presParOf" srcId="{BCC8809B-08F3-4693-9876-1E3A8BF8700E}" destId="{EBCBEAD0-6714-4900-89B0-1D7003DE5F9B}" srcOrd="15" destOrd="0" presId="urn:microsoft.com/office/officeart/2005/8/layout/list1"/>
    <dgm:cxn modelId="{BA64B110-1EA6-4922-B541-8E9A05052ED2}" type="presParOf" srcId="{BCC8809B-08F3-4693-9876-1E3A8BF8700E}" destId="{D483A19D-ED81-4C88-8AEF-71C778AF85FA}" srcOrd="16" destOrd="0" presId="urn:microsoft.com/office/officeart/2005/8/layout/list1"/>
    <dgm:cxn modelId="{FF07E15E-34AB-4192-9DE5-EB6440E74DC9}" type="presParOf" srcId="{D483A19D-ED81-4C88-8AEF-71C778AF85FA}" destId="{2BF4B410-72CD-4F18-A0A1-8E9FE0E652DC}" srcOrd="0" destOrd="0" presId="urn:microsoft.com/office/officeart/2005/8/layout/list1"/>
    <dgm:cxn modelId="{32077638-1388-428A-8E32-EABC5393D7E0}" type="presParOf" srcId="{D483A19D-ED81-4C88-8AEF-71C778AF85FA}" destId="{0D50D1DC-1014-4AAB-864B-0F17645347EA}" srcOrd="1" destOrd="0" presId="urn:microsoft.com/office/officeart/2005/8/layout/list1"/>
    <dgm:cxn modelId="{59F9A6C4-E404-43C8-A022-7A7221F75B71}" type="presParOf" srcId="{BCC8809B-08F3-4693-9876-1E3A8BF8700E}" destId="{6002CEF8-CAA5-4DDF-9416-CC1F3349812F}" srcOrd="17" destOrd="0" presId="urn:microsoft.com/office/officeart/2005/8/layout/list1"/>
    <dgm:cxn modelId="{243C9C15-3091-482B-9513-D78223DF28D2}" type="presParOf" srcId="{BCC8809B-08F3-4693-9876-1E3A8BF8700E}" destId="{AC55AAE5-CD86-4DCA-A4D4-D4BBBE4D9C6E}" srcOrd="18" destOrd="0" presId="urn:microsoft.com/office/officeart/2005/8/layout/list1"/>
    <dgm:cxn modelId="{178965D4-2135-473D-AC51-9F58B28188CD}" type="presParOf" srcId="{BCC8809B-08F3-4693-9876-1E3A8BF8700E}" destId="{6129D119-B38F-4CCA-B075-4EB8A76153C4}" srcOrd="19" destOrd="0" presId="urn:microsoft.com/office/officeart/2005/8/layout/list1"/>
    <dgm:cxn modelId="{6F5F213A-8E0C-425C-B1D3-5970A6681D96}" type="presParOf" srcId="{BCC8809B-08F3-4693-9876-1E3A8BF8700E}" destId="{D747B5C8-20B1-420A-A113-817C586B8209}" srcOrd="20" destOrd="0" presId="urn:microsoft.com/office/officeart/2005/8/layout/list1"/>
    <dgm:cxn modelId="{8D9A19BC-0163-4850-8726-25B2D602386D}" type="presParOf" srcId="{D747B5C8-20B1-420A-A113-817C586B8209}" destId="{A249C578-C097-40AB-97A5-50700B54BB95}" srcOrd="0" destOrd="0" presId="urn:microsoft.com/office/officeart/2005/8/layout/list1"/>
    <dgm:cxn modelId="{8FE5F103-8BED-4434-BF3E-3DE89311D016}" type="presParOf" srcId="{D747B5C8-20B1-420A-A113-817C586B8209}" destId="{9B3B934E-3E04-49B0-A048-AEEB32FC7592}" srcOrd="1" destOrd="0" presId="urn:microsoft.com/office/officeart/2005/8/layout/list1"/>
    <dgm:cxn modelId="{DED5F0FE-B6E0-4E63-B437-47D2CDE09225}" type="presParOf" srcId="{BCC8809B-08F3-4693-9876-1E3A8BF8700E}" destId="{22E5A17B-93EB-4FAE-A43C-0989E90AD6F1}" srcOrd="21" destOrd="0" presId="urn:microsoft.com/office/officeart/2005/8/layout/list1"/>
    <dgm:cxn modelId="{B3BA587D-D4F5-4BA5-924C-53631F6C5A51}" type="presParOf" srcId="{BCC8809B-08F3-4693-9876-1E3A8BF8700E}" destId="{682B14D7-DA68-4380-A1B4-5DC907A8F075}" srcOrd="22" destOrd="0" presId="urn:microsoft.com/office/officeart/2005/8/layout/list1"/>
    <dgm:cxn modelId="{6DA6D0E1-81D4-4900-A3DF-E7FAA433BE9F}" type="presParOf" srcId="{BCC8809B-08F3-4693-9876-1E3A8BF8700E}" destId="{C630BA89-DD1B-4C8A-9D44-3FFA41B3F408}" srcOrd="23" destOrd="0" presId="urn:microsoft.com/office/officeart/2005/8/layout/list1"/>
    <dgm:cxn modelId="{295DF80C-82F5-4D5F-8004-95AE0E21A353}" type="presParOf" srcId="{BCC8809B-08F3-4693-9876-1E3A8BF8700E}" destId="{3DE4AB8C-EFB5-4774-A988-4F4AACAA68B5}" srcOrd="24" destOrd="0" presId="urn:microsoft.com/office/officeart/2005/8/layout/list1"/>
    <dgm:cxn modelId="{068B766A-55C1-4D3C-B217-3D68923C0956}" type="presParOf" srcId="{3DE4AB8C-EFB5-4774-A988-4F4AACAA68B5}" destId="{D53244C6-0C4D-492A-8CB9-AE2780995D0C}" srcOrd="0" destOrd="0" presId="urn:microsoft.com/office/officeart/2005/8/layout/list1"/>
    <dgm:cxn modelId="{94D4A0DA-6A8E-4E15-B842-B92A6AAA093E}" type="presParOf" srcId="{3DE4AB8C-EFB5-4774-A988-4F4AACAA68B5}" destId="{624403D5-36A0-459B-A886-7181B6519B2C}" srcOrd="1" destOrd="0" presId="urn:microsoft.com/office/officeart/2005/8/layout/list1"/>
    <dgm:cxn modelId="{1929781A-04FF-49CE-A299-D813EAE85CF2}" type="presParOf" srcId="{BCC8809B-08F3-4693-9876-1E3A8BF8700E}" destId="{90714807-D1B1-4774-AF26-7C1D0503B598}" srcOrd="25" destOrd="0" presId="urn:microsoft.com/office/officeart/2005/8/layout/list1"/>
    <dgm:cxn modelId="{742C70C7-4EF3-4E26-B629-CC2083586FC7}" type="presParOf" srcId="{BCC8809B-08F3-4693-9876-1E3A8BF8700E}" destId="{6C1EE109-6877-4BF1-83E8-5E9A1D0C28AC}" srcOrd="26" destOrd="0" presId="urn:microsoft.com/office/officeart/2005/8/layout/list1"/>
    <dgm:cxn modelId="{141ABA5A-C600-4390-8657-5A628DE4667C}" type="presParOf" srcId="{BCC8809B-08F3-4693-9876-1E3A8BF8700E}" destId="{F1CCE5EB-196F-4FBD-A0D6-7386B633EB1F}" srcOrd="27" destOrd="0" presId="urn:microsoft.com/office/officeart/2005/8/layout/list1"/>
    <dgm:cxn modelId="{CD9BD94E-4392-4D9D-A4FE-ECB6723BA609}" type="presParOf" srcId="{BCC8809B-08F3-4693-9876-1E3A8BF8700E}" destId="{FF48E82A-5F10-4AFE-9FB3-1708BAB15FE9}" srcOrd="28" destOrd="0" presId="urn:microsoft.com/office/officeart/2005/8/layout/list1"/>
    <dgm:cxn modelId="{0E5398CB-7047-444D-8BB3-16EE3FC32950}" type="presParOf" srcId="{FF48E82A-5F10-4AFE-9FB3-1708BAB15FE9}" destId="{768F0333-B888-4E52-92B8-3D3C461D2182}" srcOrd="0" destOrd="0" presId="urn:microsoft.com/office/officeart/2005/8/layout/list1"/>
    <dgm:cxn modelId="{C99FCAB7-D9FF-4581-98C8-B541B471838E}" type="presParOf" srcId="{FF48E82A-5F10-4AFE-9FB3-1708BAB15FE9}" destId="{894DB273-0975-4E1E-A60F-163868509FD5}" srcOrd="1" destOrd="0" presId="urn:microsoft.com/office/officeart/2005/8/layout/list1"/>
    <dgm:cxn modelId="{F8F7FC53-52E4-42B1-B5D6-769F596FD14B}" type="presParOf" srcId="{BCC8809B-08F3-4693-9876-1E3A8BF8700E}" destId="{195704B3-6761-4757-81EC-C08A68474D2F}" srcOrd="29" destOrd="0" presId="urn:microsoft.com/office/officeart/2005/8/layout/list1"/>
    <dgm:cxn modelId="{4C12A860-D038-413C-8FA3-F46B1D1BF99A}"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DCC0F49D-C212-4508-940F-94068858A512}" type="presOf" srcId="{CE296D95-F90C-4232-86D7-1E9010ADAF1B}" destId="{3E6C1706-F9EF-4702-A6DD-5088C1B07AA8}" srcOrd="0" destOrd="5" presId="urn:microsoft.com/office/officeart/2005/8/layout/list1"/>
    <dgm:cxn modelId="{5113BE63-D2DF-4736-949E-C175E5153C40}" type="presOf" srcId="{1A4FF1EC-57C4-4D26-9B32-70AAD048297B}" destId="{D53244C6-0C4D-492A-8CB9-AE2780995D0C}"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C2B72D4A-E9E7-43AF-B03E-5EBE7F3145A8}" type="presOf" srcId="{F6CB485D-5388-425E-9EE5-9D5A3AC8F78A}" destId="{3E6C1706-F9EF-4702-A6DD-5088C1B07AA8}" srcOrd="0" destOrd="2" presId="urn:microsoft.com/office/officeart/2005/8/layout/list1"/>
    <dgm:cxn modelId="{0F5BEFC7-9672-4D0A-AD78-ACBE23282BA8}" type="presOf" srcId="{9E795864-CA69-4FE7-9F37-440970E8EF50}" destId="{A0DF0EAF-4BEE-454B-BBF3-12A1423FF979}" srcOrd="0" destOrd="0"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386274CD-F6CE-4EED-A8DC-51622C32DC9B}" type="presOf" srcId="{7F4B495C-B5BB-4D7B-9F0D-7B082D4A65C6}" destId="{0D50D1DC-1014-4AAB-864B-0F17645347EA}" srcOrd="1"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AFED589A-90B3-405B-BE8C-6AAD80C204FE}" type="presOf" srcId="{E5D82549-223B-4DD3-B4C0-DF1D1C113EF1}" destId="{3E6C1706-F9EF-4702-A6DD-5088C1B07AA8}"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188AAE01-3C4F-4869-B018-7D8AA581BBE8}" type="presOf" srcId="{0B85369C-F01E-423F-8E72-DB08A93D3B3A}" destId="{A86BC119-FFE4-4F53-8A41-0B7942C275A7}"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F2D30F8E-05D0-40A1-A438-54E571D80222}" type="presOf" srcId="{7F4B495C-B5BB-4D7B-9F0D-7B082D4A65C6}" destId="{2BF4B410-72CD-4F18-A0A1-8E9FE0E652DC}" srcOrd="0" destOrd="0" presId="urn:microsoft.com/office/officeart/2005/8/layout/list1"/>
    <dgm:cxn modelId="{FE165413-A493-4C6F-8789-B31BFB024D20}" type="presOf" srcId="{1A4FF1EC-57C4-4D26-9B32-70AAD048297B}" destId="{624403D5-36A0-459B-A886-7181B6519B2C}" srcOrd="1" destOrd="0" presId="urn:microsoft.com/office/officeart/2005/8/layout/list1"/>
    <dgm:cxn modelId="{9FA27809-C263-44E1-B86A-5F66303A6E5F}" type="presOf" srcId="{4FB164C7-6D0A-4021-B7EF-97C569CD2A3E}" destId="{BCC8809B-08F3-4693-9876-1E3A8BF8700E}" srcOrd="0" destOrd="0" presId="urn:microsoft.com/office/officeart/2005/8/layout/list1"/>
    <dgm:cxn modelId="{05DEDF59-A7F1-4A2E-B8DC-4DF53D41FEF3}" type="presOf" srcId="{4157EB4A-EEBB-42CA-9B9D-C3D96D02C688}" destId="{768F0333-B888-4E52-92B8-3D3C461D2182}" srcOrd="0" destOrd="0" presId="urn:microsoft.com/office/officeart/2005/8/layout/list1"/>
    <dgm:cxn modelId="{AFFCEA6F-FA32-4195-BCD0-81DA1A66DAF5}" type="presOf" srcId="{164315BC-AE80-471C-B807-1C02BBF27ABF}" destId="{3E6C1706-F9EF-4702-A6DD-5088C1B07AA8}" srcOrd="0" destOrd="1"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2D6E7893-EAA4-466B-8A1B-6466CDBD8F7A}" type="presOf" srcId="{4157EB4A-EEBB-42CA-9B9D-C3D96D02C688}" destId="{894DB273-0975-4E1E-A60F-163868509FD5}"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FAC93150-8B2C-4325-BE3A-9346BFA50977}" type="presOf" srcId="{0B85369C-F01E-423F-8E72-DB08A93D3B3A}" destId="{61A632BD-F212-4754-A82A-47F784BB615D}" srcOrd="0"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B6F46CB9-328D-4BA3-893E-2DAA16C0AD6D}" type="presOf" srcId="{B990D7E5-531B-4E03-BCBE-50F4828178C8}" destId="{3E6C1706-F9EF-4702-A6DD-5088C1B07AA8}" srcOrd="0" destOrd="3" presId="urn:microsoft.com/office/officeart/2005/8/layout/list1"/>
    <dgm:cxn modelId="{77311178-A2D4-482C-8FDC-60058F3EE5B2}" type="presOf" srcId="{47B6E8C8-6650-4645-9E2E-651991936D61}" destId="{682B14D7-DA68-4380-A1B4-5DC907A8F075}" srcOrd="0" destOrd="2"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344A352F-03A6-4D99-BFAD-3737F98A9C76}" type="presOf" srcId="{E79E8E3E-0D9B-4FC0-B5FF-2A4D3C15573B}" destId="{682B14D7-DA68-4380-A1B4-5DC907A8F075}" srcOrd="0" destOrd="3"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8825EAC9-8FF4-40D0-8665-4492667C234B}" type="presOf" srcId="{EE9064E2-5603-4769-B8B2-44007AF6C74D}" destId="{9B3B934E-3E04-49B0-A048-AEEB32FC7592}" srcOrd="1" destOrd="0" presId="urn:microsoft.com/office/officeart/2005/8/layout/list1"/>
    <dgm:cxn modelId="{11007F56-8C87-4D47-AC8D-DCAC0D0B2F55}" type="presOf" srcId="{517418D3-85EC-427E-81CE-DAB83D01C458}" destId="{682B14D7-DA68-4380-A1B4-5DC907A8F075}" srcOrd="0" destOrd="1" presId="urn:microsoft.com/office/officeart/2005/8/layout/list1"/>
    <dgm:cxn modelId="{F732279D-51D9-4DDE-99CD-84DAD053C361}" type="presOf" srcId="{3FD22015-9A3F-4CD5-B1AC-53A681150093}" destId="{3E6C1706-F9EF-4702-A6DD-5088C1B07AA8}" srcOrd="0" destOrd="6" presId="urn:microsoft.com/office/officeart/2005/8/layout/list1"/>
    <dgm:cxn modelId="{0C362E9B-5487-49BF-841D-E7ACB12CEF82}" type="presOf" srcId="{EE9064E2-5603-4769-B8B2-44007AF6C74D}" destId="{A249C578-C097-40AB-97A5-50700B54BB95}" srcOrd="0"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85F3FC06-CCF1-4012-83F6-818C1722A53B}" srcId="{9E795864-CA69-4FE7-9F37-440970E8EF50}" destId="{B990D7E5-531B-4E03-BCBE-50F4828178C8}" srcOrd="3" destOrd="0" parTransId="{7D8393B4-EE13-4C1C-AFEF-3017AFDF21F0}" sibTransId="{C23613A2-531B-4E4E-9F7C-FDA0587DE99F}"/>
    <dgm:cxn modelId="{7C29DAF4-BC78-4BB7-877C-10112C66264D}" type="presOf" srcId="{80788A12-EA88-41B3-A3F3-ECF0D6B0B4C8}" destId="{682B14D7-DA68-4380-A1B4-5DC907A8F075}" srcOrd="0" destOrd="0" presId="urn:microsoft.com/office/officeart/2005/8/layout/list1"/>
    <dgm:cxn modelId="{A1F66CAE-6110-41F8-9CAB-74CB85A89DBD}" type="presOf" srcId="{E8417C84-BEA8-4EC5-9E8F-6D00FCDBC015}" destId="{A4F7F6EE-0D5A-457E-9FE5-0CFD112C8849}" srcOrd="1" destOrd="0" presId="urn:microsoft.com/office/officeart/2005/8/layout/list1"/>
    <dgm:cxn modelId="{A44DA2FB-E381-4849-B22C-C0EAD132856B}" type="presOf" srcId="{3BAC68C3-C2B6-4031-ABC3-BB86E8016981}" destId="{682B14D7-DA68-4380-A1B4-5DC907A8F075}" srcOrd="0" destOrd="4" presId="urn:microsoft.com/office/officeart/2005/8/layout/list1"/>
    <dgm:cxn modelId="{411E0828-BA4C-41F5-B6F4-5937E1A45F5E}" type="presOf" srcId="{A55E64A6-652F-4F15-A3CE-B2760FD32F20}" destId="{3E6C1706-F9EF-4702-A6DD-5088C1B07AA8}" srcOrd="0" destOrd="4" presId="urn:microsoft.com/office/officeart/2005/8/layout/list1"/>
    <dgm:cxn modelId="{C06147CC-CAB0-4854-B2DA-0B195F403820}" type="presOf" srcId="{9E795864-CA69-4FE7-9F37-440970E8EF50}" destId="{684162CE-B25F-48AA-AE06-B5118917548D}" srcOrd="1" destOrd="0" presId="urn:microsoft.com/office/officeart/2005/8/layout/list1"/>
    <dgm:cxn modelId="{3B578B53-5F83-4CF0-9FC8-B8C75063741E}" type="presOf" srcId="{E8417C84-BEA8-4EC5-9E8F-6D00FCDBC015}" destId="{2094678D-F897-4743-BCA0-E74D2B2036D9}" srcOrd="0" destOrd="0" presId="urn:microsoft.com/office/officeart/2005/8/layout/list1"/>
    <dgm:cxn modelId="{41F1CE15-B26A-4D49-A64F-F62842B05C03}" type="presOf" srcId="{CE9505D2-AF93-4CA2-925C-485290A0C2F0}" destId="{4B721990-050A-41CA-9AB6-A1324E91B718}" srcOrd="0" destOrd="0" presId="urn:microsoft.com/office/officeart/2005/8/layout/list1"/>
    <dgm:cxn modelId="{5C4FEA5C-09B1-45D5-BB11-62047155FFDC}" type="presOf" srcId="{CE9505D2-AF93-4CA2-925C-485290A0C2F0}" destId="{E2FC669B-4889-440D-96CF-14EC934461B4}"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F4CDAAED-7E3A-41D0-8382-4C3C1A7F800A}" type="presParOf" srcId="{BCC8809B-08F3-4693-9876-1E3A8BF8700E}" destId="{304DD202-FC07-47F9-BCCE-6F65AB4A4C45}" srcOrd="0" destOrd="0" presId="urn:microsoft.com/office/officeart/2005/8/layout/list1"/>
    <dgm:cxn modelId="{4DF1E1A0-772F-45F8-ADAF-BBF0AF69F2EC}" type="presParOf" srcId="{304DD202-FC07-47F9-BCCE-6F65AB4A4C45}" destId="{2094678D-F897-4743-BCA0-E74D2B2036D9}" srcOrd="0" destOrd="0" presId="urn:microsoft.com/office/officeart/2005/8/layout/list1"/>
    <dgm:cxn modelId="{E30679ED-746E-4575-9D83-97CB948803C2}" type="presParOf" srcId="{304DD202-FC07-47F9-BCCE-6F65AB4A4C45}" destId="{A4F7F6EE-0D5A-457E-9FE5-0CFD112C8849}" srcOrd="1" destOrd="0" presId="urn:microsoft.com/office/officeart/2005/8/layout/list1"/>
    <dgm:cxn modelId="{FF3ECB21-C5B8-4203-9396-E35FB358797A}" type="presParOf" srcId="{BCC8809B-08F3-4693-9876-1E3A8BF8700E}" destId="{6D454052-6D10-428F-99A8-6265CB1B4897}" srcOrd="1" destOrd="0" presId="urn:microsoft.com/office/officeart/2005/8/layout/list1"/>
    <dgm:cxn modelId="{91DF29E5-EFEE-4760-B7C9-DC57085DED6E}" type="presParOf" srcId="{BCC8809B-08F3-4693-9876-1E3A8BF8700E}" destId="{94BF0988-D799-4F9E-BA97-5758D0921DE2}" srcOrd="2" destOrd="0" presId="urn:microsoft.com/office/officeart/2005/8/layout/list1"/>
    <dgm:cxn modelId="{8C9ACD40-51CA-4597-B50C-C49DE17366A4}" type="presParOf" srcId="{BCC8809B-08F3-4693-9876-1E3A8BF8700E}" destId="{B9B3FE52-3CD4-4F5C-8B39-1283CB7DC38F}" srcOrd="3" destOrd="0" presId="urn:microsoft.com/office/officeart/2005/8/layout/list1"/>
    <dgm:cxn modelId="{CFA95A5B-7BC7-495D-8123-368CA9B186A7}" type="presParOf" srcId="{BCC8809B-08F3-4693-9876-1E3A8BF8700E}" destId="{EFC6478B-B1D2-47A4-9203-635335C14541}" srcOrd="4" destOrd="0" presId="urn:microsoft.com/office/officeart/2005/8/layout/list1"/>
    <dgm:cxn modelId="{A10066B6-13FF-40BB-A3D1-61A493DFC051}" type="presParOf" srcId="{EFC6478B-B1D2-47A4-9203-635335C14541}" destId="{4B721990-050A-41CA-9AB6-A1324E91B718}" srcOrd="0" destOrd="0" presId="urn:microsoft.com/office/officeart/2005/8/layout/list1"/>
    <dgm:cxn modelId="{EFA4B63F-EC58-4FBD-8093-30A62CC1AF4C}" type="presParOf" srcId="{EFC6478B-B1D2-47A4-9203-635335C14541}" destId="{E2FC669B-4889-440D-96CF-14EC934461B4}" srcOrd="1" destOrd="0" presId="urn:microsoft.com/office/officeart/2005/8/layout/list1"/>
    <dgm:cxn modelId="{3E668A80-4CB9-4F7A-901E-A305808F7A8B}" type="presParOf" srcId="{BCC8809B-08F3-4693-9876-1E3A8BF8700E}" destId="{4A51215A-63CA-4A1F-A249-E19017D96108}" srcOrd="5" destOrd="0" presId="urn:microsoft.com/office/officeart/2005/8/layout/list1"/>
    <dgm:cxn modelId="{0EF17BB7-2178-46F9-A8C2-22EEE0DE5585}" type="presParOf" srcId="{BCC8809B-08F3-4693-9876-1E3A8BF8700E}" destId="{02D616B1-C029-4E4D-A06E-58423139183F}" srcOrd="6" destOrd="0" presId="urn:microsoft.com/office/officeart/2005/8/layout/list1"/>
    <dgm:cxn modelId="{AC549176-02C0-4F10-9136-605DEFFB1EC8}" type="presParOf" srcId="{BCC8809B-08F3-4693-9876-1E3A8BF8700E}" destId="{FF5433F6-94EE-4264-A127-E0580C16C316}" srcOrd="7" destOrd="0" presId="urn:microsoft.com/office/officeart/2005/8/layout/list1"/>
    <dgm:cxn modelId="{B22C7FC1-3980-44A9-B6C2-7688DA1D4CB0}" type="presParOf" srcId="{BCC8809B-08F3-4693-9876-1E3A8BF8700E}" destId="{EE1088D0-3C46-4517-95E7-9037A1C47A55}" srcOrd="8" destOrd="0" presId="urn:microsoft.com/office/officeart/2005/8/layout/list1"/>
    <dgm:cxn modelId="{492B929C-6D80-4DDD-A032-5015934A98AD}" type="presParOf" srcId="{EE1088D0-3C46-4517-95E7-9037A1C47A55}" destId="{A0DF0EAF-4BEE-454B-BBF3-12A1423FF979}" srcOrd="0" destOrd="0" presId="urn:microsoft.com/office/officeart/2005/8/layout/list1"/>
    <dgm:cxn modelId="{DF8D95D3-40E0-4484-AEA2-2A855ACC9451}" type="presParOf" srcId="{EE1088D0-3C46-4517-95E7-9037A1C47A55}" destId="{684162CE-B25F-48AA-AE06-B5118917548D}" srcOrd="1" destOrd="0" presId="urn:microsoft.com/office/officeart/2005/8/layout/list1"/>
    <dgm:cxn modelId="{44DD1047-967D-42D7-9BD1-1C92CF18276C}" type="presParOf" srcId="{BCC8809B-08F3-4693-9876-1E3A8BF8700E}" destId="{4165F1B7-3867-4B44-91C2-3DF4884FB3CA}" srcOrd="9" destOrd="0" presId="urn:microsoft.com/office/officeart/2005/8/layout/list1"/>
    <dgm:cxn modelId="{927FEA03-D253-485A-92A2-1C12C986378B}" type="presParOf" srcId="{BCC8809B-08F3-4693-9876-1E3A8BF8700E}" destId="{3E6C1706-F9EF-4702-A6DD-5088C1B07AA8}" srcOrd="10" destOrd="0" presId="urn:microsoft.com/office/officeart/2005/8/layout/list1"/>
    <dgm:cxn modelId="{F3A500C4-24A6-4980-8603-9EC30EDB384D}" type="presParOf" srcId="{BCC8809B-08F3-4693-9876-1E3A8BF8700E}" destId="{501B9333-9D90-4512-B170-5FEF46680F85}" srcOrd="11" destOrd="0" presId="urn:microsoft.com/office/officeart/2005/8/layout/list1"/>
    <dgm:cxn modelId="{92EAEA54-EF50-4B26-AB4B-5F716EB6E129}" type="presParOf" srcId="{BCC8809B-08F3-4693-9876-1E3A8BF8700E}" destId="{554D81A5-5CDE-4A27-A0D6-6413B6F233BF}" srcOrd="12" destOrd="0" presId="urn:microsoft.com/office/officeart/2005/8/layout/list1"/>
    <dgm:cxn modelId="{3060BC06-7922-4E00-8340-768F85E4C77E}" type="presParOf" srcId="{554D81A5-5CDE-4A27-A0D6-6413B6F233BF}" destId="{61A632BD-F212-4754-A82A-47F784BB615D}" srcOrd="0" destOrd="0" presId="urn:microsoft.com/office/officeart/2005/8/layout/list1"/>
    <dgm:cxn modelId="{1B0126D5-1AF7-49BB-B12A-CB23FBF5B225}" type="presParOf" srcId="{554D81A5-5CDE-4A27-A0D6-6413B6F233BF}" destId="{A86BC119-FFE4-4F53-8A41-0B7942C275A7}" srcOrd="1" destOrd="0" presId="urn:microsoft.com/office/officeart/2005/8/layout/list1"/>
    <dgm:cxn modelId="{036A9F73-AC26-43CA-B977-BE05913C5C45}" type="presParOf" srcId="{BCC8809B-08F3-4693-9876-1E3A8BF8700E}" destId="{887423C3-3FF1-4FA3-91D0-5BFB12EB54E2}" srcOrd="13" destOrd="0" presId="urn:microsoft.com/office/officeart/2005/8/layout/list1"/>
    <dgm:cxn modelId="{A87ECA66-9E6E-4C7D-A6D4-4E7015F9E821}" type="presParOf" srcId="{BCC8809B-08F3-4693-9876-1E3A8BF8700E}" destId="{A2AB59A2-2557-4895-9C5F-6269F28ADA7B}" srcOrd="14" destOrd="0" presId="urn:microsoft.com/office/officeart/2005/8/layout/list1"/>
    <dgm:cxn modelId="{E53D9A46-D4B6-4E59-8F6A-7046936F6F75}" type="presParOf" srcId="{BCC8809B-08F3-4693-9876-1E3A8BF8700E}" destId="{EBCBEAD0-6714-4900-89B0-1D7003DE5F9B}" srcOrd="15" destOrd="0" presId="urn:microsoft.com/office/officeart/2005/8/layout/list1"/>
    <dgm:cxn modelId="{0AC510AB-AC42-4C17-99A5-FAC90F73A7D8}" type="presParOf" srcId="{BCC8809B-08F3-4693-9876-1E3A8BF8700E}" destId="{D483A19D-ED81-4C88-8AEF-71C778AF85FA}" srcOrd="16" destOrd="0" presId="urn:microsoft.com/office/officeart/2005/8/layout/list1"/>
    <dgm:cxn modelId="{034E0FF1-32A6-4B64-B872-6A8145B5EE8E}" type="presParOf" srcId="{D483A19D-ED81-4C88-8AEF-71C778AF85FA}" destId="{2BF4B410-72CD-4F18-A0A1-8E9FE0E652DC}" srcOrd="0" destOrd="0" presId="urn:microsoft.com/office/officeart/2005/8/layout/list1"/>
    <dgm:cxn modelId="{88705474-35E1-4243-BE5E-8E9134ACD9F8}" type="presParOf" srcId="{D483A19D-ED81-4C88-8AEF-71C778AF85FA}" destId="{0D50D1DC-1014-4AAB-864B-0F17645347EA}" srcOrd="1" destOrd="0" presId="urn:microsoft.com/office/officeart/2005/8/layout/list1"/>
    <dgm:cxn modelId="{4BE7AEA9-FE15-432A-9961-F72C9986A921}" type="presParOf" srcId="{BCC8809B-08F3-4693-9876-1E3A8BF8700E}" destId="{6002CEF8-CAA5-4DDF-9416-CC1F3349812F}" srcOrd="17" destOrd="0" presId="urn:microsoft.com/office/officeart/2005/8/layout/list1"/>
    <dgm:cxn modelId="{4765CC6E-A4DA-484D-A8CD-62BE56D21793}" type="presParOf" srcId="{BCC8809B-08F3-4693-9876-1E3A8BF8700E}" destId="{AC55AAE5-CD86-4DCA-A4D4-D4BBBE4D9C6E}" srcOrd="18" destOrd="0" presId="urn:microsoft.com/office/officeart/2005/8/layout/list1"/>
    <dgm:cxn modelId="{1539B53F-DA42-4E03-B111-88851864CF4C}" type="presParOf" srcId="{BCC8809B-08F3-4693-9876-1E3A8BF8700E}" destId="{6129D119-B38F-4CCA-B075-4EB8A76153C4}" srcOrd="19" destOrd="0" presId="urn:microsoft.com/office/officeart/2005/8/layout/list1"/>
    <dgm:cxn modelId="{45063892-7862-404C-8C25-D5A628982FDF}" type="presParOf" srcId="{BCC8809B-08F3-4693-9876-1E3A8BF8700E}" destId="{D747B5C8-20B1-420A-A113-817C586B8209}" srcOrd="20" destOrd="0" presId="urn:microsoft.com/office/officeart/2005/8/layout/list1"/>
    <dgm:cxn modelId="{FAF3AB17-DDE0-49FE-BBDE-3C26FB014606}" type="presParOf" srcId="{D747B5C8-20B1-420A-A113-817C586B8209}" destId="{A249C578-C097-40AB-97A5-50700B54BB95}" srcOrd="0" destOrd="0" presId="urn:microsoft.com/office/officeart/2005/8/layout/list1"/>
    <dgm:cxn modelId="{B5F0A253-4731-4162-94EF-CD4392BF9DB8}" type="presParOf" srcId="{D747B5C8-20B1-420A-A113-817C586B8209}" destId="{9B3B934E-3E04-49B0-A048-AEEB32FC7592}" srcOrd="1" destOrd="0" presId="urn:microsoft.com/office/officeart/2005/8/layout/list1"/>
    <dgm:cxn modelId="{1F63D0CC-8D34-474D-A254-4FD74A24C8E5}" type="presParOf" srcId="{BCC8809B-08F3-4693-9876-1E3A8BF8700E}" destId="{22E5A17B-93EB-4FAE-A43C-0989E90AD6F1}" srcOrd="21" destOrd="0" presId="urn:microsoft.com/office/officeart/2005/8/layout/list1"/>
    <dgm:cxn modelId="{103982C7-1BF9-4CA4-AB1A-62E32E08E566}" type="presParOf" srcId="{BCC8809B-08F3-4693-9876-1E3A8BF8700E}" destId="{682B14D7-DA68-4380-A1B4-5DC907A8F075}" srcOrd="22" destOrd="0" presId="urn:microsoft.com/office/officeart/2005/8/layout/list1"/>
    <dgm:cxn modelId="{3AA8FEF6-59CB-471F-868E-816C06B1A148}" type="presParOf" srcId="{BCC8809B-08F3-4693-9876-1E3A8BF8700E}" destId="{C630BA89-DD1B-4C8A-9D44-3FFA41B3F408}" srcOrd="23" destOrd="0" presId="urn:microsoft.com/office/officeart/2005/8/layout/list1"/>
    <dgm:cxn modelId="{A45547AF-E810-4275-A39A-D16D2DB7F431}" type="presParOf" srcId="{BCC8809B-08F3-4693-9876-1E3A8BF8700E}" destId="{3DE4AB8C-EFB5-4774-A988-4F4AACAA68B5}" srcOrd="24" destOrd="0" presId="urn:microsoft.com/office/officeart/2005/8/layout/list1"/>
    <dgm:cxn modelId="{0190DF5B-6580-44D6-B856-8A7717B0D393}" type="presParOf" srcId="{3DE4AB8C-EFB5-4774-A988-4F4AACAA68B5}" destId="{D53244C6-0C4D-492A-8CB9-AE2780995D0C}" srcOrd="0" destOrd="0" presId="urn:microsoft.com/office/officeart/2005/8/layout/list1"/>
    <dgm:cxn modelId="{4AAFA6D6-5D60-4B74-8DF3-9D33B6394EC2}" type="presParOf" srcId="{3DE4AB8C-EFB5-4774-A988-4F4AACAA68B5}" destId="{624403D5-36A0-459B-A886-7181B6519B2C}" srcOrd="1" destOrd="0" presId="urn:microsoft.com/office/officeart/2005/8/layout/list1"/>
    <dgm:cxn modelId="{604BF234-B32A-429B-A85B-A51023ED69F5}" type="presParOf" srcId="{BCC8809B-08F3-4693-9876-1E3A8BF8700E}" destId="{90714807-D1B1-4774-AF26-7C1D0503B598}" srcOrd="25" destOrd="0" presId="urn:microsoft.com/office/officeart/2005/8/layout/list1"/>
    <dgm:cxn modelId="{8A1C846B-B030-4B11-B77E-2BFB6BCAB916}" type="presParOf" srcId="{BCC8809B-08F3-4693-9876-1E3A8BF8700E}" destId="{6C1EE109-6877-4BF1-83E8-5E9A1D0C28AC}" srcOrd="26" destOrd="0" presId="urn:microsoft.com/office/officeart/2005/8/layout/list1"/>
    <dgm:cxn modelId="{6CE9E7DB-1E63-4414-B2D4-693D1DB1C6B0}" type="presParOf" srcId="{BCC8809B-08F3-4693-9876-1E3A8BF8700E}" destId="{F1CCE5EB-196F-4FBD-A0D6-7386B633EB1F}" srcOrd="27" destOrd="0" presId="urn:microsoft.com/office/officeart/2005/8/layout/list1"/>
    <dgm:cxn modelId="{A11EC9A4-E975-4871-B33A-1BB5D8E0DCFA}" type="presParOf" srcId="{BCC8809B-08F3-4693-9876-1E3A8BF8700E}" destId="{FF48E82A-5F10-4AFE-9FB3-1708BAB15FE9}" srcOrd="28" destOrd="0" presId="urn:microsoft.com/office/officeart/2005/8/layout/list1"/>
    <dgm:cxn modelId="{C8C3520F-F51A-4890-BFBE-CFB22C1EC37A}" type="presParOf" srcId="{FF48E82A-5F10-4AFE-9FB3-1708BAB15FE9}" destId="{768F0333-B888-4E52-92B8-3D3C461D2182}" srcOrd="0" destOrd="0" presId="urn:microsoft.com/office/officeart/2005/8/layout/list1"/>
    <dgm:cxn modelId="{AA7BC68A-036C-441F-849C-AAD8D0B4FA25}" type="presParOf" srcId="{FF48E82A-5F10-4AFE-9FB3-1708BAB15FE9}" destId="{894DB273-0975-4E1E-A60F-163868509FD5}" srcOrd="1" destOrd="0" presId="urn:microsoft.com/office/officeart/2005/8/layout/list1"/>
    <dgm:cxn modelId="{491BA71D-07A9-46FB-B7C2-1A2FCE059DE0}" type="presParOf" srcId="{BCC8809B-08F3-4693-9876-1E3A8BF8700E}" destId="{195704B3-6761-4757-81EC-C08A68474D2F}" srcOrd="29" destOrd="0" presId="urn:microsoft.com/office/officeart/2005/8/layout/list1"/>
    <dgm:cxn modelId="{B0CD9995-8596-4A1C-AA2E-8F3F50C1AA93}"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F3475A1A-808C-4077-B8FE-97B45EEB6A46}" type="presOf" srcId="{517418D3-85EC-427E-81CE-DAB83D01C458}" destId="{682B14D7-DA68-4380-A1B4-5DC907A8F075}" srcOrd="0" destOrd="1" presId="urn:microsoft.com/office/officeart/2005/8/layout/list1"/>
    <dgm:cxn modelId="{106D25CF-6789-4F94-A417-4AEEDFCB0FE6}" type="presOf" srcId="{4157EB4A-EEBB-42CA-9B9D-C3D96D02C688}" destId="{768F0333-B888-4E52-92B8-3D3C461D2182}" srcOrd="0" destOrd="0" presId="urn:microsoft.com/office/officeart/2005/8/layout/list1"/>
    <dgm:cxn modelId="{254C4DB1-B388-4600-8577-59D18AA8C556}" type="presOf" srcId="{CE296D95-F90C-4232-86D7-1E9010ADAF1B}" destId="{3E6C1706-F9EF-4702-A6DD-5088C1B07AA8}" srcOrd="0" destOrd="5"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2DA98AF4-549F-47F4-A08B-C6929D03F9FA}" type="presOf" srcId="{3BAC68C3-C2B6-4031-ABC3-BB86E8016981}" destId="{682B14D7-DA68-4380-A1B4-5DC907A8F075}" srcOrd="0" destOrd="4" presId="urn:microsoft.com/office/officeart/2005/8/layout/list1"/>
    <dgm:cxn modelId="{789EF919-2DDA-4A43-8B67-9EF732D169D0}" type="presOf" srcId="{EE9064E2-5603-4769-B8B2-44007AF6C74D}" destId="{9B3B934E-3E04-49B0-A048-AEEB32FC7592}" srcOrd="1" destOrd="0" presId="urn:microsoft.com/office/officeart/2005/8/layout/list1"/>
    <dgm:cxn modelId="{6AC3B335-69B7-4A55-BBD3-A5A99A13DF30}" type="presOf" srcId="{9E795864-CA69-4FE7-9F37-440970E8EF50}" destId="{A0DF0EAF-4BEE-454B-BBF3-12A1423FF979}" srcOrd="0" destOrd="0" presId="urn:microsoft.com/office/officeart/2005/8/layout/list1"/>
    <dgm:cxn modelId="{E62BA7E0-7426-4821-835F-B114A9910B6D}" type="presOf" srcId="{0B85369C-F01E-423F-8E72-DB08A93D3B3A}" destId="{61A632BD-F212-4754-A82A-47F784BB615D}"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92D9EBFF-7777-4B6C-93E4-C1973DDC1743}" srcId="{9E795864-CA69-4FE7-9F37-440970E8EF50}" destId="{3FD22015-9A3F-4CD5-B1AC-53A681150093}" srcOrd="6" destOrd="0" parTransId="{18D7911E-323F-4379-AB82-4E7E778329C5}" sibTransId="{16C1C2E1-1076-485E-8A7C-F932939CEC6D}"/>
    <dgm:cxn modelId="{304FCABA-7086-4914-9012-7DF8E5E8ECC0}" type="presOf" srcId="{E8417C84-BEA8-4EC5-9E8F-6D00FCDBC015}" destId="{A4F7F6EE-0D5A-457E-9FE5-0CFD112C8849}" srcOrd="1" destOrd="0" presId="urn:microsoft.com/office/officeart/2005/8/layout/list1"/>
    <dgm:cxn modelId="{728ED473-590E-4296-80DA-C995E639F4BF}" type="presOf" srcId="{3FD22015-9A3F-4CD5-B1AC-53A681150093}" destId="{3E6C1706-F9EF-4702-A6DD-5088C1B07AA8}" srcOrd="0" destOrd="6"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34CD323E-9D8E-4F85-81D0-B1E5E0EEDE20}" type="presOf" srcId="{164315BC-AE80-471C-B807-1C02BBF27ABF}" destId="{3E6C1706-F9EF-4702-A6DD-5088C1B07AA8}" srcOrd="0" destOrd="1" presId="urn:microsoft.com/office/officeart/2005/8/layout/list1"/>
    <dgm:cxn modelId="{EA48DB70-AC32-45F4-90A1-05BD92C36AA7}" type="presOf" srcId="{F6CB485D-5388-425E-9EE5-9D5A3AC8F78A}" destId="{3E6C1706-F9EF-4702-A6DD-5088C1B07AA8}" srcOrd="0" destOrd="2" presId="urn:microsoft.com/office/officeart/2005/8/layout/list1"/>
    <dgm:cxn modelId="{43079E87-A29B-4EF2-8CD4-481E1FBCBD55}" type="presOf" srcId="{7F4B495C-B5BB-4D7B-9F0D-7B082D4A65C6}" destId="{0D50D1DC-1014-4AAB-864B-0F17645347EA}"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59D5F1A9-5730-46C9-A211-605ECBF1C4D2}" type="presOf" srcId="{47B6E8C8-6650-4645-9E2E-651991936D61}" destId="{682B14D7-DA68-4380-A1B4-5DC907A8F075}" srcOrd="0" destOrd="2" presId="urn:microsoft.com/office/officeart/2005/8/layout/list1"/>
    <dgm:cxn modelId="{5066C536-B864-4AEA-AD33-C9C86BEF1373}" type="presOf" srcId="{1A4FF1EC-57C4-4D26-9B32-70AAD048297B}" destId="{624403D5-36A0-459B-A886-7181B6519B2C}"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9D7747E6-0732-4772-8678-26E072D7E535}" type="presOf" srcId="{80788A12-EA88-41B3-A3F3-ECF0D6B0B4C8}" destId="{682B14D7-DA68-4380-A1B4-5DC907A8F075}"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2B239EBD-03FB-4435-923D-DE69D5DA268F}" type="presOf" srcId="{7F4B495C-B5BB-4D7B-9F0D-7B082D4A65C6}" destId="{2BF4B410-72CD-4F18-A0A1-8E9FE0E652DC}" srcOrd="0"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8F5CF055-A877-4E0A-8B15-0447D9380D67}" type="presOf" srcId="{EE9064E2-5603-4769-B8B2-44007AF6C74D}" destId="{A249C578-C097-40AB-97A5-50700B54BB95}" srcOrd="0" destOrd="0" presId="urn:microsoft.com/office/officeart/2005/8/layout/list1"/>
    <dgm:cxn modelId="{FFD8319B-02CF-4A6F-B2DB-1EAA5080B4F7}" type="presOf" srcId="{E5D82549-223B-4DD3-B4C0-DF1D1C113EF1}" destId="{3E6C1706-F9EF-4702-A6DD-5088C1B07AA8}"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6EBC6085-2E92-4E02-B03E-8C0070460094}" type="presOf" srcId="{4157EB4A-EEBB-42CA-9B9D-C3D96D02C688}" destId="{894DB273-0975-4E1E-A60F-163868509FD5}" srcOrd="1"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5441A0B0-BA65-4B9E-AF02-0457BB3FB061}" type="presOf" srcId="{CE9505D2-AF93-4CA2-925C-485290A0C2F0}" destId="{4B721990-050A-41CA-9AB6-A1324E91B718}"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75ABB52D-7170-4711-9598-9185C0FF127D}" type="presOf" srcId="{E8417C84-BEA8-4EC5-9E8F-6D00FCDBC015}" destId="{2094678D-F897-4743-BCA0-E74D2B2036D9}" srcOrd="0" destOrd="0" presId="urn:microsoft.com/office/officeart/2005/8/layout/list1"/>
    <dgm:cxn modelId="{D1B15814-F812-4DB3-B055-D2133F324057}" type="presOf" srcId="{0B85369C-F01E-423F-8E72-DB08A93D3B3A}" destId="{A86BC119-FFE4-4F53-8A41-0B7942C275A7}"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029A2826-1972-4010-9516-8EB4F4224771}" type="presOf" srcId="{E79E8E3E-0D9B-4FC0-B5FF-2A4D3C15573B}" destId="{682B14D7-DA68-4380-A1B4-5DC907A8F075}" srcOrd="0" destOrd="3"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1260C4BE-356D-44DA-BD6A-67C9654149CF}" type="presOf" srcId="{1A4FF1EC-57C4-4D26-9B32-70AAD048297B}" destId="{D53244C6-0C4D-492A-8CB9-AE2780995D0C}" srcOrd="0" destOrd="0" presId="urn:microsoft.com/office/officeart/2005/8/layout/list1"/>
    <dgm:cxn modelId="{FB471FCB-5EFC-4503-B35B-A9EC252785D7}" type="presOf" srcId="{A55E64A6-652F-4F15-A3CE-B2760FD32F20}" destId="{3E6C1706-F9EF-4702-A6DD-5088C1B07AA8}" srcOrd="0" destOrd="4" presId="urn:microsoft.com/office/officeart/2005/8/layout/list1"/>
    <dgm:cxn modelId="{5D722399-E1EA-4684-AAF6-8845ABD408CD}" type="presOf" srcId="{4FB164C7-6D0A-4021-B7EF-97C569CD2A3E}" destId="{BCC8809B-08F3-4693-9876-1E3A8BF8700E}" srcOrd="0" destOrd="0" presId="urn:microsoft.com/office/officeart/2005/8/layout/list1"/>
    <dgm:cxn modelId="{08B627C0-8292-4201-B041-237795CBD08D}" type="presOf" srcId="{CE9505D2-AF93-4CA2-925C-485290A0C2F0}" destId="{E2FC669B-4889-440D-96CF-14EC934461B4}" srcOrd="1" destOrd="0" presId="urn:microsoft.com/office/officeart/2005/8/layout/list1"/>
    <dgm:cxn modelId="{DDF35824-183D-4A6F-A3ED-922EBE56AB8C}" type="presOf" srcId="{B990D7E5-531B-4E03-BCBE-50F4828178C8}" destId="{3E6C1706-F9EF-4702-A6DD-5088C1B07AA8}" srcOrd="0" destOrd="3" presId="urn:microsoft.com/office/officeart/2005/8/layout/list1"/>
    <dgm:cxn modelId="{C2A47386-A260-4863-90B1-CFB72DBBDD98}" type="presOf" srcId="{9E795864-CA69-4FE7-9F37-440970E8EF50}" destId="{684162CE-B25F-48AA-AE06-B5118917548D}"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A67E81DA-C781-418F-AF52-D3F39029A8DD}" type="presParOf" srcId="{BCC8809B-08F3-4693-9876-1E3A8BF8700E}" destId="{304DD202-FC07-47F9-BCCE-6F65AB4A4C45}" srcOrd="0" destOrd="0" presId="urn:microsoft.com/office/officeart/2005/8/layout/list1"/>
    <dgm:cxn modelId="{C91136A5-7413-4AFD-AB9D-756B66CCD662}" type="presParOf" srcId="{304DD202-FC07-47F9-BCCE-6F65AB4A4C45}" destId="{2094678D-F897-4743-BCA0-E74D2B2036D9}" srcOrd="0" destOrd="0" presId="urn:microsoft.com/office/officeart/2005/8/layout/list1"/>
    <dgm:cxn modelId="{B15F89DD-CF28-40CA-BEF9-44A4BC8D60E0}" type="presParOf" srcId="{304DD202-FC07-47F9-BCCE-6F65AB4A4C45}" destId="{A4F7F6EE-0D5A-457E-9FE5-0CFD112C8849}" srcOrd="1" destOrd="0" presId="urn:microsoft.com/office/officeart/2005/8/layout/list1"/>
    <dgm:cxn modelId="{7B6FADFA-7404-418F-A6A2-A5DC6F80E322}" type="presParOf" srcId="{BCC8809B-08F3-4693-9876-1E3A8BF8700E}" destId="{6D454052-6D10-428F-99A8-6265CB1B4897}" srcOrd="1" destOrd="0" presId="urn:microsoft.com/office/officeart/2005/8/layout/list1"/>
    <dgm:cxn modelId="{3273FE49-6575-491A-BE3A-0AFD87EF34E5}" type="presParOf" srcId="{BCC8809B-08F3-4693-9876-1E3A8BF8700E}" destId="{94BF0988-D799-4F9E-BA97-5758D0921DE2}" srcOrd="2" destOrd="0" presId="urn:microsoft.com/office/officeart/2005/8/layout/list1"/>
    <dgm:cxn modelId="{5DA2254F-CE6C-49B6-877F-FE699C4D4911}" type="presParOf" srcId="{BCC8809B-08F3-4693-9876-1E3A8BF8700E}" destId="{B9B3FE52-3CD4-4F5C-8B39-1283CB7DC38F}" srcOrd="3" destOrd="0" presId="urn:microsoft.com/office/officeart/2005/8/layout/list1"/>
    <dgm:cxn modelId="{99D78960-E898-45CA-8C65-2051E344A852}" type="presParOf" srcId="{BCC8809B-08F3-4693-9876-1E3A8BF8700E}" destId="{EFC6478B-B1D2-47A4-9203-635335C14541}" srcOrd="4" destOrd="0" presId="urn:microsoft.com/office/officeart/2005/8/layout/list1"/>
    <dgm:cxn modelId="{E84C0548-441D-4AF6-ADB8-981F4F35A1D0}" type="presParOf" srcId="{EFC6478B-B1D2-47A4-9203-635335C14541}" destId="{4B721990-050A-41CA-9AB6-A1324E91B718}" srcOrd="0" destOrd="0" presId="urn:microsoft.com/office/officeart/2005/8/layout/list1"/>
    <dgm:cxn modelId="{B9A2EA87-B29C-4CE7-9585-490A698546D8}" type="presParOf" srcId="{EFC6478B-B1D2-47A4-9203-635335C14541}" destId="{E2FC669B-4889-440D-96CF-14EC934461B4}" srcOrd="1" destOrd="0" presId="urn:microsoft.com/office/officeart/2005/8/layout/list1"/>
    <dgm:cxn modelId="{5F58D934-BF56-453A-8316-42D205572EEE}" type="presParOf" srcId="{BCC8809B-08F3-4693-9876-1E3A8BF8700E}" destId="{4A51215A-63CA-4A1F-A249-E19017D96108}" srcOrd="5" destOrd="0" presId="urn:microsoft.com/office/officeart/2005/8/layout/list1"/>
    <dgm:cxn modelId="{88F534A2-2011-47B9-A933-2DFC5324B440}" type="presParOf" srcId="{BCC8809B-08F3-4693-9876-1E3A8BF8700E}" destId="{02D616B1-C029-4E4D-A06E-58423139183F}" srcOrd="6" destOrd="0" presId="urn:microsoft.com/office/officeart/2005/8/layout/list1"/>
    <dgm:cxn modelId="{1E1DAC0A-2FAF-4D79-B09E-AEEECEC1D8AB}" type="presParOf" srcId="{BCC8809B-08F3-4693-9876-1E3A8BF8700E}" destId="{FF5433F6-94EE-4264-A127-E0580C16C316}" srcOrd="7" destOrd="0" presId="urn:microsoft.com/office/officeart/2005/8/layout/list1"/>
    <dgm:cxn modelId="{AB78DDDA-274F-4981-82D5-D07840734775}" type="presParOf" srcId="{BCC8809B-08F3-4693-9876-1E3A8BF8700E}" destId="{EE1088D0-3C46-4517-95E7-9037A1C47A55}" srcOrd="8" destOrd="0" presId="urn:microsoft.com/office/officeart/2005/8/layout/list1"/>
    <dgm:cxn modelId="{1425F154-7930-4D3B-B32E-C86E7EFA9162}" type="presParOf" srcId="{EE1088D0-3C46-4517-95E7-9037A1C47A55}" destId="{A0DF0EAF-4BEE-454B-BBF3-12A1423FF979}" srcOrd="0" destOrd="0" presId="urn:microsoft.com/office/officeart/2005/8/layout/list1"/>
    <dgm:cxn modelId="{74A424E6-82C0-483D-9EC3-CCD532683BF1}" type="presParOf" srcId="{EE1088D0-3C46-4517-95E7-9037A1C47A55}" destId="{684162CE-B25F-48AA-AE06-B5118917548D}" srcOrd="1" destOrd="0" presId="urn:microsoft.com/office/officeart/2005/8/layout/list1"/>
    <dgm:cxn modelId="{E54CED8C-04F5-4A08-96A8-F83F15591DA3}" type="presParOf" srcId="{BCC8809B-08F3-4693-9876-1E3A8BF8700E}" destId="{4165F1B7-3867-4B44-91C2-3DF4884FB3CA}" srcOrd="9" destOrd="0" presId="urn:microsoft.com/office/officeart/2005/8/layout/list1"/>
    <dgm:cxn modelId="{3C891527-D56C-4296-A009-59BD561C8453}" type="presParOf" srcId="{BCC8809B-08F3-4693-9876-1E3A8BF8700E}" destId="{3E6C1706-F9EF-4702-A6DD-5088C1B07AA8}" srcOrd="10" destOrd="0" presId="urn:microsoft.com/office/officeart/2005/8/layout/list1"/>
    <dgm:cxn modelId="{087BB5F6-9AEE-45BB-B7E4-35CAE99D5161}" type="presParOf" srcId="{BCC8809B-08F3-4693-9876-1E3A8BF8700E}" destId="{501B9333-9D90-4512-B170-5FEF46680F85}" srcOrd="11" destOrd="0" presId="urn:microsoft.com/office/officeart/2005/8/layout/list1"/>
    <dgm:cxn modelId="{D99C3C1D-593B-4D11-A41B-8039BF1D8BE1}" type="presParOf" srcId="{BCC8809B-08F3-4693-9876-1E3A8BF8700E}" destId="{554D81A5-5CDE-4A27-A0D6-6413B6F233BF}" srcOrd="12" destOrd="0" presId="urn:microsoft.com/office/officeart/2005/8/layout/list1"/>
    <dgm:cxn modelId="{4A1FB325-8128-429F-9AED-1DF18EE16BF7}" type="presParOf" srcId="{554D81A5-5CDE-4A27-A0D6-6413B6F233BF}" destId="{61A632BD-F212-4754-A82A-47F784BB615D}" srcOrd="0" destOrd="0" presId="urn:microsoft.com/office/officeart/2005/8/layout/list1"/>
    <dgm:cxn modelId="{368DB3A1-A095-408F-9A30-D332FD99CA17}" type="presParOf" srcId="{554D81A5-5CDE-4A27-A0D6-6413B6F233BF}" destId="{A86BC119-FFE4-4F53-8A41-0B7942C275A7}" srcOrd="1" destOrd="0" presId="urn:microsoft.com/office/officeart/2005/8/layout/list1"/>
    <dgm:cxn modelId="{0104613E-2BE8-42E7-AB87-EBC8AB83A3EF}" type="presParOf" srcId="{BCC8809B-08F3-4693-9876-1E3A8BF8700E}" destId="{887423C3-3FF1-4FA3-91D0-5BFB12EB54E2}" srcOrd="13" destOrd="0" presId="urn:microsoft.com/office/officeart/2005/8/layout/list1"/>
    <dgm:cxn modelId="{9B11BBDD-B495-4FDD-B46E-4F59F4D92A83}" type="presParOf" srcId="{BCC8809B-08F3-4693-9876-1E3A8BF8700E}" destId="{A2AB59A2-2557-4895-9C5F-6269F28ADA7B}" srcOrd="14" destOrd="0" presId="urn:microsoft.com/office/officeart/2005/8/layout/list1"/>
    <dgm:cxn modelId="{4CD23B3D-3E4B-448D-A2F4-BB6D51AF3FFA}" type="presParOf" srcId="{BCC8809B-08F3-4693-9876-1E3A8BF8700E}" destId="{EBCBEAD0-6714-4900-89B0-1D7003DE5F9B}" srcOrd="15" destOrd="0" presId="urn:microsoft.com/office/officeart/2005/8/layout/list1"/>
    <dgm:cxn modelId="{5A885D1B-3EE8-4CA8-9586-EAD2DCBED600}" type="presParOf" srcId="{BCC8809B-08F3-4693-9876-1E3A8BF8700E}" destId="{D483A19D-ED81-4C88-8AEF-71C778AF85FA}" srcOrd="16" destOrd="0" presId="urn:microsoft.com/office/officeart/2005/8/layout/list1"/>
    <dgm:cxn modelId="{6ECD32FF-3880-4B1E-87C6-614BA68991CB}" type="presParOf" srcId="{D483A19D-ED81-4C88-8AEF-71C778AF85FA}" destId="{2BF4B410-72CD-4F18-A0A1-8E9FE0E652DC}" srcOrd="0" destOrd="0" presId="urn:microsoft.com/office/officeart/2005/8/layout/list1"/>
    <dgm:cxn modelId="{CB25E773-B4DE-4AD8-8E6E-D236411F0CF2}" type="presParOf" srcId="{D483A19D-ED81-4C88-8AEF-71C778AF85FA}" destId="{0D50D1DC-1014-4AAB-864B-0F17645347EA}" srcOrd="1" destOrd="0" presId="urn:microsoft.com/office/officeart/2005/8/layout/list1"/>
    <dgm:cxn modelId="{B318F80D-07B4-489A-B495-CD34471BA4A2}" type="presParOf" srcId="{BCC8809B-08F3-4693-9876-1E3A8BF8700E}" destId="{6002CEF8-CAA5-4DDF-9416-CC1F3349812F}" srcOrd="17" destOrd="0" presId="urn:microsoft.com/office/officeart/2005/8/layout/list1"/>
    <dgm:cxn modelId="{26587628-0574-4898-8ED2-3F9DA15D5850}" type="presParOf" srcId="{BCC8809B-08F3-4693-9876-1E3A8BF8700E}" destId="{AC55AAE5-CD86-4DCA-A4D4-D4BBBE4D9C6E}" srcOrd="18" destOrd="0" presId="urn:microsoft.com/office/officeart/2005/8/layout/list1"/>
    <dgm:cxn modelId="{BE600856-9CFA-444A-9D16-FDC3E9E5F6FF}" type="presParOf" srcId="{BCC8809B-08F3-4693-9876-1E3A8BF8700E}" destId="{6129D119-B38F-4CCA-B075-4EB8A76153C4}" srcOrd="19" destOrd="0" presId="urn:microsoft.com/office/officeart/2005/8/layout/list1"/>
    <dgm:cxn modelId="{59899518-8745-466A-874F-D0F5A7C17328}" type="presParOf" srcId="{BCC8809B-08F3-4693-9876-1E3A8BF8700E}" destId="{D747B5C8-20B1-420A-A113-817C586B8209}" srcOrd="20" destOrd="0" presId="urn:microsoft.com/office/officeart/2005/8/layout/list1"/>
    <dgm:cxn modelId="{FB4A4283-D6F7-4C7F-A334-757A362AA446}" type="presParOf" srcId="{D747B5C8-20B1-420A-A113-817C586B8209}" destId="{A249C578-C097-40AB-97A5-50700B54BB95}" srcOrd="0" destOrd="0" presId="urn:microsoft.com/office/officeart/2005/8/layout/list1"/>
    <dgm:cxn modelId="{F8A4783C-2DD6-4E46-8993-14759A6E82FD}" type="presParOf" srcId="{D747B5C8-20B1-420A-A113-817C586B8209}" destId="{9B3B934E-3E04-49B0-A048-AEEB32FC7592}" srcOrd="1" destOrd="0" presId="urn:microsoft.com/office/officeart/2005/8/layout/list1"/>
    <dgm:cxn modelId="{728FC549-B6E3-4812-8ACF-783DF0FB028B}" type="presParOf" srcId="{BCC8809B-08F3-4693-9876-1E3A8BF8700E}" destId="{22E5A17B-93EB-4FAE-A43C-0989E90AD6F1}" srcOrd="21" destOrd="0" presId="urn:microsoft.com/office/officeart/2005/8/layout/list1"/>
    <dgm:cxn modelId="{5FAD02EE-2EAD-4878-B3BD-0385FBDB6E82}" type="presParOf" srcId="{BCC8809B-08F3-4693-9876-1E3A8BF8700E}" destId="{682B14D7-DA68-4380-A1B4-5DC907A8F075}" srcOrd="22" destOrd="0" presId="urn:microsoft.com/office/officeart/2005/8/layout/list1"/>
    <dgm:cxn modelId="{D777AE18-10C7-4ACC-B87C-952F46D0058F}" type="presParOf" srcId="{BCC8809B-08F3-4693-9876-1E3A8BF8700E}" destId="{C630BA89-DD1B-4C8A-9D44-3FFA41B3F408}" srcOrd="23" destOrd="0" presId="urn:microsoft.com/office/officeart/2005/8/layout/list1"/>
    <dgm:cxn modelId="{92C3CABC-C573-4BB7-9BCA-52C679469C86}" type="presParOf" srcId="{BCC8809B-08F3-4693-9876-1E3A8BF8700E}" destId="{3DE4AB8C-EFB5-4774-A988-4F4AACAA68B5}" srcOrd="24" destOrd="0" presId="urn:microsoft.com/office/officeart/2005/8/layout/list1"/>
    <dgm:cxn modelId="{1D15F5DF-A034-4176-A3F1-AB85E52B6FBD}" type="presParOf" srcId="{3DE4AB8C-EFB5-4774-A988-4F4AACAA68B5}" destId="{D53244C6-0C4D-492A-8CB9-AE2780995D0C}" srcOrd="0" destOrd="0" presId="urn:microsoft.com/office/officeart/2005/8/layout/list1"/>
    <dgm:cxn modelId="{DDE56511-88DB-4676-86CC-453FDB9D19B7}" type="presParOf" srcId="{3DE4AB8C-EFB5-4774-A988-4F4AACAA68B5}" destId="{624403D5-36A0-459B-A886-7181B6519B2C}" srcOrd="1" destOrd="0" presId="urn:microsoft.com/office/officeart/2005/8/layout/list1"/>
    <dgm:cxn modelId="{864DB43D-1CA2-495B-9BBE-21D3827F5688}" type="presParOf" srcId="{BCC8809B-08F3-4693-9876-1E3A8BF8700E}" destId="{90714807-D1B1-4774-AF26-7C1D0503B598}" srcOrd="25" destOrd="0" presId="urn:microsoft.com/office/officeart/2005/8/layout/list1"/>
    <dgm:cxn modelId="{80BFF1A8-946B-4E7F-9F73-50AEE17759E0}" type="presParOf" srcId="{BCC8809B-08F3-4693-9876-1E3A8BF8700E}" destId="{6C1EE109-6877-4BF1-83E8-5E9A1D0C28AC}" srcOrd="26" destOrd="0" presId="urn:microsoft.com/office/officeart/2005/8/layout/list1"/>
    <dgm:cxn modelId="{5A24A131-9E11-400A-B61B-FCA8748EE3DB}" type="presParOf" srcId="{BCC8809B-08F3-4693-9876-1E3A8BF8700E}" destId="{F1CCE5EB-196F-4FBD-A0D6-7386B633EB1F}" srcOrd="27" destOrd="0" presId="urn:microsoft.com/office/officeart/2005/8/layout/list1"/>
    <dgm:cxn modelId="{26B7557B-B492-4D3F-9592-726A545E4887}" type="presParOf" srcId="{BCC8809B-08F3-4693-9876-1E3A8BF8700E}" destId="{FF48E82A-5F10-4AFE-9FB3-1708BAB15FE9}" srcOrd="28" destOrd="0" presId="urn:microsoft.com/office/officeart/2005/8/layout/list1"/>
    <dgm:cxn modelId="{89EFB09A-9323-4DA5-910D-B1AB6E4D3F26}" type="presParOf" srcId="{FF48E82A-5F10-4AFE-9FB3-1708BAB15FE9}" destId="{768F0333-B888-4E52-92B8-3D3C461D2182}" srcOrd="0" destOrd="0" presId="urn:microsoft.com/office/officeart/2005/8/layout/list1"/>
    <dgm:cxn modelId="{55A801D4-B224-456B-927B-F47C5123235B}" type="presParOf" srcId="{FF48E82A-5F10-4AFE-9FB3-1708BAB15FE9}" destId="{894DB273-0975-4E1E-A60F-163868509FD5}" srcOrd="1" destOrd="0" presId="urn:microsoft.com/office/officeart/2005/8/layout/list1"/>
    <dgm:cxn modelId="{2D9DC572-BF38-4522-9DBE-B1A077006E83}" type="presParOf" srcId="{BCC8809B-08F3-4693-9876-1E3A8BF8700E}" destId="{195704B3-6761-4757-81EC-C08A68474D2F}" srcOrd="29" destOrd="0" presId="urn:microsoft.com/office/officeart/2005/8/layout/list1"/>
    <dgm:cxn modelId="{FC41143B-C91B-439A-848C-F654C4B1B48A}"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4A998A0A-7780-4240-8842-D23E8F7D4100}" type="presOf" srcId="{0B85369C-F01E-423F-8E72-DB08A93D3B3A}" destId="{A86BC119-FFE4-4F53-8A41-0B7942C275A7}"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D99AD9C9-F8DF-4DDF-AF47-D763FA01E254}" type="presOf" srcId="{E5D82549-223B-4DD3-B4C0-DF1D1C113EF1}" destId="{3E6C1706-F9EF-4702-A6DD-5088C1B07AA8}" srcOrd="0" destOrd="0" presId="urn:microsoft.com/office/officeart/2005/8/layout/list1"/>
    <dgm:cxn modelId="{4D4FF2E4-99C7-4873-9496-D1DA2E5060FD}" type="presOf" srcId="{9E795864-CA69-4FE7-9F37-440970E8EF50}" destId="{A0DF0EAF-4BEE-454B-BBF3-12A1423FF979}" srcOrd="0" destOrd="0" presId="urn:microsoft.com/office/officeart/2005/8/layout/list1"/>
    <dgm:cxn modelId="{F92B65F0-F93F-487C-BBCD-F5848C96FD61}" type="presOf" srcId="{F6CB485D-5388-425E-9EE5-9D5A3AC8F78A}" destId="{3E6C1706-F9EF-4702-A6DD-5088C1B07AA8}" srcOrd="0" destOrd="2"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DC8AA8B8-06BE-4FA0-9052-C620F3383E8F}" type="presOf" srcId="{E8417C84-BEA8-4EC5-9E8F-6D00FCDBC015}" destId="{2094678D-F897-4743-BCA0-E74D2B2036D9}" srcOrd="0" destOrd="0" presId="urn:microsoft.com/office/officeart/2005/8/layout/list1"/>
    <dgm:cxn modelId="{16A043E3-91FF-438E-BB93-5B47D957286D}" type="presOf" srcId="{164315BC-AE80-471C-B807-1C02BBF27ABF}" destId="{3E6C1706-F9EF-4702-A6DD-5088C1B07AA8}" srcOrd="0" destOrd="1" presId="urn:microsoft.com/office/officeart/2005/8/layout/list1"/>
    <dgm:cxn modelId="{93AF4C60-EF38-4F63-8862-AACF5C5BB7AE}" type="presOf" srcId="{3FD22015-9A3F-4CD5-B1AC-53A681150093}" destId="{3E6C1706-F9EF-4702-A6DD-5088C1B07AA8}" srcOrd="0" destOrd="6"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263377E7-81C3-4994-9C98-B4C2CFE59547}" type="presOf" srcId="{0B85369C-F01E-423F-8E72-DB08A93D3B3A}" destId="{61A632BD-F212-4754-A82A-47F784BB615D}" srcOrd="0" destOrd="0" presId="urn:microsoft.com/office/officeart/2005/8/layout/list1"/>
    <dgm:cxn modelId="{F6D4F3B7-F9D7-4A97-A882-BE273DC27748}" type="presOf" srcId="{A55E64A6-652F-4F15-A3CE-B2760FD32F20}" destId="{3E6C1706-F9EF-4702-A6DD-5088C1B07AA8}" srcOrd="0" destOrd="4" presId="urn:microsoft.com/office/officeart/2005/8/layout/list1"/>
    <dgm:cxn modelId="{CC8AF57C-84B6-41DB-B601-1356C14038D4}" type="presOf" srcId="{4157EB4A-EEBB-42CA-9B9D-C3D96D02C688}" destId="{894DB273-0975-4E1E-A60F-163868509FD5}" srcOrd="1" destOrd="0" presId="urn:microsoft.com/office/officeart/2005/8/layout/list1"/>
    <dgm:cxn modelId="{D6BF75A7-A618-42A7-ABEB-F2CCEBCC4541}" type="presOf" srcId="{EE9064E2-5603-4769-B8B2-44007AF6C74D}" destId="{9B3B934E-3E04-49B0-A048-AEEB32FC7592}" srcOrd="1" destOrd="0" presId="urn:microsoft.com/office/officeart/2005/8/layout/list1"/>
    <dgm:cxn modelId="{BF9E8F5F-1E0C-46C8-AE01-376F83AFC5CE}" type="presOf" srcId="{1A4FF1EC-57C4-4D26-9B32-70AAD048297B}" destId="{D53244C6-0C4D-492A-8CB9-AE2780995D0C}" srcOrd="0" destOrd="0" presId="urn:microsoft.com/office/officeart/2005/8/layout/list1"/>
    <dgm:cxn modelId="{B91371B4-315B-4B3C-99A3-BE23D81873AB}" type="presOf" srcId="{EE9064E2-5603-4769-B8B2-44007AF6C74D}" destId="{A249C578-C097-40AB-97A5-50700B54BB95}" srcOrd="0"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CF9AB87E-E508-4A43-98FD-C89B7EEFBE51}" type="presOf" srcId="{47B6E8C8-6650-4645-9E2E-651991936D61}" destId="{682B14D7-DA68-4380-A1B4-5DC907A8F075}" srcOrd="0" destOrd="2"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EF245234-3C36-4749-91B9-9E650D24D99F}" type="presOf" srcId="{7F4B495C-B5BB-4D7B-9F0D-7B082D4A65C6}" destId="{2BF4B410-72CD-4F18-A0A1-8E9FE0E652DC}" srcOrd="0"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7DEEB956-E52B-43DD-A21C-51C0F2AADDDC}" type="presOf" srcId="{517418D3-85EC-427E-81CE-DAB83D01C458}" destId="{682B14D7-DA68-4380-A1B4-5DC907A8F075}" srcOrd="0" destOrd="1" presId="urn:microsoft.com/office/officeart/2005/8/layout/list1"/>
    <dgm:cxn modelId="{4CAB04AA-5C02-4A4F-B38F-E3260712C415}" type="presOf" srcId="{80788A12-EA88-41B3-A3F3-ECF0D6B0B4C8}" destId="{682B14D7-DA68-4380-A1B4-5DC907A8F075}"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8DA51BC1-9AB8-4998-99FE-2D3CFF18C03E}" type="presOf" srcId="{CE9505D2-AF93-4CA2-925C-485290A0C2F0}" destId="{E2FC669B-4889-440D-96CF-14EC934461B4}"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D699806D-A6B2-43FC-B22D-17E0720F4708}" type="presOf" srcId="{B990D7E5-531B-4E03-BCBE-50F4828178C8}" destId="{3E6C1706-F9EF-4702-A6DD-5088C1B07AA8}" srcOrd="0" destOrd="3"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3C5A49A8-154C-40B5-A7FD-26507C9946F7}" type="presOf" srcId="{4FB164C7-6D0A-4021-B7EF-97C569CD2A3E}" destId="{BCC8809B-08F3-4693-9876-1E3A8BF8700E}" srcOrd="0" destOrd="0" presId="urn:microsoft.com/office/officeart/2005/8/layout/list1"/>
    <dgm:cxn modelId="{98AE837B-B9C4-4680-B3B5-A380E6E5993D}" type="presOf" srcId="{9E795864-CA69-4FE7-9F37-440970E8EF50}" destId="{684162CE-B25F-48AA-AE06-B5118917548D}" srcOrd="1" destOrd="0" presId="urn:microsoft.com/office/officeart/2005/8/layout/list1"/>
    <dgm:cxn modelId="{6BC50B42-76E5-406B-92AA-6F540ACFEE00}" type="presOf" srcId="{E79E8E3E-0D9B-4FC0-B5FF-2A4D3C15573B}" destId="{682B14D7-DA68-4380-A1B4-5DC907A8F075}" srcOrd="0" destOrd="3"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236FDCD6-8EFB-4ACD-8818-1C221E891619}" type="presOf" srcId="{3BAC68C3-C2B6-4031-ABC3-BB86E8016981}" destId="{682B14D7-DA68-4380-A1B4-5DC907A8F075}" srcOrd="0" destOrd="4"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7E7133D8-FA08-4740-8581-6609D5B4BEC5}" type="presOf" srcId="{CE296D95-F90C-4232-86D7-1E9010ADAF1B}" destId="{3E6C1706-F9EF-4702-A6DD-5088C1B07AA8}" srcOrd="0" destOrd="5" presId="urn:microsoft.com/office/officeart/2005/8/layout/list1"/>
    <dgm:cxn modelId="{39107833-1939-4E74-930F-C394D67750BD}" type="presOf" srcId="{7F4B495C-B5BB-4D7B-9F0D-7B082D4A65C6}" destId="{0D50D1DC-1014-4AAB-864B-0F17645347EA}" srcOrd="1" destOrd="0" presId="urn:microsoft.com/office/officeart/2005/8/layout/list1"/>
    <dgm:cxn modelId="{D179518B-1CA6-45F4-8E38-4DCDAFCE385A}" type="presOf" srcId="{E8417C84-BEA8-4EC5-9E8F-6D00FCDBC015}" destId="{A4F7F6EE-0D5A-457E-9FE5-0CFD112C8849}" srcOrd="1" destOrd="0" presId="urn:microsoft.com/office/officeart/2005/8/layout/list1"/>
    <dgm:cxn modelId="{D9408E54-126A-4B0C-9197-4914187BA92D}" type="presOf" srcId="{1A4FF1EC-57C4-4D26-9B32-70AAD048297B}" destId="{624403D5-36A0-459B-A886-7181B6519B2C}"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CC504C27-0E89-4875-8146-57068F1E2C88}" type="presOf" srcId="{CE9505D2-AF93-4CA2-925C-485290A0C2F0}" destId="{4B721990-050A-41CA-9AB6-A1324E91B718}" srcOrd="0" destOrd="0" presId="urn:microsoft.com/office/officeart/2005/8/layout/list1"/>
    <dgm:cxn modelId="{B16062DD-7CB8-4644-857E-97E46D268676}" type="presOf" srcId="{4157EB4A-EEBB-42CA-9B9D-C3D96D02C688}" destId="{768F0333-B888-4E52-92B8-3D3C461D2182}" srcOrd="0" destOrd="0" presId="urn:microsoft.com/office/officeart/2005/8/layout/list1"/>
    <dgm:cxn modelId="{2A89732B-FCB2-43E8-AA36-F1FB52A12043}" type="presParOf" srcId="{BCC8809B-08F3-4693-9876-1E3A8BF8700E}" destId="{304DD202-FC07-47F9-BCCE-6F65AB4A4C45}" srcOrd="0" destOrd="0" presId="urn:microsoft.com/office/officeart/2005/8/layout/list1"/>
    <dgm:cxn modelId="{47A590DD-AEF8-4571-B35A-6D1C6A3EC000}" type="presParOf" srcId="{304DD202-FC07-47F9-BCCE-6F65AB4A4C45}" destId="{2094678D-F897-4743-BCA0-E74D2B2036D9}" srcOrd="0" destOrd="0" presId="urn:microsoft.com/office/officeart/2005/8/layout/list1"/>
    <dgm:cxn modelId="{9DFB4E75-AAC4-4B35-908C-A7E77D69EAD0}" type="presParOf" srcId="{304DD202-FC07-47F9-BCCE-6F65AB4A4C45}" destId="{A4F7F6EE-0D5A-457E-9FE5-0CFD112C8849}" srcOrd="1" destOrd="0" presId="urn:microsoft.com/office/officeart/2005/8/layout/list1"/>
    <dgm:cxn modelId="{FAD705F0-0E9A-4BB7-B123-D47D7F435E39}" type="presParOf" srcId="{BCC8809B-08F3-4693-9876-1E3A8BF8700E}" destId="{6D454052-6D10-428F-99A8-6265CB1B4897}" srcOrd="1" destOrd="0" presId="urn:microsoft.com/office/officeart/2005/8/layout/list1"/>
    <dgm:cxn modelId="{57C55A23-A40A-47C3-9B9A-272C300035F4}" type="presParOf" srcId="{BCC8809B-08F3-4693-9876-1E3A8BF8700E}" destId="{94BF0988-D799-4F9E-BA97-5758D0921DE2}" srcOrd="2" destOrd="0" presId="urn:microsoft.com/office/officeart/2005/8/layout/list1"/>
    <dgm:cxn modelId="{3BBD3D52-6249-4AC5-9D82-A3A25DD91756}" type="presParOf" srcId="{BCC8809B-08F3-4693-9876-1E3A8BF8700E}" destId="{B9B3FE52-3CD4-4F5C-8B39-1283CB7DC38F}" srcOrd="3" destOrd="0" presId="urn:microsoft.com/office/officeart/2005/8/layout/list1"/>
    <dgm:cxn modelId="{113C35AA-F06B-4C53-8FDB-7C2953A900FD}" type="presParOf" srcId="{BCC8809B-08F3-4693-9876-1E3A8BF8700E}" destId="{EFC6478B-B1D2-47A4-9203-635335C14541}" srcOrd="4" destOrd="0" presId="urn:microsoft.com/office/officeart/2005/8/layout/list1"/>
    <dgm:cxn modelId="{138234B9-7F79-43F9-AC08-852C01EC13B1}" type="presParOf" srcId="{EFC6478B-B1D2-47A4-9203-635335C14541}" destId="{4B721990-050A-41CA-9AB6-A1324E91B718}" srcOrd="0" destOrd="0" presId="urn:microsoft.com/office/officeart/2005/8/layout/list1"/>
    <dgm:cxn modelId="{187D2F43-FFEA-4267-9983-1D083C79E674}" type="presParOf" srcId="{EFC6478B-B1D2-47A4-9203-635335C14541}" destId="{E2FC669B-4889-440D-96CF-14EC934461B4}" srcOrd="1" destOrd="0" presId="urn:microsoft.com/office/officeart/2005/8/layout/list1"/>
    <dgm:cxn modelId="{8000FBAA-A338-4820-A053-1170CF51F994}" type="presParOf" srcId="{BCC8809B-08F3-4693-9876-1E3A8BF8700E}" destId="{4A51215A-63CA-4A1F-A249-E19017D96108}" srcOrd="5" destOrd="0" presId="urn:microsoft.com/office/officeart/2005/8/layout/list1"/>
    <dgm:cxn modelId="{3F8B3BE9-81D8-41D8-AD0E-11B90FF8F178}" type="presParOf" srcId="{BCC8809B-08F3-4693-9876-1E3A8BF8700E}" destId="{02D616B1-C029-4E4D-A06E-58423139183F}" srcOrd="6" destOrd="0" presId="urn:microsoft.com/office/officeart/2005/8/layout/list1"/>
    <dgm:cxn modelId="{786556CA-3F74-4BCB-924A-19A454648F10}" type="presParOf" srcId="{BCC8809B-08F3-4693-9876-1E3A8BF8700E}" destId="{FF5433F6-94EE-4264-A127-E0580C16C316}" srcOrd="7" destOrd="0" presId="urn:microsoft.com/office/officeart/2005/8/layout/list1"/>
    <dgm:cxn modelId="{B88069DC-3816-4949-BC45-594B6F7A8070}" type="presParOf" srcId="{BCC8809B-08F3-4693-9876-1E3A8BF8700E}" destId="{EE1088D0-3C46-4517-95E7-9037A1C47A55}" srcOrd="8" destOrd="0" presId="urn:microsoft.com/office/officeart/2005/8/layout/list1"/>
    <dgm:cxn modelId="{E8360053-DB0C-443C-B991-D8DB942CF98F}" type="presParOf" srcId="{EE1088D0-3C46-4517-95E7-9037A1C47A55}" destId="{A0DF0EAF-4BEE-454B-BBF3-12A1423FF979}" srcOrd="0" destOrd="0" presId="urn:microsoft.com/office/officeart/2005/8/layout/list1"/>
    <dgm:cxn modelId="{B43CB1D1-50E0-412E-8929-7FB9F36B8CB3}" type="presParOf" srcId="{EE1088D0-3C46-4517-95E7-9037A1C47A55}" destId="{684162CE-B25F-48AA-AE06-B5118917548D}" srcOrd="1" destOrd="0" presId="urn:microsoft.com/office/officeart/2005/8/layout/list1"/>
    <dgm:cxn modelId="{7958496E-5F91-44D4-9844-681AB32426C4}" type="presParOf" srcId="{BCC8809B-08F3-4693-9876-1E3A8BF8700E}" destId="{4165F1B7-3867-4B44-91C2-3DF4884FB3CA}" srcOrd="9" destOrd="0" presId="urn:microsoft.com/office/officeart/2005/8/layout/list1"/>
    <dgm:cxn modelId="{848592B5-AD76-44E2-888E-096FD6177FE1}" type="presParOf" srcId="{BCC8809B-08F3-4693-9876-1E3A8BF8700E}" destId="{3E6C1706-F9EF-4702-A6DD-5088C1B07AA8}" srcOrd="10" destOrd="0" presId="urn:microsoft.com/office/officeart/2005/8/layout/list1"/>
    <dgm:cxn modelId="{578CF053-374D-4BE4-81D5-2E47F2871FDD}" type="presParOf" srcId="{BCC8809B-08F3-4693-9876-1E3A8BF8700E}" destId="{501B9333-9D90-4512-B170-5FEF46680F85}" srcOrd="11" destOrd="0" presId="urn:microsoft.com/office/officeart/2005/8/layout/list1"/>
    <dgm:cxn modelId="{92179D01-174E-44DB-917F-65CCC37333F3}" type="presParOf" srcId="{BCC8809B-08F3-4693-9876-1E3A8BF8700E}" destId="{554D81A5-5CDE-4A27-A0D6-6413B6F233BF}" srcOrd="12" destOrd="0" presId="urn:microsoft.com/office/officeart/2005/8/layout/list1"/>
    <dgm:cxn modelId="{4B84BAF6-71FD-4528-9DFA-B46836455535}" type="presParOf" srcId="{554D81A5-5CDE-4A27-A0D6-6413B6F233BF}" destId="{61A632BD-F212-4754-A82A-47F784BB615D}" srcOrd="0" destOrd="0" presId="urn:microsoft.com/office/officeart/2005/8/layout/list1"/>
    <dgm:cxn modelId="{CFCE1DC0-33B3-4205-9350-C3BBE72F2CFC}" type="presParOf" srcId="{554D81A5-5CDE-4A27-A0D6-6413B6F233BF}" destId="{A86BC119-FFE4-4F53-8A41-0B7942C275A7}" srcOrd="1" destOrd="0" presId="urn:microsoft.com/office/officeart/2005/8/layout/list1"/>
    <dgm:cxn modelId="{0331FDBB-4421-495B-A0DB-3F6D8282B0B4}" type="presParOf" srcId="{BCC8809B-08F3-4693-9876-1E3A8BF8700E}" destId="{887423C3-3FF1-4FA3-91D0-5BFB12EB54E2}" srcOrd="13" destOrd="0" presId="urn:microsoft.com/office/officeart/2005/8/layout/list1"/>
    <dgm:cxn modelId="{8BAB50E8-CA28-4F3F-85AD-0085117C81EC}" type="presParOf" srcId="{BCC8809B-08F3-4693-9876-1E3A8BF8700E}" destId="{A2AB59A2-2557-4895-9C5F-6269F28ADA7B}" srcOrd="14" destOrd="0" presId="urn:microsoft.com/office/officeart/2005/8/layout/list1"/>
    <dgm:cxn modelId="{E86D52A3-E329-4A60-B65C-25E69B42A253}" type="presParOf" srcId="{BCC8809B-08F3-4693-9876-1E3A8BF8700E}" destId="{EBCBEAD0-6714-4900-89B0-1D7003DE5F9B}" srcOrd="15" destOrd="0" presId="urn:microsoft.com/office/officeart/2005/8/layout/list1"/>
    <dgm:cxn modelId="{6E5F93C3-6DEE-4228-98B4-BEB7F41F511F}" type="presParOf" srcId="{BCC8809B-08F3-4693-9876-1E3A8BF8700E}" destId="{D483A19D-ED81-4C88-8AEF-71C778AF85FA}" srcOrd="16" destOrd="0" presId="urn:microsoft.com/office/officeart/2005/8/layout/list1"/>
    <dgm:cxn modelId="{7A4FB485-D2F5-4F5E-9179-845953B2CB54}" type="presParOf" srcId="{D483A19D-ED81-4C88-8AEF-71C778AF85FA}" destId="{2BF4B410-72CD-4F18-A0A1-8E9FE0E652DC}" srcOrd="0" destOrd="0" presId="urn:microsoft.com/office/officeart/2005/8/layout/list1"/>
    <dgm:cxn modelId="{CFACA412-FE81-422F-BB29-8EF572F86923}" type="presParOf" srcId="{D483A19D-ED81-4C88-8AEF-71C778AF85FA}" destId="{0D50D1DC-1014-4AAB-864B-0F17645347EA}" srcOrd="1" destOrd="0" presId="urn:microsoft.com/office/officeart/2005/8/layout/list1"/>
    <dgm:cxn modelId="{868CF553-0E77-403E-B2B3-BE4254C1B26E}" type="presParOf" srcId="{BCC8809B-08F3-4693-9876-1E3A8BF8700E}" destId="{6002CEF8-CAA5-4DDF-9416-CC1F3349812F}" srcOrd="17" destOrd="0" presId="urn:microsoft.com/office/officeart/2005/8/layout/list1"/>
    <dgm:cxn modelId="{201ADCA6-47B2-4A4C-837C-C7D9955752FB}" type="presParOf" srcId="{BCC8809B-08F3-4693-9876-1E3A8BF8700E}" destId="{AC55AAE5-CD86-4DCA-A4D4-D4BBBE4D9C6E}" srcOrd="18" destOrd="0" presId="urn:microsoft.com/office/officeart/2005/8/layout/list1"/>
    <dgm:cxn modelId="{5E4A42C8-6777-437A-89D8-87D85703BA43}" type="presParOf" srcId="{BCC8809B-08F3-4693-9876-1E3A8BF8700E}" destId="{6129D119-B38F-4CCA-B075-4EB8A76153C4}" srcOrd="19" destOrd="0" presId="urn:microsoft.com/office/officeart/2005/8/layout/list1"/>
    <dgm:cxn modelId="{2CAC4BF8-483D-45BF-AF9D-DAC62ACC64E8}" type="presParOf" srcId="{BCC8809B-08F3-4693-9876-1E3A8BF8700E}" destId="{D747B5C8-20B1-420A-A113-817C586B8209}" srcOrd="20" destOrd="0" presId="urn:microsoft.com/office/officeart/2005/8/layout/list1"/>
    <dgm:cxn modelId="{8A703B2F-F246-44CF-923A-0F0D8C8F0AAC}" type="presParOf" srcId="{D747B5C8-20B1-420A-A113-817C586B8209}" destId="{A249C578-C097-40AB-97A5-50700B54BB95}" srcOrd="0" destOrd="0" presId="urn:microsoft.com/office/officeart/2005/8/layout/list1"/>
    <dgm:cxn modelId="{F7B6E6B2-FE50-4751-810B-F86F88DF8F66}" type="presParOf" srcId="{D747B5C8-20B1-420A-A113-817C586B8209}" destId="{9B3B934E-3E04-49B0-A048-AEEB32FC7592}" srcOrd="1" destOrd="0" presId="urn:microsoft.com/office/officeart/2005/8/layout/list1"/>
    <dgm:cxn modelId="{35BE4D4D-DC81-40BB-B327-83A314ECAB84}" type="presParOf" srcId="{BCC8809B-08F3-4693-9876-1E3A8BF8700E}" destId="{22E5A17B-93EB-4FAE-A43C-0989E90AD6F1}" srcOrd="21" destOrd="0" presId="urn:microsoft.com/office/officeart/2005/8/layout/list1"/>
    <dgm:cxn modelId="{C9C017A8-08C8-47FF-80A8-62F5D39CB15E}" type="presParOf" srcId="{BCC8809B-08F3-4693-9876-1E3A8BF8700E}" destId="{682B14D7-DA68-4380-A1B4-5DC907A8F075}" srcOrd="22" destOrd="0" presId="urn:microsoft.com/office/officeart/2005/8/layout/list1"/>
    <dgm:cxn modelId="{931EBE03-3BB7-4285-A4EB-82C053218B9A}" type="presParOf" srcId="{BCC8809B-08F3-4693-9876-1E3A8BF8700E}" destId="{C630BA89-DD1B-4C8A-9D44-3FFA41B3F408}" srcOrd="23" destOrd="0" presId="urn:microsoft.com/office/officeart/2005/8/layout/list1"/>
    <dgm:cxn modelId="{AAA0CCFE-2976-4DBA-B380-26F949EA435D}" type="presParOf" srcId="{BCC8809B-08F3-4693-9876-1E3A8BF8700E}" destId="{3DE4AB8C-EFB5-4774-A988-4F4AACAA68B5}" srcOrd="24" destOrd="0" presId="urn:microsoft.com/office/officeart/2005/8/layout/list1"/>
    <dgm:cxn modelId="{103C2F52-2878-43CA-9912-18EDD2672F30}" type="presParOf" srcId="{3DE4AB8C-EFB5-4774-A988-4F4AACAA68B5}" destId="{D53244C6-0C4D-492A-8CB9-AE2780995D0C}" srcOrd="0" destOrd="0" presId="urn:microsoft.com/office/officeart/2005/8/layout/list1"/>
    <dgm:cxn modelId="{B86F73FA-182B-45AF-B616-5AB222E644E8}" type="presParOf" srcId="{3DE4AB8C-EFB5-4774-A988-4F4AACAA68B5}" destId="{624403D5-36A0-459B-A886-7181B6519B2C}" srcOrd="1" destOrd="0" presId="urn:microsoft.com/office/officeart/2005/8/layout/list1"/>
    <dgm:cxn modelId="{08860043-7F1A-485B-8B8E-180127280A27}" type="presParOf" srcId="{BCC8809B-08F3-4693-9876-1E3A8BF8700E}" destId="{90714807-D1B1-4774-AF26-7C1D0503B598}" srcOrd="25" destOrd="0" presId="urn:microsoft.com/office/officeart/2005/8/layout/list1"/>
    <dgm:cxn modelId="{0FB7499E-D8B6-480D-805B-6B0BC9AA8315}" type="presParOf" srcId="{BCC8809B-08F3-4693-9876-1E3A8BF8700E}" destId="{6C1EE109-6877-4BF1-83E8-5E9A1D0C28AC}" srcOrd="26" destOrd="0" presId="urn:microsoft.com/office/officeart/2005/8/layout/list1"/>
    <dgm:cxn modelId="{1BAE0AA1-D3E6-4B13-90AE-FC50E08C0EBF}" type="presParOf" srcId="{BCC8809B-08F3-4693-9876-1E3A8BF8700E}" destId="{F1CCE5EB-196F-4FBD-A0D6-7386B633EB1F}" srcOrd="27" destOrd="0" presId="urn:microsoft.com/office/officeart/2005/8/layout/list1"/>
    <dgm:cxn modelId="{CD3C9CF6-ECE1-4448-BDDD-B892C4758DA1}" type="presParOf" srcId="{BCC8809B-08F3-4693-9876-1E3A8BF8700E}" destId="{FF48E82A-5F10-4AFE-9FB3-1708BAB15FE9}" srcOrd="28" destOrd="0" presId="urn:microsoft.com/office/officeart/2005/8/layout/list1"/>
    <dgm:cxn modelId="{1137099C-8AC6-455A-8EEA-06795AB0DE69}" type="presParOf" srcId="{FF48E82A-5F10-4AFE-9FB3-1708BAB15FE9}" destId="{768F0333-B888-4E52-92B8-3D3C461D2182}" srcOrd="0" destOrd="0" presId="urn:microsoft.com/office/officeart/2005/8/layout/list1"/>
    <dgm:cxn modelId="{77093621-B1D5-4017-BF7F-D9995D12D234}" type="presParOf" srcId="{FF48E82A-5F10-4AFE-9FB3-1708BAB15FE9}" destId="{894DB273-0975-4E1E-A60F-163868509FD5}" srcOrd="1" destOrd="0" presId="urn:microsoft.com/office/officeart/2005/8/layout/list1"/>
    <dgm:cxn modelId="{C8BB48C2-D0BC-439C-92CD-F3849E90DE87}" type="presParOf" srcId="{BCC8809B-08F3-4693-9876-1E3A8BF8700E}" destId="{195704B3-6761-4757-81EC-C08A68474D2F}" srcOrd="29" destOrd="0" presId="urn:microsoft.com/office/officeart/2005/8/layout/list1"/>
    <dgm:cxn modelId="{90B71927-4F6B-4595-942E-85D97D3FC837}"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92D9EBFF-7777-4B6C-93E4-C1973DDC1743}" srcId="{9E795864-CA69-4FE7-9F37-440970E8EF50}" destId="{3FD22015-9A3F-4CD5-B1AC-53A681150093}" srcOrd="6" destOrd="0" parTransId="{18D7911E-323F-4379-AB82-4E7E778329C5}" sibTransId="{16C1C2E1-1076-485E-8A7C-F932939CEC6D}"/>
    <dgm:cxn modelId="{9DB2EDE7-EF51-42FC-90FC-341DD6900E35}" type="presOf" srcId="{E79E8E3E-0D9B-4FC0-B5FF-2A4D3C15573B}" destId="{682B14D7-DA68-4380-A1B4-5DC907A8F075}" srcOrd="0" destOrd="3"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C8ED7086-AF54-4E5F-A5A4-2FC6BFD06A18}" type="presOf" srcId="{CE9505D2-AF93-4CA2-925C-485290A0C2F0}" destId="{E2FC669B-4889-440D-96CF-14EC934461B4}" srcOrd="1"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19009862-23DA-4449-BBC1-CB208A6BF8AA}" type="presOf" srcId="{517418D3-85EC-427E-81CE-DAB83D01C458}" destId="{682B14D7-DA68-4380-A1B4-5DC907A8F075}" srcOrd="0" destOrd="1"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32AEFEFD-0308-4EB9-B9A0-6BEB45CABFE0}" srcId="{9E795864-CA69-4FE7-9F37-440970E8EF50}" destId="{F6CB485D-5388-425E-9EE5-9D5A3AC8F78A}" srcOrd="2" destOrd="0" parTransId="{DE450CA2-D5A0-4D3C-9103-89BFAF8D03F1}" sibTransId="{ABC6D56A-9253-4D24-B242-00F311D9BFC9}"/>
    <dgm:cxn modelId="{DF5CDC7D-B874-4C34-A33E-4B6AB4FA67CC}" type="presOf" srcId="{E8417C84-BEA8-4EC5-9E8F-6D00FCDBC015}" destId="{A4F7F6EE-0D5A-457E-9FE5-0CFD112C8849}"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4037ADAC-D694-43EF-8ACE-75C82A0E8F4D}" type="presOf" srcId="{F6CB485D-5388-425E-9EE5-9D5A3AC8F78A}" destId="{3E6C1706-F9EF-4702-A6DD-5088C1B07AA8}" srcOrd="0" destOrd="2" presId="urn:microsoft.com/office/officeart/2005/8/layout/list1"/>
    <dgm:cxn modelId="{4AA5E6AD-D1D7-4D82-B5C2-F2C69C1E89DA}" type="presOf" srcId="{9E795864-CA69-4FE7-9F37-440970E8EF50}" destId="{684162CE-B25F-48AA-AE06-B5118917548D}" srcOrd="1" destOrd="0" presId="urn:microsoft.com/office/officeart/2005/8/layout/list1"/>
    <dgm:cxn modelId="{DF1AEE28-0CB7-48C6-8F15-D797C1215C61}" type="presOf" srcId="{B990D7E5-531B-4E03-BCBE-50F4828178C8}" destId="{3E6C1706-F9EF-4702-A6DD-5088C1B07AA8}" srcOrd="0" destOrd="3"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6EAC3775-0712-4C1C-A7FB-F7134BA895BB}" type="presOf" srcId="{164315BC-AE80-471C-B807-1C02BBF27ABF}" destId="{3E6C1706-F9EF-4702-A6DD-5088C1B07AA8}" srcOrd="0" destOrd="1" presId="urn:microsoft.com/office/officeart/2005/8/layout/list1"/>
    <dgm:cxn modelId="{1BB5F9B4-AB9A-4328-98F0-E76C4C338FE6}" type="presOf" srcId="{1A4FF1EC-57C4-4D26-9B32-70AAD048297B}" destId="{624403D5-36A0-459B-A886-7181B6519B2C}" srcOrd="1" destOrd="0" presId="urn:microsoft.com/office/officeart/2005/8/layout/list1"/>
    <dgm:cxn modelId="{307A9D72-3334-467B-9912-31ABCF8E2B4C}" type="presOf" srcId="{80788A12-EA88-41B3-A3F3-ECF0D6B0B4C8}" destId="{682B14D7-DA68-4380-A1B4-5DC907A8F075}" srcOrd="0" destOrd="0"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6A7F9722-1ECA-4E18-9901-6A11A13F31C7}" type="presOf" srcId="{A55E64A6-652F-4F15-A3CE-B2760FD32F20}" destId="{3E6C1706-F9EF-4702-A6DD-5088C1B07AA8}" srcOrd="0" destOrd="4"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15A08D0B-C6EA-4E2B-AC26-80415E7DA45F}" type="presOf" srcId="{3BAC68C3-C2B6-4031-ABC3-BB86E8016981}" destId="{682B14D7-DA68-4380-A1B4-5DC907A8F075}" srcOrd="0" destOrd="4" presId="urn:microsoft.com/office/officeart/2005/8/layout/list1"/>
    <dgm:cxn modelId="{D1BD7D37-8C91-4593-892D-D526B72FD195}" type="presOf" srcId="{1A4FF1EC-57C4-4D26-9B32-70AAD048297B}" destId="{D53244C6-0C4D-492A-8CB9-AE2780995D0C}"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B2BD2861-C356-4B8E-B2DE-FD0FEA0BA0A7}" type="presOf" srcId="{47B6E8C8-6650-4645-9E2E-651991936D61}" destId="{682B14D7-DA68-4380-A1B4-5DC907A8F075}" srcOrd="0" destOrd="2" presId="urn:microsoft.com/office/officeart/2005/8/layout/list1"/>
    <dgm:cxn modelId="{B37B8D8C-0E17-40C0-B53D-93B446DA4E10}" type="presOf" srcId="{CE9505D2-AF93-4CA2-925C-485290A0C2F0}" destId="{4B721990-050A-41CA-9AB6-A1324E91B718}" srcOrd="0" destOrd="0" presId="urn:microsoft.com/office/officeart/2005/8/layout/list1"/>
    <dgm:cxn modelId="{78DE361C-77AB-470B-8A01-9E0C048C3C1E}" type="presOf" srcId="{7F4B495C-B5BB-4D7B-9F0D-7B082D4A65C6}" destId="{0D50D1DC-1014-4AAB-864B-0F17645347EA}" srcOrd="1" destOrd="0" presId="urn:microsoft.com/office/officeart/2005/8/layout/list1"/>
    <dgm:cxn modelId="{30598F1E-8059-4BF7-9B92-8FF3C7373367}" type="presOf" srcId="{CE296D95-F90C-4232-86D7-1E9010ADAF1B}" destId="{3E6C1706-F9EF-4702-A6DD-5088C1B07AA8}" srcOrd="0" destOrd="5"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A63F44F4-46F1-41F4-BC8E-908576E44AFC}" type="presOf" srcId="{EE9064E2-5603-4769-B8B2-44007AF6C74D}" destId="{A249C578-C097-40AB-97A5-50700B54BB95}"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614146B7-DDAF-43E0-A858-74A46C237533}" type="presOf" srcId="{4157EB4A-EEBB-42CA-9B9D-C3D96D02C688}" destId="{894DB273-0975-4E1E-A60F-163868509FD5}" srcOrd="1" destOrd="0" presId="urn:microsoft.com/office/officeart/2005/8/layout/list1"/>
    <dgm:cxn modelId="{71CE486A-D2DB-42D9-BAA6-2FE0C8429A28}" type="presOf" srcId="{7F4B495C-B5BB-4D7B-9F0D-7B082D4A65C6}" destId="{2BF4B410-72CD-4F18-A0A1-8E9FE0E652DC}" srcOrd="0" destOrd="0" presId="urn:microsoft.com/office/officeart/2005/8/layout/list1"/>
    <dgm:cxn modelId="{08F500C2-688C-48BF-AA43-0AAD7C5393BE}" type="presOf" srcId="{4FB164C7-6D0A-4021-B7EF-97C569CD2A3E}" destId="{BCC8809B-08F3-4693-9876-1E3A8BF8700E}" srcOrd="0" destOrd="0" presId="urn:microsoft.com/office/officeart/2005/8/layout/list1"/>
    <dgm:cxn modelId="{B60E27BB-AEA1-45A8-B772-DB27FAC60A21}" type="presOf" srcId="{E8417C84-BEA8-4EC5-9E8F-6D00FCDBC015}" destId="{2094678D-F897-4743-BCA0-E74D2B2036D9}" srcOrd="0" destOrd="0" presId="urn:microsoft.com/office/officeart/2005/8/layout/list1"/>
    <dgm:cxn modelId="{78C13B24-E445-4339-9E15-E4A233FA1C5B}" type="presOf" srcId="{0B85369C-F01E-423F-8E72-DB08A93D3B3A}" destId="{A86BC119-FFE4-4F53-8A41-0B7942C275A7}" srcOrd="1" destOrd="0" presId="urn:microsoft.com/office/officeart/2005/8/layout/list1"/>
    <dgm:cxn modelId="{E0D5A5F6-8D69-46F2-A524-9B498B4A159F}" type="presOf" srcId="{EE9064E2-5603-4769-B8B2-44007AF6C74D}" destId="{9B3B934E-3E04-49B0-A048-AEEB32FC7592}" srcOrd="1" destOrd="0" presId="urn:microsoft.com/office/officeart/2005/8/layout/list1"/>
    <dgm:cxn modelId="{204687DD-B10B-4472-A9EE-0713397D402B}" type="presOf" srcId="{0B85369C-F01E-423F-8E72-DB08A93D3B3A}" destId="{61A632BD-F212-4754-A82A-47F784BB615D}" srcOrd="0"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784CDB68-C86A-4FDC-BB92-385E5D56EE23}" type="presOf" srcId="{E5D82549-223B-4DD3-B4C0-DF1D1C113EF1}" destId="{3E6C1706-F9EF-4702-A6DD-5088C1B07AA8}" srcOrd="0" destOrd="0" presId="urn:microsoft.com/office/officeart/2005/8/layout/list1"/>
    <dgm:cxn modelId="{103CE1D2-2C14-4F97-8AF4-2E2FEBD505E4}" type="presOf" srcId="{9E795864-CA69-4FE7-9F37-440970E8EF50}" destId="{A0DF0EAF-4BEE-454B-BBF3-12A1423FF979}"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72251D6C-D1BD-4AB3-A2C1-E8BC17DC3537}" srcId="{4FB164C7-6D0A-4021-B7EF-97C569CD2A3E}" destId="{CE9505D2-AF93-4CA2-925C-485290A0C2F0}" srcOrd="1" destOrd="0" parTransId="{E0C314D6-2491-4D37-8951-E04454DAC08C}" sibTransId="{84CAE666-F38B-4E8E-AE83-B47F10F9FB67}"/>
    <dgm:cxn modelId="{24FD51B4-ECB2-462D-9E4B-4392A94C9EF6}" type="presOf" srcId="{3FD22015-9A3F-4CD5-B1AC-53A681150093}" destId="{3E6C1706-F9EF-4702-A6DD-5088C1B07AA8}" srcOrd="0" destOrd="6" presId="urn:microsoft.com/office/officeart/2005/8/layout/list1"/>
    <dgm:cxn modelId="{E07805D4-896E-42A4-ABA5-CB9BDF675CB3}" type="presOf" srcId="{4157EB4A-EEBB-42CA-9B9D-C3D96D02C688}" destId="{768F0333-B888-4E52-92B8-3D3C461D2182}" srcOrd="0" destOrd="0" presId="urn:microsoft.com/office/officeart/2005/8/layout/list1"/>
    <dgm:cxn modelId="{7AB8B040-4156-4390-8CAA-69C13F7A1251}" type="presParOf" srcId="{BCC8809B-08F3-4693-9876-1E3A8BF8700E}" destId="{304DD202-FC07-47F9-BCCE-6F65AB4A4C45}" srcOrd="0" destOrd="0" presId="urn:microsoft.com/office/officeart/2005/8/layout/list1"/>
    <dgm:cxn modelId="{C0C60099-7680-4410-AD47-B20C387AD06E}" type="presParOf" srcId="{304DD202-FC07-47F9-BCCE-6F65AB4A4C45}" destId="{2094678D-F897-4743-BCA0-E74D2B2036D9}" srcOrd="0" destOrd="0" presId="urn:microsoft.com/office/officeart/2005/8/layout/list1"/>
    <dgm:cxn modelId="{9D2D80DB-9FC4-422E-BF60-25506918D71B}" type="presParOf" srcId="{304DD202-FC07-47F9-BCCE-6F65AB4A4C45}" destId="{A4F7F6EE-0D5A-457E-9FE5-0CFD112C8849}" srcOrd="1" destOrd="0" presId="urn:microsoft.com/office/officeart/2005/8/layout/list1"/>
    <dgm:cxn modelId="{B9F014EA-88D7-4A6F-822F-0BB63311855A}" type="presParOf" srcId="{BCC8809B-08F3-4693-9876-1E3A8BF8700E}" destId="{6D454052-6D10-428F-99A8-6265CB1B4897}" srcOrd="1" destOrd="0" presId="urn:microsoft.com/office/officeart/2005/8/layout/list1"/>
    <dgm:cxn modelId="{C496AB40-0477-4D89-91EF-ABE0C175F318}" type="presParOf" srcId="{BCC8809B-08F3-4693-9876-1E3A8BF8700E}" destId="{94BF0988-D799-4F9E-BA97-5758D0921DE2}" srcOrd="2" destOrd="0" presId="urn:microsoft.com/office/officeart/2005/8/layout/list1"/>
    <dgm:cxn modelId="{B48B8CE9-2AE4-4F39-AC33-75BD7A3A4775}" type="presParOf" srcId="{BCC8809B-08F3-4693-9876-1E3A8BF8700E}" destId="{B9B3FE52-3CD4-4F5C-8B39-1283CB7DC38F}" srcOrd="3" destOrd="0" presId="urn:microsoft.com/office/officeart/2005/8/layout/list1"/>
    <dgm:cxn modelId="{23622141-EA18-4CFB-B64F-64D2709A2CB3}" type="presParOf" srcId="{BCC8809B-08F3-4693-9876-1E3A8BF8700E}" destId="{EFC6478B-B1D2-47A4-9203-635335C14541}" srcOrd="4" destOrd="0" presId="urn:microsoft.com/office/officeart/2005/8/layout/list1"/>
    <dgm:cxn modelId="{65F163B0-89B0-4BA8-8415-2476CCDDA071}" type="presParOf" srcId="{EFC6478B-B1D2-47A4-9203-635335C14541}" destId="{4B721990-050A-41CA-9AB6-A1324E91B718}" srcOrd="0" destOrd="0" presId="urn:microsoft.com/office/officeart/2005/8/layout/list1"/>
    <dgm:cxn modelId="{E550BEDC-75BF-43CA-A47F-F02493CADBFD}" type="presParOf" srcId="{EFC6478B-B1D2-47A4-9203-635335C14541}" destId="{E2FC669B-4889-440D-96CF-14EC934461B4}" srcOrd="1" destOrd="0" presId="urn:microsoft.com/office/officeart/2005/8/layout/list1"/>
    <dgm:cxn modelId="{2533BFE6-F069-4E0A-B41D-70AF1D02C2E4}" type="presParOf" srcId="{BCC8809B-08F3-4693-9876-1E3A8BF8700E}" destId="{4A51215A-63CA-4A1F-A249-E19017D96108}" srcOrd="5" destOrd="0" presId="urn:microsoft.com/office/officeart/2005/8/layout/list1"/>
    <dgm:cxn modelId="{28FD38C7-0906-4AEA-BC5E-41E43CFBFA34}" type="presParOf" srcId="{BCC8809B-08F3-4693-9876-1E3A8BF8700E}" destId="{02D616B1-C029-4E4D-A06E-58423139183F}" srcOrd="6" destOrd="0" presId="urn:microsoft.com/office/officeart/2005/8/layout/list1"/>
    <dgm:cxn modelId="{2D7635DE-8F2B-4F1C-ADE9-3BBC5BAE6F54}" type="presParOf" srcId="{BCC8809B-08F3-4693-9876-1E3A8BF8700E}" destId="{FF5433F6-94EE-4264-A127-E0580C16C316}" srcOrd="7" destOrd="0" presId="urn:microsoft.com/office/officeart/2005/8/layout/list1"/>
    <dgm:cxn modelId="{916181BD-01D7-49CC-97C2-11A573CF9440}" type="presParOf" srcId="{BCC8809B-08F3-4693-9876-1E3A8BF8700E}" destId="{EE1088D0-3C46-4517-95E7-9037A1C47A55}" srcOrd="8" destOrd="0" presId="urn:microsoft.com/office/officeart/2005/8/layout/list1"/>
    <dgm:cxn modelId="{49D87E66-4BD4-406D-B310-F9EFB3EE3989}" type="presParOf" srcId="{EE1088D0-3C46-4517-95E7-9037A1C47A55}" destId="{A0DF0EAF-4BEE-454B-BBF3-12A1423FF979}" srcOrd="0" destOrd="0" presId="urn:microsoft.com/office/officeart/2005/8/layout/list1"/>
    <dgm:cxn modelId="{EC1B9EB0-4852-4E48-B794-B9AD2379576B}" type="presParOf" srcId="{EE1088D0-3C46-4517-95E7-9037A1C47A55}" destId="{684162CE-B25F-48AA-AE06-B5118917548D}" srcOrd="1" destOrd="0" presId="urn:microsoft.com/office/officeart/2005/8/layout/list1"/>
    <dgm:cxn modelId="{FFBD2BD8-5E4B-4B4D-B2B0-DC5665921FA9}" type="presParOf" srcId="{BCC8809B-08F3-4693-9876-1E3A8BF8700E}" destId="{4165F1B7-3867-4B44-91C2-3DF4884FB3CA}" srcOrd="9" destOrd="0" presId="urn:microsoft.com/office/officeart/2005/8/layout/list1"/>
    <dgm:cxn modelId="{6AACDF60-B092-4243-851D-82033D8A026A}" type="presParOf" srcId="{BCC8809B-08F3-4693-9876-1E3A8BF8700E}" destId="{3E6C1706-F9EF-4702-A6DD-5088C1B07AA8}" srcOrd="10" destOrd="0" presId="urn:microsoft.com/office/officeart/2005/8/layout/list1"/>
    <dgm:cxn modelId="{BC79B676-83AD-407A-90D6-5E051F2097EE}" type="presParOf" srcId="{BCC8809B-08F3-4693-9876-1E3A8BF8700E}" destId="{501B9333-9D90-4512-B170-5FEF46680F85}" srcOrd="11" destOrd="0" presId="urn:microsoft.com/office/officeart/2005/8/layout/list1"/>
    <dgm:cxn modelId="{76A1F7B9-8CB4-44F0-9E8E-7B17DB7FEA37}" type="presParOf" srcId="{BCC8809B-08F3-4693-9876-1E3A8BF8700E}" destId="{554D81A5-5CDE-4A27-A0D6-6413B6F233BF}" srcOrd="12" destOrd="0" presId="urn:microsoft.com/office/officeart/2005/8/layout/list1"/>
    <dgm:cxn modelId="{D9A24837-203D-4F9B-924F-162112D42903}" type="presParOf" srcId="{554D81A5-5CDE-4A27-A0D6-6413B6F233BF}" destId="{61A632BD-F212-4754-A82A-47F784BB615D}" srcOrd="0" destOrd="0" presId="urn:microsoft.com/office/officeart/2005/8/layout/list1"/>
    <dgm:cxn modelId="{20E9008D-C776-4524-B304-410B31287F5C}" type="presParOf" srcId="{554D81A5-5CDE-4A27-A0D6-6413B6F233BF}" destId="{A86BC119-FFE4-4F53-8A41-0B7942C275A7}" srcOrd="1" destOrd="0" presId="urn:microsoft.com/office/officeart/2005/8/layout/list1"/>
    <dgm:cxn modelId="{FA565D19-4370-4856-A57B-1B827A9F9A3A}" type="presParOf" srcId="{BCC8809B-08F3-4693-9876-1E3A8BF8700E}" destId="{887423C3-3FF1-4FA3-91D0-5BFB12EB54E2}" srcOrd="13" destOrd="0" presId="urn:microsoft.com/office/officeart/2005/8/layout/list1"/>
    <dgm:cxn modelId="{5F19EEF7-9594-4423-8343-999D122F7122}" type="presParOf" srcId="{BCC8809B-08F3-4693-9876-1E3A8BF8700E}" destId="{A2AB59A2-2557-4895-9C5F-6269F28ADA7B}" srcOrd="14" destOrd="0" presId="urn:microsoft.com/office/officeart/2005/8/layout/list1"/>
    <dgm:cxn modelId="{8441B505-C832-4CE2-9BD8-BE5CDB957D5F}" type="presParOf" srcId="{BCC8809B-08F3-4693-9876-1E3A8BF8700E}" destId="{EBCBEAD0-6714-4900-89B0-1D7003DE5F9B}" srcOrd="15" destOrd="0" presId="urn:microsoft.com/office/officeart/2005/8/layout/list1"/>
    <dgm:cxn modelId="{5344ECD3-8DD0-4799-868C-2A124F5E9FE8}" type="presParOf" srcId="{BCC8809B-08F3-4693-9876-1E3A8BF8700E}" destId="{D483A19D-ED81-4C88-8AEF-71C778AF85FA}" srcOrd="16" destOrd="0" presId="urn:microsoft.com/office/officeart/2005/8/layout/list1"/>
    <dgm:cxn modelId="{230A8551-0B97-4C1F-8592-E7A787BDC860}" type="presParOf" srcId="{D483A19D-ED81-4C88-8AEF-71C778AF85FA}" destId="{2BF4B410-72CD-4F18-A0A1-8E9FE0E652DC}" srcOrd="0" destOrd="0" presId="urn:microsoft.com/office/officeart/2005/8/layout/list1"/>
    <dgm:cxn modelId="{DFFB494B-6680-4F17-B2E4-109DCB5174B8}" type="presParOf" srcId="{D483A19D-ED81-4C88-8AEF-71C778AF85FA}" destId="{0D50D1DC-1014-4AAB-864B-0F17645347EA}" srcOrd="1" destOrd="0" presId="urn:microsoft.com/office/officeart/2005/8/layout/list1"/>
    <dgm:cxn modelId="{E4F22A3F-994D-4DEF-8709-5D6A6A915741}" type="presParOf" srcId="{BCC8809B-08F3-4693-9876-1E3A8BF8700E}" destId="{6002CEF8-CAA5-4DDF-9416-CC1F3349812F}" srcOrd="17" destOrd="0" presId="urn:microsoft.com/office/officeart/2005/8/layout/list1"/>
    <dgm:cxn modelId="{699CAEE7-BDB2-4055-8D28-613D747A806C}" type="presParOf" srcId="{BCC8809B-08F3-4693-9876-1E3A8BF8700E}" destId="{AC55AAE5-CD86-4DCA-A4D4-D4BBBE4D9C6E}" srcOrd="18" destOrd="0" presId="urn:microsoft.com/office/officeart/2005/8/layout/list1"/>
    <dgm:cxn modelId="{2F3A65FA-EAC0-4B18-A1A2-C33D79EB64C9}" type="presParOf" srcId="{BCC8809B-08F3-4693-9876-1E3A8BF8700E}" destId="{6129D119-B38F-4CCA-B075-4EB8A76153C4}" srcOrd="19" destOrd="0" presId="urn:microsoft.com/office/officeart/2005/8/layout/list1"/>
    <dgm:cxn modelId="{C6762CF0-0946-4170-BDDF-5C7A6E7DF4C5}" type="presParOf" srcId="{BCC8809B-08F3-4693-9876-1E3A8BF8700E}" destId="{D747B5C8-20B1-420A-A113-817C586B8209}" srcOrd="20" destOrd="0" presId="urn:microsoft.com/office/officeart/2005/8/layout/list1"/>
    <dgm:cxn modelId="{BF123413-525B-423A-B0A7-BEF75B81CB73}" type="presParOf" srcId="{D747B5C8-20B1-420A-A113-817C586B8209}" destId="{A249C578-C097-40AB-97A5-50700B54BB95}" srcOrd="0" destOrd="0" presId="urn:microsoft.com/office/officeart/2005/8/layout/list1"/>
    <dgm:cxn modelId="{1D036D06-C171-44A0-883F-0D52F2B74E0A}" type="presParOf" srcId="{D747B5C8-20B1-420A-A113-817C586B8209}" destId="{9B3B934E-3E04-49B0-A048-AEEB32FC7592}" srcOrd="1" destOrd="0" presId="urn:microsoft.com/office/officeart/2005/8/layout/list1"/>
    <dgm:cxn modelId="{4B128D83-F7FF-4514-B6AC-C1BB2DBDDD7E}" type="presParOf" srcId="{BCC8809B-08F3-4693-9876-1E3A8BF8700E}" destId="{22E5A17B-93EB-4FAE-A43C-0989E90AD6F1}" srcOrd="21" destOrd="0" presId="urn:microsoft.com/office/officeart/2005/8/layout/list1"/>
    <dgm:cxn modelId="{CFFF4711-DF4D-4ECB-B39C-7C5CF346938F}" type="presParOf" srcId="{BCC8809B-08F3-4693-9876-1E3A8BF8700E}" destId="{682B14D7-DA68-4380-A1B4-5DC907A8F075}" srcOrd="22" destOrd="0" presId="urn:microsoft.com/office/officeart/2005/8/layout/list1"/>
    <dgm:cxn modelId="{C5D461AD-BC86-4029-9DD5-E018027A7384}" type="presParOf" srcId="{BCC8809B-08F3-4693-9876-1E3A8BF8700E}" destId="{C630BA89-DD1B-4C8A-9D44-3FFA41B3F408}" srcOrd="23" destOrd="0" presId="urn:microsoft.com/office/officeart/2005/8/layout/list1"/>
    <dgm:cxn modelId="{67368C16-10B2-4216-AB5B-8CF2DFCC6B4F}" type="presParOf" srcId="{BCC8809B-08F3-4693-9876-1E3A8BF8700E}" destId="{3DE4AB8C-EFB5-4774-A988-4F4AACAA68B5}" srcOrd="24" destOrd="0" presId="urn:microsoft.com/office/officeart/2005/8/layout/list1"/>
    <dgm:cxn modelId="{6E855D49-ADA6-4255-BC05-4298525BDEE6}" type="presParOf" srcId="{3DE4AB8C-EFB5-4774-A988-4F4AACAA68B5}" destId="{D53244C6-0C4D-492A-8CB9-AE2780995D0C}" srcOrd="0" destOrd="0" presId="urn:microsoft.com/office/officeart/2005/8/layout/list1"/>
    <dgm:cxn modelId="{76184F9B-C5D0-43B4-ADBB-49B739A2FAFC}" type="presParOf" srcId="{3DE4AB8C-EFB5-4774-A988-4F4AACAA68B5}" destId="{624403D5-36A0-459B-A886-7181B6519B2C}" srcOrd="1" destOrd="0" presId="urn:microsoft.com/office/officeart/2005/8/layout/list1"/>
    <dgm:cxn modelId="{A3D9BF31-7A59-4715-BDB9-7ECE12A88783}" type="presParOf" srcId="{BCC8809B-08F3-4693-9876-1E3A8BF8700E}" destId="{90714807-D1B1-4774-AF26-7C1D0503B598}" srcOrd="25" destOrd="0" presId="urn:microsoft.com/office/officeart/2005/8/layout/list1"/>
    <dgm:cxn modelId="{3C31EA7D-2663-4BEC-BED0-FBC20AFDD8C2}" type="presParOf" srcId="{BCC8809B-08F3-4693-9876-1E3A8BF8700E}" destId="{6C1EE109-6877-4BF1-83E8-5E9A1D0C28AC}" srcOrd="26" destOrd="0" presId="urn:microsoft.com/office/officeart/2005/8/layout/list1"/>
    <dgm:cxn modelId="{B3E8E6AA-298C-4271-9A7D-87407AD1D385}" type="presParOf" srcId="{BCC8809B-08F3-4693-9876-1E3A8BF8700E}" destId="{F1CCE5EB-196F-4FBD-A0D6-7386B633EB1F}" srcOrd="27" destOrd="0" presId="urn:microsoft.com/office/officeart/2005/8/layout/list1"/>
    <dgm:cxn modelId="{BE78E83C-A686-4D67-B88C-368258807E9B}" type="presParOf" srcId="{BCC8809B-08F3-4693-9876-1E3A8BF8700E}" destId="{FF48E82A-5F10-4AFE-9FB3-1708BAB15FE9}" srcOrd="28" destOrd="0" presId="urn:microsoft.com/office/officeart/2005/8/layout/list1"/>
    <dgm:cxn modelId="{E4F9DD0F-6F61-41C5-BCEC-1ADDFF584A75}" type="presParOf" srcId="{FF48E82A-5F10-4AFE-9FB3-1708BAB15FE9}" destId="{768F0333-B888-4E52-92B8-3D3C461D2182}" srcOrd="0" destOrd="0" presId="urn:microsoft.com/office/officeart/2005/8/layout/list1"/>
    <dgm:cxn modelId="{E6D8C554-6BFD-43C9-8196-FB413A89285A}" type="presParOf" srcId="{FF48E82A-5F10-4AFE-9FB3-1708BAB15FE9}" destId="{894DB273-0975-4E1E-A60F-163868509FD5}" srcOrd="1" destOrd="0" presId="urn:microsoft.com/office/officeart/2005/8/layout/list1"/>
    <dgm:cxn modelId="{25F13FCB-737C-4404-B9EF-4805139EDFB6}" type="presParOf" srcId="{BCC8809B-08F3-4693-9876-1E3A8BF8700E}" destId="{195704B3-6761-4757-81EC-C08A68474D2F}" srcOrd="29" destOrd="0" presId="urn:microsoft.com/office/officeart/2005/8/layout/list1"/>
    <dgm:cxn modelId="{969C1A38-ACB8-4A0A-8955-E68FFA7CC320}"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36896E78-753D-4C39-992D-B50741711EF6}" type="presOf" srcId="{E5D82549-223B-4DD3-B4C0-DF1D1C113EF1}" destId="{3E6C1706-F9EF-4702-A6DD-5088C1B07AA8}" srcOrd="0"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1896F0EA-34A8-46AA-B3A6-38D1211587AF}" type="presOf" srcId="{1A4FF1EC-57C4-4D26-9B32-70AAD048297B}" destId="{624403D5-36A0-459B-A886-7181B6519B2C}" srcOrd="1" destOrd="0" presId="urn:microsoft.com/office/officeart/2005/8/layout/list1"/>
    <dgm:cxn modelId="{B2F2F86D-B792-4AE4-BF9C-5FF509700540}" type="presOf" srcId="{7F4B495C-B5BB-4D7B-9F0D-7B082D4A65C6}" destId="{2BF4B410-72CD-4F18-A0A1-8E9FE0E652DC}" srcOrd="0" destOrd="0" presId="urn:microsoft.com/office/officeart/2005/8/layout/list1"/>
    <dgm:cxn modelId="{7C96E313-7FF6-4F53-B7B2-79BB638F19F0}" type="presOf" srcId="{CE9505D2-AF93-4CA2-925C-485290A0C2F0}" destId="{4B721990-050A-41CA-9AB6-A1324E91B718}"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F62872C7-1A64-4B26-A42B-8C0F0E1B4BA1}" type="presOf" srcId="{9E795864-CA69-4FE7-9F37-440970E8EF50}" destId="{A0DF0EAF-4BEE-454B-BBF3-12A1423FF979}"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07F104BC-CD8C-4205-A915-FFF4E19CCE2D}" type="presOf" srcId="{7F4B495C-B5BB-4D7B-9F0D-7B082D4A65C6}" destId="{0D50D1DC-1014-4AAB-864B-0F17645347EA}" srcOrd="1" destOrd="0" presId="urn:microsoft.com/office/officeart/2005/8/layout/list1"/>
    <dgm:cxn modelId="{A941BDDD-859B-41DA-830A-5BBB2638F4AB}" type="presOf" srcId="{CE296D95-F90C-4232-86D7-1E9010ADAF1B}" destId="{3E6C1706-F9EF-4702-A6DD-5088C1B07AA8}" srcOrd="0" destOrd="5" presId="urn:microsoft.com/office/officeart/2005/8/layout/list1"/>
    <dgm:cxn modelId="{E2277C53-C457-45A7-AC2A-8168752D3D03}" type="presOf" srcId="{517418D3-85EC-427E-81CE-DAB83D01C458}" destId="{682B14D7-DA68-4380-A1B4-5DC907A8F075}" srcOrd="0" destOrd="1"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E1B81796-CA83-49AF-AE3B-63C024B64EA1}" type="presOf" srcId="{1A4FF1EC-57C4-4D26-9B32-70AAD048297B}" destId="{D53244C6-0C4D-492A-8CB9-AE2780995D0C}" srcOrd="0" destOrd="0" presId="urn:microsoft.com/office/officeart/2005/8/layout/list1"/>
    <dgm:cxn modelId="{00D937FB-18A1-4716-84B4-A6C1EEDABC42}" type="presOf" srcId="{9E795864-CA69-4FE7-9F37-440970E8EF50}" destId="{684162CE-B25F-48AA-AE06-B5118917548D}" srcOrd="1" destOrd="0" presId="urn:microsoft.com/office/officeart/2005/8/layout/list1"/>
    <dgm:cxn modelId="{144FB9E7-96B3-4A06-A099-601B01A46EFF}" type="presOf" srcId="{E8417C84-BEA8-4EC5-9E8F-6D00FCDBC015}" destId="{2094678D-F897-4743-BCA0-E74D2B2036D9}" srcOrd="0"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4A6986FE-6614-4256-95A0-7DE9937AECD3}" type="presOf" srcId="{164315BC-AE80-471C-B807-1C02BBF27ABF}" destId="{3E6C1706-F9EF-4702-A6DD-5088C1B07AA8}" srcOrd="0" destOrd="1" presId="urn:microsoft.com/office/officeart/2005/8/layout/list1"/>
    <dgm:cxn modelId="{6C8D0C55-0FB1-42A6-8D1D-CA69F3DB2226}" type="presOf" srcId="{0B85369C-F01E-423F-8E72-DB08A93D3B3A}" destId="{61A632BD-F212-4754-A82A-47F784BB615D}" srcOrd="0" destOrd="0" presId="urn:microsoft.com/office/officeart/2005/8/layout/list1"/>
    <dgm:cxn modelId="{4CCE29D5-1186-4093-8FD9-1F65F352579C}" type="presOf" srcId="{E8417C84-BEA8-4EC5-9E8F-6D00FCDBC015}" destId="{A4F7F6EE-0D5A-457E-9FE5-0CFD112C8849}"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238B1DE5-44D9-4EA9-99B7-F98A2712A1BA}" type="presOf" srcId="{F6CB485D-5388-425E-9EE5-9D5A3AC8F78A}" destId="{3E6C1706-F9EF-4702-A6DD-5088C1B07AA8}" srcOrd="0" destOrd="2"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DB44E1E9-DD80-4F39-A168-33B14CC78166}" type="presOf" srcId="{80788A12-EA88-41B3-A3F3-ECF0D6B0B4C8}" destId="{682B14D7-DA68-4380-A1B4-5DC907A8F075}"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A31E5547-2CDF-4002-A7DD-2C7032FF1ADC}" type="presOf" srcId="{47B6E8C8-6650-4645-9E2E-651991936D61}" destId="{682B14D7-DA68-4380-A1B4-5DC907A8F075}" srcOrd="0" destOrd="2" presId="urn:microsoft.com/office/officeart/2005/8/layout/list1"/>
    <dgm:cxn modelId="{625C5E50-1BB3-4F06-84E8-A3CAE225A9AD}" type="presOf" srcId="{EE9064E2-5603-4769-B8B2-44007AF6C74D}" destId="{9B3B934E-3E04-49B0-A048-AEEB32FC7592}" srcOrd="1" destOrd="0" presId="urn:microsoft.com/office/officeart/2005/8/layout/list1"/>
    <dgm:cxn modelId="{DE626BBD-6BF2-4B3C-AEE7-3D969E0AE6FA}" type="presOf" srcId="{4157EB4A-EEBB-42CA-9B9D-C3D96D02C688}" destId="{894DB273-0975-4E1E-A60F-163868509FD5}"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76ED5C5F-9ED9-4F2D-B566-0EC60B3872B5}" type="presOf" srcId="{3FD22015-9A3F-4CD5-B1AC-53A681150093}" destId="{3E6C1706-F9EF-4702-A6DD-5088C1B07AA8}" srcOrd="0" destOrd="6" presId="urn:microsoft.com/office/officeart/2005/8/layout/list1"/>
    <dgm:cxn modelId="{2B1B252E-CFB4-444D-80C1-77BD49608A99}" type="presOf" srcId="{4157EB4A-EEBB-42CA-9B9D-C3D96D02C688}" destId="{768F0333-B888-4E52-92B8-3D3C461D2182}"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424B163D-B9E9-4580-8EA5-B33FF9D7C8D9}" type="presOf" srcId="{4FB164C7-6D0A-4021-B7EF-97C569CD2A3E}" destId="{BCC8809B-08F3-4693-9876-1E3A8BF8700E}" srcOrd="0" destOrd="0" presId="urn:microsoft.com/office/officeart/2005/8/layout/list1"/>
    <dgm:cxn modelId="{F2266D09-FD2B-4E54-B812-10A04ACF0447}" type="presOf" srcId="{CE9505D2-AF93-4CA2-925C-485290A0C2F0}" destId="{E2FC669B-4889-440D-96CF-14EC934461B4}" srcOrd="1" destOrd="0" presId="urn:microsoft.com/office/officeart/2005/8/layout/list1"/>
    <dgm:cxn modelId="{9566AFF8-8B6F-4A42-BF42-7A1022FE6759}" type="presOf" srcId="{3BAC68C3-C2B6-4031-ABC3-BB86E8016981}" destId="{682B14D7-DA68-4380-A1B4-5DC907A8F075}" srcOrd="0" destOrd="4" presId="urn:microsoft.com/office/officeart/2005/8/layout/list1"/>
    <dgm:cxn modelId="{D5148F98-8364-48BE-9289-DDB17B6909C5}" type="presOf" srcId="{B990D7E5-531B-4E03-BCBE-50F4828178C8}" destId="{3E6C1706-F9EF-4702-A6DD-5088C1B07AA8}" srcOrd="0" destOrd="3" presId="urn:microsoft.com/office/officeart/2005/8/layout/list1"/>
    <dgm:cxn modelId="{E918CF7C-1B2B-41F2-8431-859C7E0AFB34}" type="presOf" srcId="{0B85369C-F01E-423F-8E72-DB08A93D3B3A}" destId="{A86BC119-FFE4-4F53-8A41-0B7942C275A7}" srcOrd="1" destOrd="0" presId="urn:microsoft.com/office/officeart/2005/8/layout/list1"/>
    <dgm:cxn modelId="{3670AF3E-2E9D-40F3-A36F-5657C9D4A444}" type="presOf" srcId="{EE9064E2-5603-4769-B8B2-44007AF6C74D}" destId="{A249C578-C097-40AB-97A5-50700B54BB95}" srcOrd="0" destOrd="0" presId="urn:microsoft.com/office/officeart/2005/8/layout/list1"/>
    <dgm:cxn modelId="{76FBF6C5-0C4F-44C9-9C44-BFE597DFD253}" type="presOf" srcId="{E79E8E3E-0D9B-4FC0-B5FF-2A4D3C15573B}" destId="{682B14D7-DA68-4380-A1B4-5DC907A8F075}" srcOrd="0" destOrd="3" presId="urn:microsoft.com/office/officeart/2005/8/layout/list1"/>
    <dgm:cxn modelId="{9C743E74-1B4F-4E57-BCA5-D5C2BDB8AE91}" type="presOf" srcId="{A55E64A6-652F-4F15-A3CE-B2760FD32F20}" destId="{3E6C1706-F9EF-4702-A6DD-5088C1B07AA8}" srcOrd="0" destOrd="4"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15B61E36-92A4-44E7-810E-901BEAF8C9A9}" type="presParOf" srcId="{BCC8809B-08F3-4693-9876-1E3A8BF8700E}" destId="{304DD202-FC07-47F9-BCCE-6F65AB4A4C45}" srcOrd="0" destOrd="0" presId="urn:microsoft.com/office/officeart/2005/8/layout/list1"/>
    <dgm:cxn modelId="{51DFC453-8E9C-4F72-AB18-1FBA2C43C2BC}" type="presParOf" srcId="{304DD202-FC07-47F9-BCCE-6F65AB4A4C45}" destId="{2094678D-F897-4743-BCA0-E74D2B2036D9}" srcOrd="0" destOrd="0" presId="urn:microsoft.com/office/officeart/2005/8/layout/list1"/>
    <dgm:cxn modelId="{8B41AACB-D480-4E23-8E4E-BD73873AE105}" type="presParOf" srcId="{304DD202-FC07-47F9-BCCE-6F65AB4A4C45}" destId="{A4F7F6EE-0D5A-457E-9FE5-0CFD112C8849}" srcOrd="1" destOrd="0" presId="urn:microsoft.com/office/officeart/2005/8/layout/list1"/>
    <dgm:cxn modelId="{03DB8429-BF7E-4495-BF2B-5B1205677A6C}" type="presParOf" srcId="{BCC8809B-08F3-4693-9876-1E3A8BF8700E}" destId="{6D454052-6D10-428F-99A8-6265CB1B4897}" srcOrd="1" destOrd="0" presId="urn:microsoft.com/office/officeart/2005/8/layout/list1"/>
    <dgm:cxn modelId="{0529E876-A425-4E65-A863-7D43C6F49D02}" type="presParOf" srcId="{BCC8809B-08F3-4693-9876-1E3A8BF8700E}" destId="{94BF0988-D799-4F9E-BA97-5758D0921DE2}" srcOrd="2" destOrd="0" presId="urn:microsoft.com/office/officeart/2005/8/layout/list1"/>
    <dgm:cxn modelId="{A69BD467-7690-43A9-9252-6D615CD6D044}" type="presParOf" srcId="{BCC8809B-08F3-4693-9876-1E3A8BF8700E}" destId="{B9B3FE52-3CD4-4F5C-8B39-1283CB7DC38F}" srcOrd="3" destOrd="0" presId="urn:microsoft.com/office/officeart/2005/8/layout/list1"/>
    <dgm:cxn modelId="{7D6EF9A4-8D03-4EC6-9F81-BDE0708D473D}" type="presParOf" srcId="{BCC8809B-08F3-4693-9876-1E3A8BF8700E}" destId="{EFC6478B-B1D2-47A4-9203-635335C14541}" srcOrd="4" destOrd="0" presId="urn:microsoft.com/office/officeart/2005/8/layout/list1"/>
    <dgm:cxn modelId="{93F131BB-12B3-447E-BA28-BED285D3C5EC}" type="presParOf" srcId="{EFC6478B-B1D2-47A4-9203-635335C14541}" destId="{4B721990-050A-41CA-9AB6-A1324E91B718}" srcOrd="0" destOrd="0" presId="urn:microsoft.com/office/officeart/2005/8/layout/list1"/>
    <dgm:cxn modelId="{A73B8B45-7A1C-4FB6-B1E6-91DE645B7BBC}" type="presParOf" srcId="{EFC6478B-B1D2-47A4-9203-635335C14541}" destId="{E2FC669B-4889-440D-96CF-14EC934461B4}" srcOrd="1" destOrd="0" presId="urn:microsoft.com/office/officeart/2005/8/layout/list1"/>
    <dgm:cxn modelId="{0341C708-6519-4D35-B50D-23E88DB3C93E}" type="presParOf" srcId="{BCC8809B-08F3-4693-9876-1E3A8BF8700E}" destId="{4A51215A-63CA-4A1F-A249-E19017D96108}" srcOrd="5" destOrd="0" presId="urn:microsoft.com/office/officeart/2005/8/layout/list1"/>
    <dgm:cxn modelId="{FA08C1F5-EAA5-49B4-9C6C-5C8809FC3D91}" type="presParOf" srcId="{BCC8809B-08F3-4693-9876-1E3A8BF8700E}" destId="{02D616B1-C029-4E4D-A06E-58423139183F}" srcOrd="6" destOrd="0" presId="urn:microsoft.com/office/officeart/2005/8/layout/list1"/>
    <dgm:cxn modelId="{283E7BD8-ED0F-4E11-8530-8CC571775DA2}" type="presParOf" srcId="{BCC8809B-08F3-4693-9876-1E3A8BF8700E}" destId="{FF5433F6-94EE-4264-A127-E0580C16C316}" srcOrd="7" destOrd="0" presId="urn:microsoft.com/office/officeart/2005/8/layout/list1"/>
    <dgm:cxn modelId="{FD24567F-61CB-4474-8FAC-EC393BA66380}" type="presParOf" srcId="{BCC8809B-08F3-4693-9876-1E3A8BF8700E}" destId="{EE1088D0-3C46-4517-95E7-9037A1C47A55}" srcOrd="8" destOrd="0" presId="urn:microsoft.com/office/officeart/2005/8/layout/list1"/>
    <dgm:cxn modelId="{9CE99074-8C08-458D-B45E-5BF5A3B9E8A3}" type="presParOf" srcId="{EE1088D0-3C46-4517-95E7-9037A1C47A55}" destId="{A0DF0EAF-4BEE-454B-BBF3-12A1423FF979}" srcOrd="0" destOrd="0" presId="urn:microsoft.com/office/officeart/2005/8/layout/list1"/>
    <dgm:cxn modelId="{B4BB6ADE-8812-4A68-ABBF-6CBEB25D23A6}" type="presParOf" srcId="{EE1088D0-3C46-4517-95E7-9037A1C47A55}" destId="{684162CE-B25F-48AA-AE06-B5118917548D}" srcOrd="1" destOrd="0" presId="urn:microsoft.com/office/officeart/2005/8/layout/list1"/>
    <dgm:cxn modelId="{0C386EA5-24ED-4954-AB9D-4511E305D903}" type="presParOf" srcId="{BCC8809B-08F3-4693-9876-1E3A8BF8700E}" destId="{4165F1B7-3867-4B44-91C2-3DF4884FB3CA}" srcOrd="9" destOrd="0" presId="urn:microsoft.com/office/officeart/2005/8/layout/list1"/>
    <dgm:cxn modelId="{A09F400D-B015-4C4C-AC53-27669FA27ABB}" type="presParOf" srcId="{BCC8809B-08F3-4693-9876-1E3A8BF8700E}" destId="{3E6C1706-F9EF-4702-A6DD-5088C1B07AA8}" srcOrd="10" destOrd="0" presId="urn:microsoft.com/office/officeart/2005/8/layout/list1"/>
    <dgm:cxn modelId="{AAD45E4C-EE7E-4769-A11F-1B5582D16EDA}" type="presParOf" srcId="{BCC8809B-08F3-4693-9876-1E3A8BF8700E}" destId="{501B9333-9D90-4512-B170-5FEF46680F85}" srcOrd="11" destOrd="0" presId="urn:microsoft.com/office/officeart/2005/8/layout/list1"/>
    <dgm:cxn modelId="{41688F7C-2C5D-4909-BC8B-8809C9B5ACA2}" type="presParOf" srcId="{BCC8809B-08F3-4693-9876-1E3A8BF8700E}" destId="{554D81A5-5CDE-4A27-A0D6-6413B6F233BF}" srcOrd="12" destOrd="0" presId="urn:microsoft.com/office/officeart/2005/8/layout/list1"/>
    <dgm:cxn modelId="{F89C3AD8-0D09-4505-AD39-F0F2D0D30361}" type="presParOf" srcId="{554D81A5-5CDE-4A27-A0D6-6413B6F233BF}" destId="{61A632BD-F212-4754-A82A-47F784BB615D}" srcOrd="0" destOrd="0" presId="urn:microsoft.com/office/officeart/2005/8/layout/list1"/>
    <dgm:cxn modelId="{A739E134-38AE-4667-A29F-3DAE59D4C42B}" type="presParOf" srcId="{554D81A5-5CDE-4A27-A0D6-6413B6F233BF}" destId="{A86BC119-FFE4-4F53-8A41-0B7942C275A7}" srcOrd="1" destOrd="0" presId="urn:microsoft.com/office/officeart/2005/8/layout/list1"/>
    <dgm:cxn modelId="{45C27793-51C3-4E7C-A8D0-9D1FACA963AF}" type="presParOf" srcId="{BCC8809B-08F3-4693-9876-1E3A8BF8700E}" destId="{887423C3-3FF1-4FA3-91D0-5BFB12EB54E2}" srcOrd="13" destOrd="0" presId="urn:microsoft.com/office/officeart/2005/8/layout/list1"/>
    <dgm:cxn modelId="{891F9098-8F07-4C96-9699-34FF2420F790}" type="presParOf" srcId="{BCC8809B-08F3-4693-9876-1E3A8BF8700E}" destId="{A2AB59A2-2557-4895-9C5F-6269F28ADA7B}" srcOrd="14" destOrd="0" presId="urn:microsoft.com/office/officeart/2005/8/layout/list1"/>
    <dgm:cxn modelId="{9E6D4832-7C8F-4D8B-A365-489BD3F96821}" type="presParOf" srcId="{BCC8809B-08F3-4693-9876-1E3A8BF8700E}" destId="{EBCBEAD0-6714-4900-89B0-1D7003DE5F9B}" srcOrd="15" destOrd="0" presId="urn:microsoft.com/office/officeart/2005/8/layout/list1"/>
    <dgm:cxn modelId="{CCDCD282-1BD2-4DD0-BCC4-8AE27C2FA933}" type="presParOf" srcId="{BCC8809B-08F3-4693-9876-1E3A8BF8700E}" destId="{D483A19D-ED81-4C88-8AEF-71C778AF85FA}" srcOrd="16" destOrd="0" presId="urn:microsoft.com/office/officeart/2005/8/layout/list1"/>
    <dgm:cxn modelId="{27D749D2-EEAE-4793-92D5-61AECCFC27DB}" type="presParOf" srcId="{D483A19D-ED81-4C88-8AEF-71C778AF85FA}" destId="{2BF4B410-72CD-4F18-A0A1-8E9FE0E652DC}" srcOrd="0" destOrd="0" presId="urn:microsoft.com/office/officeart/2005/8/layout/list1"/>
    <dgm:cxn modelId="{1CBE2510-BC7C-4F64-90DA-5EBAB88D050D}" type="presParOf" srcId="{D483A19D-ED81-4C88-8AEF-71C778AF85FA}" destId="{0D50D1DC-1014-4AAB-864B-0F17645347EA}" srcOrd="1" destOrd="0" presId="urn:microsoft.com/office/officeart/2005/8/layout/list1"/>
    <dgm:cxn modelId="{EE2C0F6D-1440-4BE0-86E5-2C3A20B8184A}" type="presParOf" srcId="{BCC8809B-08F3-4693-9876-1E3A8BF8700E}" destId="{6002CEF8-CAA5-4DDF-9416-CC1F3349812F}" srcOrd="17" destOrd="0" presId="urn:microsoft.com/office/officeart/2005/8/layout/list1"/>
    <dgm:cxn modelId="{53D020AE-F2D7-48DE-902B-1F4565246FDE}" type="presParOf" srcId="{BCC8809B-08F3-4693-9876-1E3A8BF8700E}" destId="{AC55AAE5-CD86-4DCA-A4D4-D4BBBE4D9C6E}" srcOrd="18" destOrd="0" presId="urn:microsoft.com/office/officeart/2005/8/layout/list1"/>
    <dgm:cxn modelId="{8269047E-5B82-4925-A904-ED5FA5BEFFBA}" type="presParOf" srcId="{BCC8809B-08F3-4693-9876-1E3A8BF8700E}" destId="{6129D119-B38F-4CCA-B075-4EB8A76153C4}" srcOrd="19" destOrd="0" presId="urn:microsoft.com/office/officeart/2005/8/layout/list1"/>
    <dgm:cxn modelId="{E6AC0872-14A2-430A-AA4F-30CA88AE747B}" type="presParOf" srcId="{BCC8809B-08F3-4693-9876-1E3A8BF8700E}" destId="{D747B5C8-20B1-420A-A113-817C586B8209}" srcOrd="20" destOrd="0" presId="urn:microsoft.com/office/officeart/2005/8/layout/list1"/>
    <dgm:cxn modelId="{E4A2BC5C-F450-4528-84DE-DC27F5084CCF}" type="presParOf" srcId="{D747B5C8-20B1-420A-A113-817C586B8209}" destId="{A249C578-C097-40AB-97A5-50700B54BB95}" srcOrd="0" destOrd="0" presId="urn:microsoft.com/office/officeart/2005/8/layout/list1"/>
    <dgm:cxn modelId="{2EE1D83A-BC24-49B1-8B5E-3633A8FFF8D9}" type="presParOf" srcId="{D747B5C8-20B1-420A-A113-817C586B8209}" destId="{9B3B934E-3E04-49B0-A048-AEEB32FC7592}" srcOrd="1" destOrd="0" presId="urn:microsoft.com/office/officeart/2005/8/layout/list1"/>
    <dgm:cxn modelId="{8B0C334D-FF6C-4C7A-B9F9-B3179B8902DE}" type="presParOf" srcId="{BCC8809B-08F3-4693-9876-1E3A8BF8700E}" destId="{22E5A17B-93EB-4FAE-A43C-0989E90AD6F1}" srcOrd="21" destOrd="0" presId="urn:microsoft.com/office/officeart/2005/8/layout/list1"/>
    <dgm:cxn modelId="{B029C39F-EFA1-4E6D-96D5-365B6C50CF67}" type="presParOf" srcId="{BCC8809B-08F3-4693-9876-1E3A8BF8700E}" destId="{682B14D7-DA68-4380-A1B4-5DC907A8F075}" srcOrd="22" destOrd="0" presId="urn:microsoft.com/office/officeart/2005/8/layout/list1"/>
    <dgm:cxn modelId="{B05ED431-881C-4023-A30C-FDC72EECCED3}" type="presParOf" srcId="{BCC8809B-08F3-4693-9876-1E3A8BF8700E}" destId="{C630BA89-DD1B-4C8A-9D44-3FFA41B3F408}" srcOrd="23" destOrd="0" presId="urn:microsoft.com/office/officeart/2005/8/layout/list1"/>
    <dgm:cxn modelId="{A508050F-25BB-4AEC-BD39-B31A36C47697}" type="presParOf" srcId="{BCC8809B-08F3-4693-9876-1E3A8BF8700E}" destId="{3DE4AB8C-EFB5-4774-A988-4F4AACAA68B5}" srcOrd="24" destOrd="0" presId="urn:microsoft.com/office/officeart/2005/8/layout/list1"/>
    <dgm:cxn modelId="{4F2720FA-42F3-41F3-82F4-A4E8B29AF63F}" type="presParOf" srcId="{3DE4AB8C-EFB5-4774-A988-4F4AACAA68B5}" destId="{D53244C6-0C4D-492A-8CB9-AE2780995D0C}" srcOrd="0" destOrd="0" presId="urn:microsoft.com/office/officeart/2005/8/layout/list1"/>
    <dgm:cxn modelId="{92A6DA8F-8FE1-48AB-8193-F95909C6245C}" type="presParOf" srcId="{3DE4AB8C-EFB5-4774-A988-4F4AACAA68B5}" destId="{624403D5-36A0-459B-A886-7181B6519B2C}" srcOrd="1" destOrd="0" presId="urn:microsoft.com/office/officeart/2005/8/layout/list1"/>
    <dgm:cxn modelId="{BC87F156-68FA-4750-8AC4-24529065805A}" type="presParOf" srcId="{BCC8809B-08F3-4693-9876-1E3A8BF8700E}" destId="{90714807-D1B1-4774-AF26-7C1D0503B598}" srcOrd="25" destOrd="0" presId="urn:microsoft.com/office/officeart/2005/8/layout/list1"/>
    <dgm:cxn modelId="{7FFCB2B0-2D18-4CC1-942E-D12E4DC4474D}" type="presParOf" srcId="{BCC8809B-08F3-4693-9876-1E3A8BF8700E}" destId="{6C1EE109-6877-4BF1-83E8-5E9A1D0C28AC}" srcOrd="26" destOrd="0" presId="urn:microsoft.com/office/officeart/2005/8/layout/list1"/>
    <dgm:cxn modelId="{BA99246C-8650-454D-8BB9-8E2102B57691}" type="presParOf" srcId="{BCC8809B-08F3-4693-9876-1E3A8BF8700E}" destId="{F1CCE5EB-196F-4FBD-A0D6-7386B633EB1F}" srcOrd="27" destOrd="0" presId="urn:microsoft.com/office/officeart/2005/8/layout/list1"/>
    <dgm:cxn modelId="{83F748ED-F19F-4FF2-BCA2-484827F8FE99}" type="presParOf" srcId="{BCC8809B-08F3-4693-9876-1E3A8BF8700E}" destId="{FF48E82A-5F10-4AFE-9FB3-1708BAB15FE9}" srcOrd="28" destOrd="0" presId="urn:microsoft.com/office/officeart/2005/8/layout/list1"/>
    <dgm:cxn modelId="{EB5008AE-90E6-4255-BBE8-39DB61EE3D85}" type="presParOf" srcId="{FF48E82A-5F10-4AFE-9FB3-1708BAB15FE9}" destId="{768F0333-B888-4E52-92B8-3D3C461D2182}" srcOrd="0" destOrd="0" presId="urn:microsoft.com/office/officeart/2005/8/layout/list1"/>
    <dgm:cxn modelId="{ADC22717-0977-4888-AA54-864E385A7504}" type="presParOf" srcId="{FF48E82A-5F10-4AFE-9FB3-1708BAB15FE9}" destId="{894DB273-0975-4E1E-A60F-163868509FD5}" srcOrd="1" destOrd="0" presId="urn:microsoft.com/office/officeart/2005/8/layout/list1"/>
    <dgm:cxn modelId="{5CA93FDE-A866-4089-863F-9EFAC32E5063}" type="presParOf" srcId="{BCC8809B-08F3-4693-9876-1E3A8BF8700E}" destId="{195704B3-6761-4757-81EC-C08A68474D2F}" srcOrd="29" destOrd="0" presId="urn:microsoft.com/office/officeart/2005/8/layout/list1"/>
    <dgm:cxn modelId="{A039F3CF-4BCD-49B5-8F5B-36A9E16F5446}"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92D9EBFF-7777-4B6C-93E4-C1973DDC1743}" srcId="{9E795864-CA69-4FE7-9F37-440970E8EF50}" destId="{3FD22015-9A3F-4CD5-B1AC-53A681150093}" srcOrd="6" destOrd="0" parTransId="{18D7911E-323F-4379-AB82-4E7E778329C5}" sibTransId="{16C1C2E1-1076-485E-8A7C-F932939CEC6D}"/>
    <dgm:cxn modelId="{F9D16BEE-8589-46A3-B0E1-3754D48441B6}" srcId="{EE9064E2-5603-4769-B8B2-44007AF6C74D}" destId="{517418D3-85EC-427E-81CE-DAB83D01C458}" srcOrd="1" destOrd="0" parTransId="{2225191E-1CF0-4AD2-B2A6-70E794895529}" sibTransId="{D2AE01E2-4821-421B-906A-9937D85D9009}"/>
    <dgm:cxn modelId="{CD24004A-555B-4B2B-A176-FB76E70FDEF9}" srcId="{4FB164C7-6D0A-4021-B7EF-97C569CD2A3E}" destId="{4157EB4A-EEBB-42CA-9B9D-C3D96D02C688}" srcOrd="7" destOrd="0" parTransId="{63FEB1E7-4079-4440-A946-51D300B49CE6}" sibTransId="{A73A8552-EE1E-41E8-8DBA-8416EC74B3B2}"/>
    <dgm:cxn modelId="{D2274E2E-0DB8-47E3-A840-2F157AAFB012}" srcId="{4FB164C7-6D0A-4021-B7EF-97C569CD2A3E}" destId="{1A4FF1EC-57C4-4D26-9B32-70AAD048297B}" srcOrd="6" destOrd="0" parTransId="{C655459F-F21B-42F4-9446-4C36C7051126}" sibTransId="{39550460-6275-47CD-A72E-A61B162E6CB3}"/>
    <dgm:cxn modelId="{32AEFEFD-0308-4EB9-B9A0-6BEB45CABFE0}" srcId="{9E795864-CA69-4FE7-9F37-440970E8EF50}" destId="{F6CB485D-5388-425E-9EE5-9D5A3AC8F78A}" srcOrd="2" destOrd="0" parTransId="{DE450CA2-D5A0-4D3C-9103-89BFAF8D03F1}" sibTransId="{ABC6D56A-9253-4D24-B242-00F311D9BFC9}"/>
    <dgm:cxn modelId="{B68D1D98-3FDC-4BA8-853C-77C71ECDA378}" type="presOf" srcId="{B990D7E5-531B-4E03-BCBE-50F4828178C8}" destId="{3E6C1706-F9EF-4702-A6DD-5088C1B07AA8}" srcOrd="0" destOrd="3"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7E53BDDE-5E5E-4F64-8C64-9A839B627DA9}" type="presOf" srcId="{3BAC68C3-C2B6-4031-ABC3-BB86E8016981}" destId="{682B14D7-DA68-4380-A1B4-5DC907A8F075}" srcOrd="0" destOrd="4" presId="urn:microsoft.com/office/officeart/2005/8/layout/list1"/>
    <dgm:cxn modelId="{1EC316F6-A615-40B0-BC17-898B9F5F9F5A}" type="presOf" srcId="{0B85369C-F01E-423F-8E72-DB08A93D3B3A}" destId="{61A632BD-F212-4754-A82A-47F784BB615D}" srcOrd="0" destOrd="0" presId="urn:microsoft.com/office/officeart/2005/8/layout/list1"/>
    <dgm:cxn modelId="{F754188D-A4D6-4AA0-A43C-280A3AF8980C}" type="presOf" srcId="{0B85369C-F01E-423F-8E72-DB08A93D3B3A}" destId="{A86BC119-FFE4-4F53-8A41-0B7942C275A7}"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59A927A8-60A0-4657-B63B-250B19402C0D}" type="presOf" srcId="{1A4FF1EC-57C4-4D26-9B32-70AAD048297B}" destId="{D53244C6-0C4D-492A-8CB9-AE2780995D0C}" srcOrd="0" destOrd="0" presId="urn:microsoft.com/office/officeart/2005/8/layout/list1"/>
    <dgm:cxn modelId="{EF883942-C8C8-4B13-9946-91FBB5321596}" type="presOf" srcId="{1A4FF1EC-57C4-4D26-9B32-70AAD048297B}" destId="{624403D5-36A0-459B-A886-7181B6519B2C}" srcOrd="1" destOrd="0"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3D10D0F5-98CC-4A2F-8B37-5E3B765E0D45}" type="presOf" srcId="{9E795864-CA69-4FE7-9F37-440970E8EF50}" destId="{A0DF0EAF-4BEE-454B-BBF3-12A1423FF979}"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7C5BC8F0-50D6-49AD-860E-FCBDE8EC0C09}" type="presOf" srcId="{164315BC-AE80-471C-B807-1C02BBF27ABF}" destId="{3E6C1706-F9EF-4702-A6DD-5088C1B07AA8}" srcOrd="0" destOrd="1" presId="urn:microsoft.com/office/officeart/2005/8/layout/list1"/>
    <dgm:cxn modelId="{282ECDF1-84AA-430B-8D40-A1BB805D18CD}" type="presOf" srcId="{4157EB4A-EEBB-42CA-9B9D-C3D96D02C688}" destId="{768F0333-B888-4E52-92B8-3D3C461D2182}"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CC7DD330-6A80-40C8-81CA-72B2D11846AC}" type="presOf" srcId="{EE9064E2-5603-4769-B8B2-44007AF6C74D}" destId="{9B3B934E-3E04-49B0-A048-AEEB32FC7592}" srcOrd="1" destOrd="0" presId="urn:microsoft.com/office/officeart/2005/8/layout/list1"/>
    <dgm:cxn modelId="{B7FE3F71-107A-4D18-A0D8-F59D01D6B40F}" type="presOf" srcId="{7F4B495C-B5BB-4D7B-9F0D-7B082D4A65C6}" destId="{0D50D1DC-1014-4AAB-864B-0F17645347EA}" srcOrd="1" destOrd="0" presId="urn:microsoft.com/office/officeart/2005/8/layout/list1"/>
    <dgm:cxn modelId="{89E32F20-EC12-4AA2-A1D4-E9A4F684DEC5}" type="presOf" srcId="{E5D82549-223B-4DD3-B4C0-DF1D1C113EF1}" destId="{3E6C1706-F9EF-4702-A6DD-5088C1B07AA8}"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A70DBA68-29B1-4F0D-B060-2C2776C22B69}" type="presOf" srcId="{517418D3-85EC-427E-81CE-DAB83D01C458}" destId="{682B14D7-DA68-4380-A1B4-5DC907A8F075}" srcOrd="0" destOrd="1"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9C1EC05A-29DE-4262-9D89-18DDB49A1D5A}" type="presOf" srcId="{47B6E8C8-6650-4645-9E2E-651991936D61}" destId="{682B14D7-DA68-4380-A1B4-5DC907A8F075}" srcOrd="0" destOrd="2" presId="urn:microsoft.com/office/officeart/2005/8/layout/list1"/>
    <dgm:cxn modelId="{DF0F2A8D-3CA2-4309-B328-95C90AF907B7}" type="presOf" srcId="{E8417C84-BEA8-4EC5-9E8F-6D00FCDBC015}" destId="{A4F7F6EE-0D5A-457E-9FE5-0CFD112C8849}" srcOrd="1" destOrd="0" presId="urn:microsoft.com/office/officeart/2005/8/layout/list1"/>
    <dgm:cxn modelId="{8A10325D-D8F6-4364-B35D-13E01AB57E4E}" type="presOf" srcId="{E8417C84-BEA8-4EC5-9E8F-6D00FCDBC015}" destId="{2094678D-F897-4743-BCA0-E74D2B2036D9}" srcOrd="0" destOrd="0" presId="urn:microsoft.com/office/officeart/2005/8/layout/list1"/>
    <dgm:cxn modelId="{1CC4DA3E-4A99-4682-9A4F-093D959D8D01}" type="presOf" srcId="{CE9505D2-AF93-4CA2-925C-485290A0C2F0}" destId="{4B721990-050A-41CA-9AB6-A1324E91B718}"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A092E16A-D070-4245-BAC5-C0AE8AA688B2}" type="presOf" srcId="{80788A12-EA88-41B3-A3F3-ECF0D6B0B4C8}" destId="{682B14D7-DA68-4380-A1B4-5DC907A8F075}"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52EB961C-2C01-4E8E-87A5-A4F0E33F7F9A}" type="presOf" srcId="{9E795864-CA69-4FE7-9F37-440970E8EF50}" destId="{684162CE-B25F-48AA-AE06-B5118917548D}" srcOrd="1" destOrd="0" presId="urn:microsoft.com/office/officeart/2005/8/layout/list1"/>
    <dgm:cxn modelId="{42EBA0E5-B03A-4D23-A7A8-E1EAE43FDED3}" type="presOf" srcId="{7F4B495C-B5BB-4D7B-9F0D-7B082D4A65C6}" destId="{2BF4B410-72CD-4F18-A0A1-8E9FE0E652DC}" srcOrd="0" destOrd="0" presId="urn:microsoft.com/office/officeart/2005/8/layout/list1"/>
    <dgm:cxn modelId="{26A17FD1-D66A-4BC6-85C9-689DB9879FCD}" type="presOf" srcId="{E79E8E3E-0D9B-4FC0-B5FF-2A4D3C15573B}" destId="{682B14D7-DA68-4380-A1B4-5DC907A8F075}" srcOrd="0" destOrd="3" presId="urn:microsoft.com/office/officeart/2005/8/layout/list1"/>
    <dgm:cxn modelId="{CF014EE9-A887-47A0-8553-205C6F424B34}" type="presOf" srcId="{A55E64A6-652F-4F15-A3CE-B2760FD32F20}" destId="{3E6C1706-F9EF-4702-A6DD-5088C1B07AA8}" srcOrd="0" destOrd="4" presId="urn:microsoft.com/office/officeart/2005/8/layout/list1"/>
    <dgm:cxn modelId="{9C074DA6-D915-4494-9165-C697596315CA}" type="presOf" srcId="{CE9505D2-AF93-4CA2-925C-485290A0C2F0}" destId="{E2FC669B-4889-440D-96CF-14EC934461B4}" srcOrd="1" destOrd="0" presId="urn:microsoft.com/office/officeart/2005/8/layout/list1"/>
    <dgm:cxn modelId="{9559A7B2-932C-4A1A-8677-D9F064E8DE72}" type="presOf" srcId="{3FD22015-9A3F-4CD5-B1AC-53A681150093}" destId="{3E6C1706-F9EF-4702-A6DD-5088C1B07AA8}" srcOrd="0" destOrd="6" presId="urn:microsoft.com/office/officeart/2005/8/layout/list1"/>
    <dgm:cxn modelId="{A824CD0C-26FA-41EA-9AB6-E19D0A7F735D}" type="presOf" srcId="{F6CB485D-5388-425E-9EE5-9D5A3AC8F78A}" destId="{3E6C1706-F9EF-4702-A6DD-5088C1B07AA8}" srcOrd="0" destOrd="2" presId="urn:microsoft.com/office/officeart/2005/8/layout/list1"/>
    <dgm:cxn modelId="{2151F411-165A-4DE9-AF4D-966E19F23055}" type="presOf" srcId="{CE296D95-F90C-4232-86D7-1E9010ADAF1B}" destId="{3E6C1706-F9EF-4702-A6DD-5088C1B07AA8}" srcOrd="0" destOrd="5" presId="urn:microsoft.com/office/officeart/2005/8/layout/list1"/>
    <dgm:cxn modelId="{CD870F43-97F6-44F4-ACB6-2990162AA1E0}" type="presOf" srcId="{4157EB4A-EEBB-42CA-9B9D-C3D96D02C688}" destId="{894DB273-0975-4E1E-A60F-163868509FD5}" srcOrd="1"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5BD0CBD7-713C-4098-86C0-6A499737DD59}" type="presOf" srcId="{4FB164C7-6D0A-4021-B7EF-97C569CD2A3E}" destId="{BCC8809B-08F3-4693-9876-1E3A8BF8700E}" srcOrd="0" destOrd="0" presId="urn:microsoft.com/office/officeart/2005/8/layout/list1"/>
    <dgm:cxn modelId="{424E2790-D967-429F-A4B0-313C679920DA}" type="presOf" srcId="{EE9064E2-5603-4769-B8B2-44007AF6C74D}" destId="{A249C578-C097-40AB-97A5-50700B54BB95}"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72251D6C-D1BD-4AB3-A2C1-E8BC17DC3537}" srcId="{4FB164C7-6D0A-4021-B7EF-97C569CD2A3E}" destId="{CE9505D2-AF93-4CA2-925C-485290A0C2F0}" srcOrd="1" destOrd="0" parTransId="{E0C314D6-2491-4D37-8951-E04454DAC08C}" sibTransId="{84CAE666-F38B-4E8E-AE83-B47F10F9FB67}"/>
    <dgm:cxn modelId="{39675025-A5DD-480A-95EB-FB8986AE0A73}" type="presParOf" srcId="{BCC8809B-08F3-4693-9876-1E3A8BF8700E}" destId="{304DD202-FC07-47F9-BCCE-6F65AB4A4C45}" srcOrd="0" destOrd="0" presId="urn:microsoft.com/office/officeart/2005/8/layout/list1"/>
    <dgm:cxn modelId="{8BB5B3ED-4C3E-499F-8FD1-6F363A64E5B5}" type="presParOf" srcId="{304DD202-FC07-47F9-BCCE-6F65AB4A4C45}" destId="{2094678D-F897-4743-BCA0-E74D2B2036D9}" srcOrd="0" destOrd="0" presId="urn:microsoft.com/office/officeart/2005/8/layout/list1"/>
    <dgm:cxn modelId="{3F968B64-5690-4AA6-BD55-43F9D74FFEBA}" type="presParOf" srcId="{304DD202-FC07-47F9-BCCE-6F65AB4A4C45}" destId="{A4F7F6EE-0D5A-457E-9FE5-0CFD112C8849}" srcOrd="1" destOrd="0" presId="urn:microsoft.com/office/officeart/2005/8/layout/list1"/>
    <dgm:cxn modelId="{94EA7308-0825-4C52-B60F-4815B17BD67D}" type="presParOf" srcId="{BCC8809B-08F3-4693-9876-1E3A8BF8700E}" destId="{6D454052-6D10-428F-99A8-6265CB1B4897}" srcOrd="1" destOrd="0" presId="urn:microsoft.com/office/officeart/2005/8/layout/list1"/>
    <dgm:cxn modelId="{52BA44A1-56F2-4E72-958E-973DB6AE8030}" type="presParOf" srcId="{BCC8809B-08F3-4693-9876-1E3A8BF8700E}" destId="{94BF0988-D799-4F9E-BA97-5758D0921DE2}" srcOrd="2" destOrd="0" presId="urn:microsoft.com/office/officeart/2005/8/layout/list1"/>
    <dgm:cxn modelId="{1BB2F0A4-CA45-4D3F-A50C-F60A9CFAF31E}" type="presParOf" srcId="{BCC8809B-08F3-4693-9876-1E3A8BF8700E}" destId="{B9B3FE52-3CD4-4F5C-8B39-1283CB7DC38F}" srcOrd="3" destOrd="0" presId="urn:microsoft.com/office/officeart/2005/8/layout/list1"/>
    <dgm:cxn modelId="{AE63B8F6-6C8D-48DF-8038-94202548E7FF}" type="presParOf" srcId="{BCC8809B-08F3-4693-9876-1E3A8BF8700E}" destId="{EFC6478B-B1D2-47A4-9203-635335C14541}" srcOrd="4" destOrd="0" presId="urn:microsoft.com/office/officeart/2005/8/layout/list1"/>
    <dgm:cxn modelId="{ACD6A9DE-60FA-4F61-BFC5-8C08BF59701C}" type="presParOf" srcId="{EFC6478B-B1D2-47A4-9203-635335C14541}" destId="{4B721990-050A-41CA-9AB6-A1324E91B718}" srcOrd="0" destOrd="0" presId="urn:microsoft.com/office/officeart/2005/8/layout/list1"/>
    <dgm:cxn modelId="{AB649435-0629-4B1D-A8C5-88EE9DFF531D}" type="presParOf" srcId="{EFC6478B-B1D2-47A4-9203-635335C14541}" destId="{E2FC669B-4889-440D-96CF-14EC934461B4}" srcOrd="1" destOrd="0" presId="urn:microsoft.com/office/officeart/2005/8/layout/list1"/>
    <dgm:cxn modelId="{26AAA06D-D845-4E13-920B-4073478CD404}" type="presParOf" srcId="{BCC8809B-08F3-4693-9876-1E3A8BF8700E}" destId="{4A51215A-63CA-4A1F-A249-E19017D96108}" srcOrd="5" destOrd="0" presId="urn:microsoft.com/office/officeart/2005/8/layout/list1"/>
    <dgm:cxn modelId="{2C8DC60E-27DB-429F-B8EC-BB9EE90AE5FA}" type="presParOf" srcId="{BCC8809B-08F3-4693-9876-1E3A8BF8700E}" destId="{02D616B1-C029-4E4D-A06E-58423139183F}" srcOrd="6" destOrd="0" presId="urn:microsoft.com/office/officeart/2005/8/layout/list1"/>
    <dgm:cxn modelId="{B8BACCFC-4103-4C5B-B646-D61B6E9DEE18}" type="presParOf" srcId="{BCC8809B-08F3-4693-9876-1E3A8BF8700E}" destId="{FF5433F6-94EE-4264-A127-E0580C16C316}" srcOrd="7" destOrd="0" presId="urn:microsoft.com/office/officeart/2005/8/layout/list1"/>
    <dgm:cxn modelId="{0F658401-F4FE-4B0D-8273-4875059D0CC7}" type="presParOf" srcId="{BCC8809B-08F3-4693-9876-1E3A8BF8700E}" destId="{EE1088D0-3C46-4517-95E7-9037A1C47A55}" srcOrd="8" destOrd="0" presId="urn:microsoft.com/office/officeart/2005/8/layout/list1"/>
    <dgm:cxn modelId="{412E2882-6650-43E5-BE59-98FBF7AFBD5F}" type="presParOf" srcId="{EE1088D0-3C46-4517-95E7-9037A1C47A55}" destId="{A0DF0EAF-4BEE-454B-BBF3-12A1423FF979}" srcOrd="0" destOrd="0" presId="urn:microsoft.com/office/officeart/2005/8/layout/list1"/>
    <dgm:cxn modelId="{BE2415FF-DF28-44C3-BDB2-5E8DB1A1F79A}" type="presParOf" srcId="{EE1088D0-3C46-4517-95E7-9037A1C47A55}" destId="{684162CE-B25F-48AA-AE06-B5118917548D}" srcOrd="1" destOrd="0" presId="urn:microsoft.com/office/officeart/2005/8/layout/list1"/>
    <dgm:cxn modelId="{616EE8E6-9404-491E-85F3-F7DEC31332F8}" type="presParOf" srcId="{BCC8809B-08F3-4693-9876-1E3A8BF8700E}" destId="{4165F1B7-3867-4B44-91C2-3DF4884FB3CA}" srcOrd="9" destOrd="0" presId="urn:microsoft.com/office/officeart/2005/8/layout/list1"/>
    <dgm:cxn modelId="{C0823E7B-7430-4172-A770-BA48EF9141BF}" type="presParOf" srcId="{BCC8809B-08F3-4693-9876-1E3A8BF8700E}" destId="{3E6C1706-F9EF-4702-A6DD-5088C1B07AA8}" srcOrd="10" destOrd="0" presId="urn:microsoft.com/office/officeart/2005/8/layout/list1"/>
    <dgm:cxn modelId="{8F02DCE2-4820-4A12-903D-0F2AA71DD9A4}" type="presParOf" srcId="{BCC8809B-08F3-4693-9876-1E3A8BF8700E}" destId="{501B9333-9D90-4512-B170-5FEF46680F85}" srcOrd="11" destOrd="0" presId="urn:microsoft.com/office/officeart/2005/8/layout/list1"/>
    <dgm:cxn modelId="{FAE2C10A-699C-4746-BD88-5F6F795D40D1}" type="presParOf" srcId="{BCC8809B-08F3-4693-9876-1E3A8BF8700E}" destId="{554D81A5-5CDE-4A27-A0D6-6413B6F233BF}" srcOrd="12" destOrd="0" presId="urn:microsoft.com/office/officeart/2005/8/layout/list1"/>
    <dgm:cxn modelId="{83053B01-84E5-44CD-BCA9-79FF51C2286C}" type="presParOf" srcId="{554D81A5-5CDE-4A27-A0D6-6413B6F233BF}" destId="{61A632BD-F212-4754-A82A-47F784BB615D}" srcOrd="0" destOrd="0" presId="urn:microsoft.com/office/officeart/2005/8/layout/list1"/>
    <dgm:cxn modelId="{E9926F85-63F1-40DC-BCAE-5761962F821F}" type="presParOf" srcId="{554D81A5-5CDE-4A27-A0D6-6413B6F233BF}" destId="{A86BC119-FFE4-4F53-8A41-0B7942C275A7}" srcOrd="1" destOrd="0" presId="urn:microsoft.com/office/officeart/2005/8/layout/list1"/>
    <dgm:cxn modelId="{270B5FA0-C039-4B44-86D3-1C98B42F82FB}" type="presParOf" srcId="{BCC8809B-08F3-4693-9876-1E3A8BF8700E}" destId="{887423C3-3FF1-4FA3-91D0-5BFB12EB54E2}" srcOrd="13" destOrd="0" presId="urn:microsoft.com/office/officeart/2005/8/layout/list1"/>
    <dgm:cxn modelId="{B93C3115-964A-4E04-9894-71D554E5FEAB}" type="presParOf" srcId="{BCC8809B-08F3-4693-9876-1E3A8BF8700E}" destId="{A2AB59A2-2557-4895-9C5F-6269F28ADA7B}" srcOrd="14" destOrd="0" presId="urn:microsoft.com/office/officeart/2005/8/layout/list1"/>
    <dgm:cxn modelId="{779A9293-C817-4C9B-82C7-BA8ACA059724}" type="presParOf" srcId="{BCC8809B-08F3-4693-9876-1E3A8BF8700E}" destId="{EBCBEAD0-6714-4900-89B0-1D7003DE5F9B}" srcOrd="15" destOrd="0" presId="urn:microsoft.com/office/officeart/2005/8/layout/list1"/>
    <dgm:cxn modelId="{C283F1A4-8A1E-4D83-B87D-C6C47F5020ED}" type="presParOf" srcId="{BCC8809B-08F3-4693-9876-1E3A8BF8700E}" destId="{D483A19D-ED81-4C88-8AEF-71C778AF85FA}" srcOrd="16" destOrd="0" presId="urn:microsoft.com/office/officeart/2005/8/layout/list1"/>
    <dgm:cxn modelId="{5F7C6966-8EFC-4A76-96B6-F6FC81879D37}" type="presParOf" srcId="{D483A19D-ED81-4C88-8AEF-71C778AF85FA}" destId="{2BF4B410-72CD-4F18-A0A1-8E9FE0E652DC}" srcOrd="0" destOrd="0" presId="urn:microsoft.com/office/officeart/2005/8/layout/list1"/>
    <dgm:cxn modelId="{87EFF712-0DE2-4B7E-80D5-3CF173F59049}" type="presParOf" srcId="{D483A19D-ED81-4C88-8AEF-71C778AF85FA}" destId="{0D50D1DC-1014-4AAB-864B-0F17645347EA}" srcOrd="1" destOrd="0" presId="urn:microsoft.com/office/officeart/2005/8/layout/list1"/>
    <dgm:cxn modelId="{A9A71D7D-3246-44B4-8C14-A17A0B50668F}" type="presParOf" srcId="{BCC8809B-08F3-4693-9876-1E3A8BF8700E}" destId="{6002CEF8-CAA5-4DDF-9416-CC1F3349812F}" srcOrd="17" destOrd="0" presId="urn:microsoft.com/office/officeart/2005/8/layout/list1"/>
    <dgm:cxn modelId="{6DC0EC43-7EDE-4396-A45D-9CBDA746014B}" type="presParOf" srcId="{BCC8809B-08F3-4693-9876-1E3A8BF8700E}" destId="{AC55AAE5-CD86-4DCA-A4D4-D4BBBE4D9C6E}" srcOrd="18" destOrd="0" presId="urn:microsoft.com/office/officeart/2005/8/layout/list1"/>
    <dgm:cxn modelId="{9DC6ADF1-5B1B-4751-9D35-0D87DD62F0B5}" type="presParOf" srcId="{BCC8809B-08F3-4693-9876-1E3A8BF8700E}" destId="{6129D119-B38F-4CCA-B075-4EB8A76153C4}" srcOrd="19" destOrd="0" presId="urn:microsoft.com/office/officeart/2005/8/layout/list1"/>
    <dgm:cxn modelId="{2E877069-92A7-471F-A191-EA3BC867D5F1}" type="presParOf" srcId="{BCC8809B-08F3-4693-9876-1E3A8BF8700E}" destId="{D747B5C8-20B1-420A-A113-817C586B8209}" srcOrd="20" destOrd="0" presId="urn:microsoft.com/office/officeart/2005/8/layout/list1"/>
    <dgm:cxn modelId="{E5217462-6296-473D-82AE-FF1BF42B27CD}" type="presParOf" srcId="{D747B5C8-20B1-420A-A113-817C586B8209}" destId="{A249C578-C097-40AB-97A5-50700B54BB95}" srcOrd="0" destOrd="0" presId="urn:microsoft.com/office/officeart/2005/8/layout/list1"/>
    <dgm:cxn modelId="{C6FB3021-A6BD-4336-8A27-D2161DF7E182}" type="presParOf" srcId="{D747B5C8-20B1-420A-A113-817C586B8209}" destId="{9B3B934E-3E04-49B0-A048-AEEB32FC7592}" srcOrd="1" destOrd="0" presId="urn:microsoft.com/office/officeart/2005/8/layout/list1"/>
    <dgm:cxn modelId="{D5D86254-FD19-4701-8B4C-30C330861245}" type="presParOf" srcId="{BCC8809B-08F3-4693-9876-1E3A8BF8700E}" destId="{22E5A17B-93EB-4FAE-A43C-0989E90AD6F1}" srcOrd="21" destOrd="0" presId="urn:microsoft.com/office/officeart/2005/8/layout/list1"/>
    <dgm:cxn modelId="{100D8275-69FB-49AB-B4C8-8D74656A3FEA}" type="presParOf" srcId="{BCC8809B-08F3-4693-9876-1E3A8BF8700E}" destId="{682B14D7-DA68-4380-A1B4-5DC907A8F075}" srcOrd="22" destOrd="0" presId="urn:microsoft.com/office/officeart/2005/8/layout/list1"/>
    <dgm:cxn modelId="{DC9F5B15-10BE-45D3-82AA-094745F23AC1}" type="presParOf" srcId="{BCC8809B-08F3-4693-9876-1E3A8BF8700E}" destId="{C630BA89-DD1B-4C8A-9D44-3FFA41B3F408}" srcOrd="23" destOrd="0" presId="urn:microsoft.com/office/officeart/2005/8/layout/list1"/>
    <dgm:cxn modelId="{81BD7F0A-B63E-4115-9070-7AAE86BEC378}" type="presParOf" srcId="{BCC8809B-08F3-4693-9876-1E3A8BF8700E}" destId="{3DE4AB8C-EFB5-4774-A988-4F4AACAA68B5}" srcOrd="24" destOrd="0" presId="urn:microsoft.com/office/officeart/2005/8/layout/list1"/>
    <dgm:cxn modelId="{0334C83D-C249-41C4-B3D8-BB92CC29FFED}" type="presParOf" srcId="{3DE4AB8C-EFB5-4774-A988-4F4AACAA68B5}" destId="{D53244C6-0C4D-492A-8CB9-AE2780995D0C}" srcOrd="0" destOrd="0" presId="urn:microsoft.com/office/officeart/2005/8/layout/list1"/>
    <dgm:cxn modelId="{6CADA872-6CE3-436D-9ACF-EDA93B29FD88}" type="presParOf" srcId="{3DE4AB8C-EFB5-4774-A988-4F4AACAA68B5}" destId="{624403D5-36A0-459B-A886-7181B6519B2C}" srcOrd="1" destOrd="0" presId="urn:microsoft.com/office/officeart/2005/8/layout/list1"/>
    <dgm:cxn modelId="{71B5CEE4-74FD-45EA-AEEE-0585459A7CC7}" type="presParOf" srcId="{BCC8809B-08F3-4693-9876-1E3A8BF8700E}" destId="{90714807-D1B1-4774-AF26-7C1D0503B598}" srcOrd="25" destOrd="0" presId="urn:microsoft.com/office/officeart/2005/8/layout/list1"/>
    <dgm:cxn modelId="{FDE0B77B-13EA-4177-B48E-FB8FA8D892A4}" type="presParOf" srcId="{BCC8809B-08F3-4693-9876-1E3A8BF8700E}" destId="{6C1EE109-6877-4BF1-83E8-5E9A1D0C28AC}" srcOrd="26" destOrd="0" presId="urn:microsoft.com/office/officeart/2005/8/layout/list1"/>
    <dgm:cxn modelId="{8D77535B-47FA-4EFC-8E80-28131DCBABDE}" type="presParOf" srcId="{BCC8809B-08F3-4693-9876-1E3A8BF8700E}" destId="{F1CCE5EB-196F-4FBD-A0D6-7386B633EB1F}" srcOrd="27" destOrd="0" presId="urn:microsoft.com/office/officeart/2005/8/layout/list1"/>
    <dgm:cxn modelId="{D3CAE476-DBFF-4A18-A664-A36B1445E7D2}" type="presParOf" srcId="{BCC8809B-08F3-4693-9876-1E3A8BF8700E}" destId="{FF48E82A-5F10-4AFE-9FB3-1708BAB15FE9}" srcOrd="28" destOrd="0" presId="urn:microsoft.com/office/officeart/2005/8/layout/list1"/>
    <dgm:cxn modelId="{9C603DC3-B48E-4634-9268-763F1EC556BC}" type="presParOf" srcId="{FF48E82A-5F10-4AFE-9FB3-1708BAB15FE9}" destId="{768F0333-B888-4E52-92B8-3D3C461D2182}" srcOrd="0" destOrd="0" presId="urn:microsoft.com/office/officeart/2005/8/layout/list1"/>
    <dgm:cxn modelId="{11AEB852-433B-4F78-83E1-657370E6D4F7}" type="presParOf" srcId="{FF48E82A-5F10-4AFE-9FB3-1708BAB15FE9}" destId="{894DB273-0975-4E1E-A60F-163868509FD5}" srcOrd="1" destOrd="0" presId="urn:microsoft.com/office/officeart/2005/8/layout/list1"/>
    <dgm:cxn modelId="{BAE8370D-89BF-4256-BB03-58AE574A5C2A}" type="presParOf" srcId="{BCC8809B-08F3-4693-9876-1E3A8BF8700E}" destId="{195704B3-6761-4757-81EC-C08A68474D2F}" srcOrd="29" destOrd="0" presId="urn:microsoft.com/office/officeart/2005/8/layout/list1"/>
    <dgm:cxn modelId="{92C3DA16-B619-4C08-A40E-135CBC21A8C9}"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FB391C75-9187-486C-AAD7-986F7E2CADFD}" type="presOf" srcId="{F6CB485D-5388-425E-9EE5-9D5A3AC8F78A}" destId="{3E6C1706-F9EF-4702-A6DD-5088C1B07AA8}" srcOrd="0" destOrd="2" presId="urn:microsoft.com/office/officeart/2005/8/layout/list1"/>
    <dgm:cxn modelId="{8B061624-838B-4865-A886-A89EE52D2EB1}" type="presOf" srcId="{9E795864-CA69-4FE7-9F37-440970E8EF50}" destId="{A0DF0EAF-4BEE-454B-BBF3-12A1423FF979}" srcOrd="0" destOrd="0" presId="urn:microsoft.com/office/officeart/2005/8/layout/list1"/>
    <dgm:cxn modelId="{9FED5AE7-581D-4FAF-9424-DE696CD238AC}" type="presOf" srcId="{1A4FF1EC-57C4-4D26-9B32-70AAD048297B}" destId="{D53244C6-0C4D-492A-8CB9-AE2780995D0C}"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3FE053B9-940B-4430-9668-64C23880AAB6}" type="presOf" srcId="{4157EB4A-EEBB-42CA-9B9D-C3D96D02C688}" destId="{894DB273-0975-4E1E-A60F-163868509FD5}" srcOrd="1" destOrd="0" presId="urn:microsoft.com/office/officeart/2005/8/layout/list1"/>
    <dgm:cxn modelId="{F69D95E8-CC5F-402B-81DE-DA9A4B948E6A}" type="presOf" srcId="{CE9505D2-AF93-4CA2-925C-485290A0C2F0}" destId="{4B721990-050A-41CA-9AB6-A1324E91B718}" srcOrd="0"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A4831C06-E45F-4112-8FED-BAFAC237DE58}" type="presOf" srcId="{7F4B495C-B5BB-4D7B-9F0D-7B082D4A65C6}" destId="{2BF4B410-72CD-4F18-A0A1-8E9FE0E652DC}"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EDC5B494-0FAD-46D1-90F0-D2CDEDECCA4E}" type="presOf" srcId="{E8417C84-BEA8-4EC5-9E8F-6D00FCDBC015}" destId="{2094678D-F897-4743-BCA0-E74D2B2036D9}"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2C06BD79-D0E9-4F11-A684-37F1AFA2CA9D}" type="presOf" srcId="{517418D3-85EC-427E-81CE-DAB83D01C458}" destId="{682B14D7-DA68-4380-A1B4-5DC907A8F075}" srcOrd="0" destOrd="1" presId="urn:microsoft.com/office/officeart/2005/8/layout/list1"/>
    <dgm:cxn modelId="{9A06E516-2F1A-4C9D-A7DB-3F5EAF840B0A}" type="presOf" srcId="{7F4B495C-B5BB-4D7B-9F0D-7B082D4A65C6}" destId="{0D50D1DC-1014-4AAB-864B-0F17645347EA}"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B37E7684-61E5-41CE-A370-ABEA492AAD3F}" type="presOf" srcId="{3BAC68C3-C2B6-4031-ABC3-BB86E8016981}" destId="{682B14D7-DA68-4380-A1B4-5DC907A8F075}" srcOrd="0" destOrd="4"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06D237F5-DA19-4F97-A557-1929595903CF}" type="presOf" srcId="{E5D82549-223B-4DD3-B4C0-DF1D1C113EF1}" destId="{3E6C1706-F9EF-4702-A6DD-5088C1B07AA8}" srcOrd="0"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8FA6C683-F72A-449F-B876-9B4F5C27D0AD}" srcId="{9E795864-CA69-4FE7-9F37-440970E8EF50}" destId="{A55E64A6-652F-4F15-A3CE-B2760FD32F20}" srcOrd="4" destOrd="0" parTransId="{068C2B81-2CA1-40BC-B930-B9E8363B39D0}" sibTransId="{6BCCAE07-E17B-4362-80D7-6181E8E0C62E}"/>
    <dgm:cxn modelId="{FFCD8628-80A0-418C-9657-34FB5CC2D22F}" srcId="{EE9064E2-5603-4769-B8B2-44007AF6C74D}" destId="{3BAC68C3-C2B6-4031-ABC3-BB86E8016981}" srcOrd="4" destOrd="0" parTransId="{24BBEAC3-1DE2-44BD-ABBD-A9449F7F6189}" sibTransId="{D99B5791-1EC5-4B00-BF42-5EF34F380D64}"/>
    <dgm:cxn modelId="{D5A7E630-FA1D-4164-9FA8-0B2CC2163449}" type="presOf" srcId="{47B6E8C8-6650-4645-9E2E-651991936D61}" destId="{682B14D7-DA68-4380-A1B4-5DC907A8F075}" srcOrd="0" destOrd="2"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F8469932-6116-4FDC-B122-61AA6BC60D6C}" type="presOf" srcId="{4157EB4A-EEBB-42CA-9B9D-C3D96D02C688}" destId="{768F0333-B888-4E52-92B8-3D3C461D2182}" srcOrd="0" destOrd="0" presId="urn:microsoft.com/office/officeart/2005/8/layout/list1"/>
    <dgm:cxn modelId="{2660AE67-57B5-4EF4-B49A-81DB567A72EC}" type="presOf" srcId="{A55E64A6-652F-4F15-A3CE-B2760FD32F20}" destId="{3E6C1706-F9EF-4702-A6DD-5088C1B07AA8}" srcOrd="0" destOrd="4"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C3C7A8BC-9360-46AA-B173-85E60DEC3E62}" type="presOf" srcId="{164315BC-AE80-471C-B807-1C02BBF27ABF}" destId="{3E6C1706-F9EF-4702-A6DD-5088C1B07AA8}" srcOrd="0" destOrd="1" presId="urn:microsoft.com/office/officeart/2005/8/layout/list1"/>
    <dgm:cxn modelId="{B49DBF22-14F9-4DA5-AEE3-4900001D27E4}" type="presOf" srcId="{EE9064E2-5603-4769-B8B2-44007AF6C74D}" destId="{9B3B934E-3E04-49B0-A048-AEEB32FC7592}" srcOrd="1" destOrd="0" presId="urn:microsoft.com/office/officeart/2005/8/layout/list1"/>
    <dgm:cxn modelId="{25A1C62E-2B7F-4E9F-B43A-0FD5B9AFB418}" type="presOf" srcId="{1A4FF1EC-57C4-4D26-9B32-70AAD048297B}" destId="{624403D5-36A0-459B-A886-7181B6519B2C}"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1D1E975C-A129-457B-9F49-353A2428DDDB}" type="presOf" srcId="{E79E8E3E-0D9B-4FC0-B5FF-2A4D3C15573B}" destId="{682B14D7-DA68-4380-A1B4-5DC907A8F075}" srcOrd="0" destOrd="3" presId="urn:microsoft.com/office/officeart/2005/8/layout/list1"/>
    <dgm:cxn modelId="{A95E70A1-4DAC-4DA0-9401-84F91A3FC3B4}" type="presOf" srcId="{CE296D95-F90C-4232-86D7-1E9010ADAF1B}" destId="{3E6C1706-F9EF-4702-A6DD-5088C1B07AA8}" srcOrd="0" destOrd="5" presId="urn:microsoft.com/office/officeart/2005/8/layout/list1"/>
    <dgm:cxn modelId="{7213837B-5A27-4142-8778-B0A166D30CBB}" type="presOf" srcId="{EE9064E2-5603-4769-B8B2-44007AF6C74D}" destId="{A249C578-C097-40AB-97A5-50700B54BB95}" srcOrd="0" destOrd="0" presId="urn:microsoft.com/office/officeart/2005/8/layout/list1"/>
    <dgm:cxn modelId="{285C4A33-35DC-4E80-AC2D-50F21B7853A6}" type="presOf" srcId="{0B85369C-F01E-423F-8E72-DB08A93D3B3A}" destId="{61A632BD-F212-4754-A82A-47F784BB615D}" srcOrd="0" destOrd="0" presId="urn:microsoft.com/office/officeart/2005/8/layout/list1"/>
    <dgm:cxn modelId="{D463C7F5-CD04-4D25-9C83-096B5AAD3635}" type="presOf" srcId="{4FB164C7-6D0A-4021-B7EF-97C569CD2A3E}" destId="{BCC8809B-08F3-4693-9876-1E3A8BF8700E}" srcOrd="0"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9D5F5D36-3F98-485E-A960-5020EAB58DC3}" type="presOf" srcId="{E8417C84-BEA8-4EC5-9E8F-6D00FCDBC015}" destId="{A4F7F6EE-0D5A-457E-9FE5-0CFD112C8849}" srcOrd="1" destOrd="0" presId="urn:microsoft.com/office/officeart/2005/8/layout/list1"/>
    <dgm:cxn modelId="{677CF5D2-A89D-4599-96BE-81A3A2785551}" type="presOf" srcId="{CE9505D2-AF93-4CA2-925C-485290A0C2F0}" destId="{E2FC669B-4889-440D-96CF-14EC934461B4}"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1D3458DA-12E3-41B3-A72A-D6F32841AC6A}" type="presOf" srcId="{3FD22015-9A3F-4CD5-B1AC-53A681150093}" destId="{3E6C1706-F9EF-4702-A6DD-5088C1B07AA8}" srcOrd="0" destOrd="6" presId="urn:microsoft.com/office/officeart/2005/8/layout/list1"/>
    <dgm:cxn modelId="{155FAA1C-C28F-4C43-A297-38603A5F276F}" type="presOf" srcId="{9E795864-CA69-4FE7-9F37-440970E8EF50}" destId="{684162CE-B25F-48AA-AE06-B5118917548D}" srcOrd="1" destOrd="0" presId="urn:microsoft.com/office/officeart/2005/8/layout/list1"/>
    <dgm:cxn modelId="{D7B71945-22EC-4DC7-B6D5-2EC49102F0AA}" type="presOf" srcId="{B990D7E5-531B-4E03-BCBE-50F4828178C8}" destId="{3E6C1706-F9EF-4702-A6DD-5088C1B07AA8}" srcOrd="0" destOrd="3" presId="urn:microsoft.com/office/officeart/2005/8/layout/list1"/>
    <dgm:cxn modelId="{BFBFC43F-41EE-4A73-81FF-990BC89B9B30}" type="presOf" srcId="{80788A12-EA88-41B3-A3F3-ECF0D6B0B4C8}" destId="{682B14D7-DA68-4380-A1B4-5DC907A8F075}" srcOrd="0" destOrd="0" presId="urn:microsoft.com/office/officeart/2005/8/layout/list1"/>
    <dgm:cxn modelId="{E28E503B-611E-459B-9E36-67FDD086E675}" type="presOf" srcId="{0B85369C-F01E-423F-8E72-DB08A93D3B3A}" destId="{A86BC119-FFE4-4F53-8A41-0B7942C275A7}"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BC457569-F052-4029-8375-B8D3417364E6}" type="presParOf" srcId="{BCC8809B-08F3-4693-9876-1E3A8BF8700E}" destId="{304DD202-FC07-47F9-BCCE-6F65AB4A4C45}" srcOrd="0" destOrd="0" presId="urn:microsoft.com/office/officeart/2005/8/layout/list1"/>
    <dgm:cxn modelId="{BD524F7D-0AE4-4B85-8FD3-BF3E7D3B79D1}" type="presParOf" srcId="{304DD202-FC07-47F9-BCCE-6F65AB4A4C45}" destId="{2094678D-F897-4743-BCA0-E74D2B2036D9}" srcOrd="0" destOrd="0" presId="urn:microsoft.com/office/officeart/2005/8/layout/list1"/>
    <dgm:cxn modelId="{B01132E5-8CEB-4155-AC3A-23B5F2C8161C}" type="presParOf" srcId="{304DD202-FC07-47F9-BCCE-6F65AB4A4C45}" destId="{A4F7F6EE-0D5A-457E-9FE5-0CFD112C8849}" srcOrd="1" destOrd="0" presId="urn:microsoft.com/office/officeart/2005/8/layout/list1"/>
    <dgm:cxn modelId="{C14F3940-7557-47FA-8ECD-AFE588EF3F75}" type="presParOf" srcId="{BCC8809B-08F3-4693-9876-1E3A8BF8700E}" destId="{6D454052-6D10-428F-99A8-6265CB1B4897}" srcOrd="1" destOrd="0" presId="urn:microsoft.com/office/officeart/2005/8/layout/list1"/>
    <dgm:cxn modelId="{695C13BB-BB48-4EB8-AE15-503888FB7E2C}" type="presParOf" srcId="{BCC8809B-08F3-4693-9876-1E3A8BF8700E}" destId="{94BF0988-D799-4F9E-BA97-5758D0921DE2}" srcOrd="2" destOrd="0" presId="urn:microsoft.com/office/officeart/2005/8/layout/list1"/>
    <dgm:cxn modelId="{0E9A6FC3-150A-41C9-B3F1-AD80573A9455}" type="presParOf" srcId="{BCC8809B-08F3-4693-9876-1E3A8BF8700E}" destId="{B9B3FE52-3CD4-4F5C-8B39-1283CB7DC38F}" srcOrd="3" destOrd="0" presId="urn:microsoft.com/office/officeart/2005/8/layout/list1"/>
    <dgm:cxn modelId="{6C0BC845-CEAA-453E-B06C-EE26BCEA97A3}" type="presParOf" srcId="{BCC8809B-08F3-4693-9876-1E3A8BF8700E}" destId="{EFC6478B-B1D2-47A4-9203-635335C14541}" srcOrd="4" destOrd="0" presId="urn:microsoft.com/office/officeart/2005/8/layout/list1"/>
    <dgm:cxn modelId="{63F07505-BF23-4B5E-8DA9-1AEF2FA0E342}" type="presParOf" srcId="{EFC6478B-B1D2-47A4-9203-635335C14541}" destId="{4B721990-050A-41CA-9AB6-A1324E91B718}" srcOrd="0" destOrd="0" presId="urn:microsoft.com/office/officeart/2005/8/layout/list1"/>
    <dgm:cxn modelId="{88FD3A30-523D-43FA-BEEC-4EE3906CA0B8}" type="presParOf" srcId="{EFC6478B-B1D2-47A4-9203-635335C14541}" destId="{E2FC669B-4889-440D-96CF-14EC934461B4}" srcOrd="1" destOrd="0" presId="urn:microsoft.com/office/officeart/2005/8/layout/list1"/>
    <dgm:cxn modelId="{436116D5-2829-4417-8F72-4BFCA2F31AD8}" type="presParOf" srcId="{BCC8809B-08F3-4693-9876-1E3A8BF8700E}" destId="{4A51215A-63CA-4A1F-A249-E19017D96108}" srcOrd="5" destOrd="0" presId="urn:microsoft.com/office/officeart/2005/8/layout/list1"/>
    <dgm:cxn modelId="{6F77CB49-60E6-4AFE-AC25-C347D8771D5A}" type="presParOf" srcId="{BCC8809B-08F3-4693-9876-1E3A8BF8700E}" destId="{02D616B1-C029-4E4D-A06E-58423139183F}" srcOrd="6" destOrd="0" presId="urn:microsoft.com/office/officeart/2005/8/layout/list1"/>
    <dgm:cxn modelId="{4AE8FC23-74CF-4383-B6EE-D4527F84185F}" type="presParOf" srcId="{BCC8809B-08F3-4693-9876-1E3A8BF8700E}" destId="{FF5433F6-94EE-4264-A127-E0580C16C316}" srcOrd="7" destOrd="0" presId="urn:microsoft.com/office/officeart/2005/8/layout/list1"/>
    <dgm:cxn modelId="{4763DF52-FA5E-4401-B36E-7901F9BE8938}" type="presParOf" srcId="{BCC8809B-08F3-4693-9876-1E3A8BF8700E}" destId="{EE1088D0-3C46-4517-95E7-9037A1C47A55}" srcOrd="8" destOrd="0" presId="urn:microsoft.com/office/officeart/2005/8/layout/list1"/>
    <dgm:cxn modelId="{3C92192C-9AEB-4E8C-819F-296FF8EB5577}" type="presParOf" srcId="{EE1088D0-3C46-4517-95E7-9037A1C47A55}" destId="{A0DF0EAF-4BEE-454B-BBF3-12A1423FF979}" srcOrd="0" destOrd="0" presId="urn:microsoft.com/office/officeart/2005/8/layout/list1"/>
    <dgm:cxn modelId="{76683EC9-3A25-4097-B13D-A1CB4D8C1CCE}" type="presParOf" srcId="{EE1088D0-3C46-4517-95E7-9037A1C47A55}" destId="{684162CE-B25F-48AA-AE06-B5118917548D}" srcOrd="1" destOrd="0" presId="urn:microsoft.com/office/officeart/2005/8/layout/list1"/>
    <dgm:cxn modelId="{CDC92C25-EB20-4860-83EB-03D569500252}" type="presParOf" srcId="{BCC8809B-08F3-4693-9876-1E3A8BF8700E}" destId="{4165F1B7-3867-4B44-91C2-3DF4884FB3CA}" srcOrd="9" destOrd="0" presId="urn:microsoft.com/office/officeart/2005/8/layout/list1"/>
    <dgm:cxn modelId="{4E40A1A6-DFEE-4172-8230-F4FC641C2F3A}" type="presParOf" srcId="{BCC8809B-08F3-4693-9876-1E3A8BF8700E}" destId="{3E6C1706-F9EF-4702-A6DD-5088C1B07AA8}" srcOrd="10" destOrd="0" presId="urn:microsoft.com/office/officeart/2005/8/layout/list1"/>
    <dgm:cxn modelId="{D045E3A7-CF92-4E51-880C-CE6562A177B4}" type="presParOf" srcId="{BCC8809B-08F3-4693-9876-1E3A8BF8700E}" destId="{501B9333-9D90-4512-B170-5FEF46680F85}" srcOrd="11" destOrd="0" presId="urn:microsoft.com/office/officeart/2005/8/layout/list1"/>
    <dgm:cxn modelId="{B95814B3-E3B3-4083-A481-838FF089E162}" type="presParOf" srcId="{BCC8809B-08F3-4693-9876-1E3A8BF8700E}" destId="{554D81A5-5CDE-4A27-A0D6-6413B6F233BF}" srcOrd="12" destOrd="0" presId="urn:microsoft.com/office/officeart/2005/8/layout/list1"/>
    <dgm:cxn modelId="{B58858B8-345A-4DDA-8FCB-C11D7D93A871}" type="presParOf" srcId="{554D81A5-5CDE-4A27-A0D6-6413B6F233BF}" destId="{61A632BD-F212-4754-A82A-47F784BB615D}" srcOrd="0" destOrd="0" presId="urn:microsoft.com/office/officeart/2005/8/layout/list1"/>
    <dgm:cxn modelId="{7DE97944-975A-4085-ACD2-57CAE4432CED}" type="presParOf" srcId="{554D81A5-5CDE-4A27-A0D6-6413B6F233BF}" destId="{A86BC119-FFE4-4F53-8A41-0B7942C275A7}" srcOrd="1" destOrd="0" presId="urn:microsoft.com/office/officeart/2005/8/layout/list1"/>
    <dgm:cxn modelId="{B18B55F8-45D3-4B5C-AB5D-298B463D6B94}" type="presParOf" srcId="{BCC8809B-08F3-4693-9876-1E3A8BF8700E}" destId="{887423C3-3FF1-4FA3-91D0-5BFB12EB54E2}" srcOrd="13" destOrd="0" presId="urn:microsoft.com/office/officeart/2005/8/layout/list1"/>
    <dgm:cxn modelId="{A333FD43-1FBB-4351-8271-2CDBB74E22D1}" type="presParOf" srcId="{BCC8809B-08F3-4693-9876-1E3A8BF8700E}" destId="{A2AB59A2-2557-4895-9C5F-6269F28ADA7B}" srcOrd="14" destOrd="0" presId="urn:microsoft.com/office/officeart/2005/8/layout/list1"/>
    <dgm:cxn modelId="{ED22E9FD-F387-487C-9F0D-F2D57CEEE739}" type="presParOf" srcId="{BCC8809B-08F3-4693-9876-1E3A8BF8700E}" destId="{EBCBEAD0-6714-4900-89B0-1D7003DE5F9B}" srcOrd="15" destOrd="0" presId="urn:microsoft.com/office/officeart/2005/8/layout/list1"/>
    <dgm:cxn modelId="{A0D20E3C-1EDD-4B37-A738-6F4F2F8DFFA8}" type="presParOf" srcId="{BCC8809B-08F3-4693-9876-1E3A8BF8700E}" destId="{D483A19D-ED81-4C88-8AEF-71C778AF85FA}" srcOrd="16" destOrd="0" presId="urn:microsoft.com/office/officeart/2005/8/layout/list1"/>
    <dgm:cxn modelId="{68615784-76C7-4BC0-94CD-AA9945E7605A}" type="presParOf" srcId="{D483A19D-ED81-4C88-8AEF-71C778AF85FA}" destId="{2BF4B410-72CD-4F18-A0A1-8E9FE0E652DC}" srcOrd="0" destOrd="0" presId="urn:microsoft.com/office/officeart/2005/8/layout/list1"/>
    <dgm:cxn modelId="{E0C0390C-B468-4925-A4B5-1DF3A96AA400}" type="presParOf" srcId="{D483A19D-ED81-4C88-8AEF-71C778AF85FA}" destId="{0D50D1DC-1014-4AAB-864B-0F17645347EA}" srcOrd="1" destOrd="0" presId="urn:microsoft.com/office/officeart/2005/8/layout/list1"/>
    <dgm:cxn modelId="{00780A36-4F3D-4D2C-A468-0E3FCDCB99A8}" type="presParOf" srcId="{BCC8809B-08F3-4693-9876-1E3A8BF8700E}" destId="{6002CEF8-CAA5-4DDF-9416-CC1F3349812F}" srcOrd="17" destOrd="0" presId="urn:microsoft.com/office/officeart/2005/8/layout/list1"/>
    <dgm:cxn modelId="{6E915AE9-DC39-4AD0-A6A4-855B49482B34}" type="presParOf" srcId="{BCC8809B-08F3-4693-9876-1E3A8BF8700E}" destId="{AC55AAE5-CD86-4DCA-A4D4-D4BBBE4D9C6E}" srcOrd="18" destOrd="0" presId="urn:microsoft.com/office/officeart/2005/8/layout/list1"/>
    <dgm:cxn modelId="{FA04E71B-F7F8-4AE3-AC7B-9844EBC3C6CF}" type="presParOf" srcId="{BCC8809B-08F3-4693-9876-1E3A8BF8700E}" destId="{6129D119-B38F-4CCA-B075-4EB8A76153C4}" srcOrd="19" destOrd="0" presId="urn:microsoft.com/office/officeart/2005/8/layout/list1"/>
    <dgm:cxn modelId="{E3E85FA1-DD43-4932-8AC6-FD2EC3E85571}" type="presParOf" srcId="{BCC8809B-08F3-4693-9876-1E3A8BF8700E}" destId="{D747B5C8-20B1-420A-A113-817C586B8209}" srcOrd="20" destOrd="0" presId="urn:microsoft.com/office/officeart/2005/8/layout/list1"/>
    <dgm:cxn modelId="{2F719F66-CE0A-49BF-B6EB-417A107CC1A1}" type="presParOf" srcId="{D747B5C8-20B1-420A-A113-817C586B8209}" destId="{A249C578-C097-40AB-97A5-50700B54BB95}" srcOrd="0" destOrd="0" presId="urn:microsoft.com/office/officeart/2005/8/layout/list1"/>
    <dgm:cxn modelId="{F796E4D5-4137-4D28-AE52-406321FF70F3}" type="presParOf" srcId="{D747B5C8-20B1-420A-A113-817C586B8209}" destId="{9B3B934E-3E04-49B0-A048-AEEB32FC7592}" srcOrd="1" destOrd="0" presId="urn:microsoft.com/office/officeart/2005/8/layout/list1"/>
    <dgm:cxn modelId="{67181082-E7BB-4DC0-8987-1E478C496DD5}" type="presParOf" srcId="{BCC8809B-08F3-4693-9876-1E3A8BF8700E}" destId="{22E5A17B-93EB-4FAE-A43C-0989E90AD6F1}" srcOrd="21" destOrd="0" presId="urn:microsoft.com/office/officeart/2005/8/layout/list1"/>
    <dgm:cxn modelId="{FE2D5D6E-2261-4B6A-A2D1-2B2035AE904B}" type="presParOf" srcId="{BCC8809B-08F3-4693-9876-1E3A8BF8700E}" destId="{682B14D7-DA68-4380-A1B4-5DC907A8F075}" srcOrd="22" destOrd="0" presId="urn:microsoft.com/office/officeart/2005/8/layout/list1"/>
    <dgm:cxn modelId="{62533D74-C13F-4378-91A9-6DBE51BEBFD5}" type="presParOf" srcId="{BCC8809B-08F3-4693-9876-1E3A8BF8700E}" destId="{C630BA89-DD1B-4C8A-9D44-3FFA41B3F408}" srcOrd="23" destOrd="0" presId="urn:microsoft.com/office/officeart/2005/8/layout/list1"/>
    <dgm:cxn modelId="{27D5530A-3B26-49C9-B6AC-D94BF1AB31C4}" type="presParOf" srcId="{BCC8809B-08F3-4693-9876-1E3A8BF8700E}" destId="{3DE4AB8C-EFB5-4774-A988-4F4AACAA68B5}" srcOrd="24" destOrd="0" presId="urn:microsoft.com/office/officeart/2005/8/layout/list1"/>
    <dgm:cxn modelId="{FF1798E9-F520-4B14-B3CA-E1892B675E73}" type="presParOf" srcId="{3DE4AB8C-EFB5-4774-A988-4F4AACAA68B5}" destId="{D53244C6-0C4D-492A-8CB9-AE2780995D0C}" srcOrd="0" destOrd="0" presId="urn:microsoft.com/office/officeart/2005/8/layout/list1"/>
    <dgm:cxn modelId="{CA578E50-3BD5-4127-B030-3CF8AF6F3BBC}" type="presParOf" srcId="{3DE4AB8C-EFB5-4774-A988-4F4AACAA68B5}" destId="{624403D5-36A0-459B-A886-7181B6519B2C}" srcOrd="1" destOrd="0" presId="urn:microsoft.com/office/officeart/2005/8/layout/list1"/>
    <dgm:cxn modelId="{5E08D8A0-00FD-4A17-9B00-267B984FA9C8}" type="presParOf" srcId="{BCC8809B-08F3-4693-9876-1E3A8BF8700E}" destId="{90714807-D1B1-4774-AF26-7C1D0503B598}" srcOrd="25" destOrd="0" presId="urn:microsoft.com/office/officeart/2005/8/layout/list1"/>
    <dgm:cxn modelId="{DC897972-FDB3-4733-AB3B-BC2A14F7D1BC}" type="presParOf" srcId="{BCC8809B-08F3-4693-9876-1E3A8BF8700E}" destId="{6C1EE109-6877-4BF1-83E8-5E9A1D0C28AC}" srcOrd="26" destOrd="0" presId="urn:microsoft.com/office/officeart/2005/8/layout/list1"/>
    <dgm:cxn modelId="{B2F4D1A0-F8AD-4A4C-8326-CFC9D99F51E8}" type="presParOf" srcId="{BCC8809B-08F3-4693-9876-1E3A8BF8700E}" destId="{F1CCE5EB-196F-4FBD-A0D6-7386B633EB1F}" srcOrd="27" destOrd="0" presId="urn:microsoft.com/office/officeart/2005/8/layout/list1"/>
    <dgm:cxn modelId="{6D03ECDF-EF6D-4395-8A6B-E90A2AAEE82F}" type="presParOf" srcId="{BCC8809B-08F3-4693-9876-1E3A8BF8700E}" destId="{FF48E82A-5F10-4AFE-9FB3-1708BAB15FE9}" srcOrd="28" destOrd="0" presId="urn:microsoft.com/office/officeart/2005/8/layout/list1"/>
    <dgm:cxn modelId="{B8948305-66EC-402F-9E09-31EE4BB69386}" type="presParOf" srcId="{FF48E82A-5F10-4AFE-9FB3-1708BAB15FE9}" destId="{768F0333-B888-4E52-92B8-3D3C461D2182}" srcOrd="0" destOrd="0" presId="urn:microsoft.com/office/officeart/2005/8/layout/list1"/>
    <dgm:cxn modelId="{D5A87FC2-7716-46AC-B004-1F5E4D09F995}" type="presParOf" srcId="{FF48E82A-5F10-4AFE-9FB3-1708BAB15FE9}" destId="{894DB273-0975-4E1E-A60F-163868509FD5}" srcOrd="1" destOrd="0" presId="urn:microsoft.com/office/officeart/2005/8/layout/list1"/>
    <dgm:cxn modelId="{BC055AAA-5365-45B5-90B6-90E2518D2714}" type="presParOf" srcId="{BCC8809B-08F3-4693-9876-1E3A8BF8700E}" destId="{195704B3-6761-4757-81EC-C08A68474D2F}" srcOrd="29" destOrd="0" presId="urn:microsoft.com/office/officeart/2005/8/layout/list1"/>
    <dgm:cxn modelId="{47A69B15-AE77-4C6B-AC31-E33CF5FAD9DE}"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92D9EBFF-7777-4B6C-93E4-C1973DDC1743}" srcId="{9E795864-CA69-4FE7-9F37-440970E8EF50}" destId="{3FD22015-9A3F-4CD5-B1AC-53A681150093}" srcOrd="6" destOrd="0" parTransId="{18D7911E-323F-4379-AB82-4E7E778329C5}" sibTransId="{16C1C2E1-1076-485E-8A7C-F932939CEC6D}"/>
    <dgm:cxn modelId="{7AFDD586-AD92-49F2-BECF-0A57D24403E0}" type="presOf" srcId="{3BAC68C3-C2B6-4031-ABC3-BB86E8016981}" destId="{682B14D7-DA68-4380-A1B4-5DC907A8F075}" srcOrd="0" destOrd="4"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478021FB-268A-4BBC-9248-6C77E0BA6075}" type="presOf" srcId="{B990D7E5-531B-4E03-BCBE-50F4828178C8}" destId="{3E6C1706-F9EF-4702-A6DD-5088C1B07AA8}" srcOrd="0" destOrd="3"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6FFF94D6-EEEA-4B84-894B-00C13120CE91}" type="presOf" srcId="{1A4FF1EC-57C4-4D26-9B32-70AAD048297B}" destId="{624403D5-36A0-459B-A886-7181B6519B2C}"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32AEFEFD-0308-4EB9-B9A0-6BEB45CABFE0}" srcId="{9E795864-CA69-4FE7-9F37-440970E8EF50}" destId="{F6CB485D-5388-425E-9EE5-9D5A3AC8F78A}" srcOrd="2" destOrd="0" parTransId="{DE450CA2-D5A0-4D3C-9103-89BFAF8D03F1}" sibTransId="{ABC6D56A-9253-4D24-B242-00F311D9BFC9}"/>
    <dgm:cxn modelId="{77575704-B01B-4742-97F6-4B26D6B7F343}" srcId="{9E795864-CA69-4FE7-9F37-440970E8EF50}" destId="{164315BC-AE80-471C-B807-1C02BBF27ABF}" srcOrd="1" destOrd="0" parTransId="{8A480A35-CC8A-4BDD-A88F-10D00CC657D0}" sibTransId="{DC07C0C6-9079-45CA-8F2F-F7D6FFEB66A5}"/>
    <dgm:cxn modelId="{93346A38-A562-460C-9219-AC6E689C40BA}" type="presOf" srcId="{164315BC-AE80-471C-B807-1C02BBF27ABF}" destId="{3E6C1706-F9EF-4702-A6DD-5088C1B07AA8}" srcOrd="0" destOrd="1"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CDC65676-7B50-468C-9D30-A6B46386402E}" type="presOf" srcId="{0B85369C-F01E-423F-8E72-DB08A93D3B3A}" destId="{61A632BD-F212-4754-A82A-47F784BB615D}" srcOrd="0" destOrd="0" presId="urn:microsoft.com/office/officeart/2005/8/layout/list1"/>
    <dgm:cxn modelId="{D2CB4D9E-9B54-483C-9CED-6FF992B44B5C}" type="presOf" srcId="{EE9064E2-5603-4769-B8B2-44007AF6C74D}" destId="{A249C578-C097-40AB-97A5-50700B54BB95}"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E0145A9C-2A81-4472-82D8-989D53E905B1}" type="presOf" srcId="{80788A12-EA88-41B3-A3F3-ECF0D6B0B4C8}" destId="{682B14D7-DA68-4380-A1B4-5DC907A8F075}" srcOrd="0" destOrd="0" presId="urn:microsoft.com/office/officeart/2005/8/layout/list1"/>
    <dgm:cxn modelId="{BEC1B7D1-ACE6-48E9-AA3D-CAFEC14AED35}" type="presOf" srcId="{7F4B495C-B5BB-4D7B-9F0D-7B082D4A65C6}" destId="{2BF4B410-72CD-4F18-A0A1-8E9FE0E652DC}" srcOrd="0" destOrd="0" presId="urn:microsoft.com/office/officeart/2005/8/layout/list1"/>
    <dgm:cxn modelId="{0F3E58EC-BC03-4929-A4B8-764F949356E9}" type="presOf" srcId="{4157EB4A-EEBB-42CA-9B9D-C3D96D02C688}" destId="{894DB273-0975-4E1E-A60F-163868509FD5}"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85F3FC06-CCF1-4012-83F6-818C1722A53B}" srcId="{9E795864-CA69-4FE7-9F37-440970E8EF50}" destId="{B990D7E5-531B-4E03-BCBE-50F4828178C8}" srcOrd="3" destOrd="0" parTransId="{7D8393B4-EE13-4C1C-AFEF-3017AFDF21F0}" sibTransId="{C23613A2-531B-4E4E-9F7C-FDA0587DE99F}"/>
    <dgm:cxn modelId="{8D0FECA6-BA50-41CD-A92A-F11498006EBA}" type="presOf" srcId="{F6CB485D-5388-425E-9EE5-9D5A3AC8F78A}" destId="{3E6C1706-F9EF-4702-A6DD-5088C1B07AA8}" srcOrd="0" destOrd="2" presId="urn:microsoft.com/office/officeart/2005/8/layout/list1"/>
    <dgm:cxn modelId="{0F877E25-1D27-43FD-9D24-DD6FC265520D}" type="presOf" srcId="{0B85369C-F01E-423F-8E72-DB08A93D3B3A}" destId="{A86BC119-FFE4-4F53-8A41-0B7942C275A7}" srcOrd="1" destOrd="0" presId="urn:microsoft.com/office/officeart/2005/8/layout/list1"/>
    <dgm:cxn modelId="{20729916-3AF7-4B10-8135-549F666F3446}" type="presOf" srcId="{1A4FF1EC-57C4-4D26-9B32-70AAD048297B}" destId="{D53244C6-0C4D-492A-8CB9-AE2780995D0C}"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572B4E78-58A5-41A6-888A-F17509602259}" type="presOf" srcId="{E8417C84-BEA8-4EC5-9E8F-6D00FCDBC015}" destId="{2094678D-F897-4743-BCA0-E74D2B2036D9}"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D05F4B90-9A9D-4950-9EA9-A75655778DBA}" type="presOf" srcId="{3FD22015-9A3F-4CD5-B1AC-53A681150093}" destId="{3E6C1706-F9EF-4702-A6DD-5088C1B07AA8}" srcOrd="0" destOrd="6" presId="urn:microsoft.com/office/officeart/2005/8/layout/list1"/>
    <dgm:cxn modelId="{0C81FC05-9D7F-401E-BD6D-0B63FD828D39}" type="presOf" srcId="{47B6E8C8-6650-4645-9E2E-651991936D61}" destId="{682B14D7-DA68-4380-A1B4-5DC907A8F075}" srcOrd="0" destOrd="2" presId="urn:microsoft.com/office/officeart/2005/8/layout/list1"/>
    <dgm:cxn modelId="{48004AA7-15B6-47E3-820A-D4AF710EB075}" type="presOf" srcId="{E5D82549-223B-4DD3-B4C0-DF1D1C113EF1}" destId="{3E6C1706-F9EF-4702-A6DD-5088C1B07AA8}" srcOrd="0" destOrd="0" presId="urn:microsoft.com/office/officeart/2005/8/layout/list1"/>
    <dgm:cxn modelId="{6EF09A44-2FBF-43D1-8B3E-26E82F36BF23}" type="presOf" srcId="{7F4B495C-B5BB-4D7B-9F0D-7B082D4A65C6}" destId="{0D50D1DC-1014-4AAB-864B-0F17645347EA}" srcOrd="1" destOrd="0" presId="urn:microsoft.com/office/officeart/2005/8/layout/list1"/>
    <dgm:cxn modelId="{891C3B75-6DF4-4A2F-9743-949406A86551}" type="presOf" srcId="{A55E64A6-652F-4F15-A3CE-B2760FD32F20}" destId="{3E6C1706-F9EF-4702-A6DD-5088C1B07AA8}" srcOrd="0" destOrd="4" presId="urn:microsoft.com/office/officeart/2005/8/layout/list1"/>
    <dgm:cxn modelId="{663CAEA3-06D5-47B3-B2B3-1DE32D6017E6}" type="presOf" srcId="{9E795864-CA69-4FE7-9F37-440970E8EF50}" destId="{A0DF0EAF-4BEE-454B-BBF3-12A1423FF979}" srcOrd="0" destOrd="0" presId="urn:microsoft.com/office/officeart/2005/8/layout/list1"/>
    <dgm:cxn modelId="{A0960736-8195-40BE-97BC-E48B7FC15619}" type="presOf" srcId="{4FB164C7-6D0A-4021-B7EF-97C569CD2A3E}" destId="{BCC8809B-08F3-4693-9876-1E3A8BF8700E}" srcOrd="0" destOrd="0" presId="urn:microsoft.com/office/officeart/2005/8/layout/list1"/>
    <dgm:cxn modelId="{839DB399-81E7-4A62-9AA9-B48436EDA379}" type="presOf" srcId="{CE9505D2-AF93-4CA2-925C-485290A0C2F0}" destId="{4B721990-050A-41CA-9AB6-A1324E91B718}" srcOrd="0"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D149DFA3-E86E-40F7-8B2A-529C72A58F1D}" type="presOf" srcId="{E8417C84-BEA8-4EC5-9E8F-6D00FCDBC015}" destId="{A4F7F6EE-0D5A-457E-9FE5-0CFD112C8849}"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5B223464-04CE-40B6-A72E-6E23DC63391F}" type="presOf" srcId="{EE9064E2-5603-4769-B8B2-44007AF6C74D}" destId="{9B3B934E-3E04-49B0-A048-AEEB32FC7592}" srcOrd="1" destOrd="0" presId="urn:microsoft.com/office/officeart/2005/8/layout/list1"/>
    <dgm:cxn modelId="{062B9BAD-1B76-48E0-B9AB-B9A4C014DBE5}" type="presOf" srcId="{CE296D95-F90C-4232-86D7-1E9010ADAF1B}" destId="{3E6C1706-F9EF-4702-A6DD-5088C1B07AA8}" srcOrd="0" destOrd="5" presId="urn:microsoft.com/office/officeart/2005/8/layout/list1"/>
    <dgm:cxn modelId="{283E536F-C8C3-4FA4-BA2C-2CE94A1E0B01}" type="presOf" srcId="{CE9505D2-AF93-4CA2-925C-485290A0C2F0}" destId="{E2FC669B-4889-440D-96CF-14EC934461B4}"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C0DF392D-C004-43FE-BC7C-67DF093007E0}" srcId="{4FB164C7-6D0A-4021-B7EF-97C569CD2A3E}" destId="{E8417C84-BEA8-4EC5-9E8F-6D00FCDBC015}" srcOrd="0" destOrd="0" parTransId="{36139FB1-A9B9-4526-8EAF-93EF473E0FCD}" sibTransId="{9804EA10-41CA-4CF1-8893-D934997AB4F6}"/>
    <dgm:cxn modelId="{72251D6C-D1BD-4AB3-A2C1-E8BC17DC3537}" srcId="{4FB164C7-6D0A-4021-B7EF-97C569CD2A3E}" destId="{CE9505D2-AF93-4CA2-925C-485290A0C2F0}" srcOrd="1" destOrd="0" parTransId="{E0C314D6-2491-4D37-8951-E04454DAC08C}" sibTransId="{84CAE666-F38B-4E8E-AE83-B47F10F9FB67}"/>
    <dgm:cxn modelId="{5AA2C7BA-DFAA-4A5B-82E1-33A27CCC1B2D}" type="presOf" srcId="{4157EB4A-EEBB-42CA-9B9D-C3D96D02C688}" destId="{768F0333-B888-4E52-92B8-3D3C461D2182}" srcOrd="0" destOrd="0" presId="urn:microsoft.com/office/officeart/2005/8/layout/list1"/>
    <dgm:cxn modelId="{2E7C01F5-501D-46F7-84CE-41840EEA1107}" type="presOf" srcId="{E79E8E3E-0D9B-4FC0-B5FF-2A4D3C15573B}" destId="{682B14D7-DA68-4380-A1B4-5DC907A8F075}" srcOrd="0" destOrd="3" presId="urn:microsoft.com/office/officeart/2005/8/layout/list1"/>
    <dgm:cxn modelId="{BAEC31A1-A5E4-43EF-A4DE-D3535CB2E012}" type="presOf" srcId="{9E795864-CA69-4FE7-9F37-440970E8EF50}" destId="{684162CE-B25F-48AA-AE06-B5118917548D}" srcOrd="1" destOrd="0" presId="urn:microsoft.com/office/officeart/2005/8/layout/list1"/>
    <dgm:cxn modelId="{71A0C600-9FD2-40F3-BCEC-30B7F7669007}" type="presOf" srcId="{517418D3-85EC-427E-81CE-DAB83D01C458}" destId="{682B14D7-DA68-4380-A1B4-5DC907A8F075}" srcOrd="0" destOrd="1" presId="urn:microsoft.com/office/officeart/2005/8/layout/list1"/>
    <dgm:cxn modelId="{EA608B6D-7E4C-4BB9-9C44-06D0E458145C}" type="presParOf" srcId="{BCC8809B-08F3-4693-9876-1E3A8BF8700E}" destId="{304DD202-FC07-47F9-BCCE-6F65AB4A4C45}" srcOrd="0" destOrd="0" presId="urn:microsoft.com/office/officeart/2005/8/layout/list1"/>
    <dgm:cxn modelId="{8C695B8D-F68A-45BB-BC4E-9F816D3C37BC}" type="presParOf" srcId="{304DD202-FC07-47F9-BCCE-6F65AB4A4C45}" destId="{2094678D-F897-4743-BCA0-E74D2B2036D9}" srcOrd="0" destOrd="0" presId="urn:microsoft.com/office/officeart/2005/8/layout/list1"/>
    <dgm:cxn modelId="{6E7EA7D2-2858-459F-94D1-DE787886FE25}" type="presParOf" srcId="{304DD202-FC07-47F9-BCCE-6F65AB4A4C45}" destId="{A4F7F6EE-0D5A-457E-9FE5-0CFD112C8849}" srcOrd="1" destOrd="0" presId="urn:microsoft.com/office/officeart/2005/8/layout/list1"/>
    <dgm:cxn modelId="{F1D07D57-075B-42D1-A9C0-ECBCE124CE19}" type="presParOf" srcId="{BCC8809B-08F3-4693-9876-1E3A8BF8700E}" destId="{6D454052-6D10-428F-99A8-6265CB1B4897}" srcOrd="1" destOrd="0" presId="urn:microsoft.com/office/officeart/2005/8/layout/list1"/>
    <dgm:cxn modelId="{0357C25A-41D9-4D3A-9DEF-B0DDC42EB467}" type="presParOf" srcId="{BCC8809B-08F3-4693-9876-1E3A8BF8700E}" destId="{94BF0988-D799-4F9E-BA97-5758D0921DE2}" srcOrd="2" destOrd="0" presId="urn:microsoft.com/office/officeart/2005/8/layout/list1"/>
    <dgm:cxn modelId="{F7379810-5E5D-4D33-B6D6-A256181A709F}" type="presParOf" srcId="{BCC8809B-08F3-4693-9876-1E3A8BF8700E}" destId="{B9B3FE52-3CD4-4F5C-8B39-1283CB7DC38F}" srcOrd="3" destOrd="0" presId="urn:microsoft.com/office/officeart/2005/8/layout/list1"/>
    <dgm:cxn modelId="{F27532DE-4AD5-4E65-AA9F-3348BE81B015}" type="presParOf" srcId="{BCC8809B-08F3-4693-9876-1E3A8BF8700E}" destId="{EFC6478B-B1D2-47A4-9203-635335C14541}" srcOrd="4" destOrd="0" presId="urn:microsoft.com/office/officeart/2005/8/layout/list1"/>
    <dgm:cxn modelId="{9E303323-012A-4545-80C5-7E9A28D2FBEF}" type="presParOf" srcId="{EFC6478B-B1D2-47A4-9203-635335C14541}" destId="{4B721990-050A-41CA-9AB6-A1324E91B718}" srcOrd="0" destOrd="0" presId="urn:microsoft.com/office/officeart/2005/8/layout/list1"/>
    <dgm:cxn modelId="{3F716E88-5ED5-460D-85CA-DA896D26A089}" type="presParOf" srcId="{EFC6478B-B1D2-47A4-9203-635335C14541}" destId="{E2FC669B-4889-440D-96CF-14EC934461B4}" srcOrd="1" destOrd="0" presId="urn:microsoft.com/office/officeart/2005/8/layout/list1"/>
    <dgm:cxn modelId="{0DA7BFB1-EE54-42C3-8C3A-17B382F7F489}" type="presParOf" srcId="{BCC8809B-08F3-4693-9876-1E3A8BF8700E}" destId="{4A51215A-63CA-4A1F-A249-E19017D96108}" srcOrd="5" destOrd="0" presId="urn:microsoft.com/office/officeart/2005/8/layout/list1"/>
    <dgm:cxn modelId="{99AE97A7-5635-473D-86F5-77E30A9F902B}" type="presParOf" srcId="{BCC8809B-08F3-4693-9876-1E3A8BF8700E}" destId="{02D616B1-C029-4E4D-A06E-58423139183F}" srcOrd="6" destOrd="0" presId="urn:microsoft.com/office/officeart/2005/8/layout/list1"/>
    <dgm:cxn modelId="{7517E9A7-A83F-4BC0-B48A-7AAD0EEC57A9}" type="presParOf" srcId="{BCC8809B-08F3-4693-9876-1E3A8BF8700E}" destId="{FF5433F6-94EE-4264-A127-E0580C16C316}" srcOrd="7" destOrd="0" presId="urn:microsoft.com/office/officeart/2005/8/layout/list1"/>
    <dgm:cxn modelId="{537FD18A-024D-47F6-B876-35D3A49D161D}" type="presParOf" srcId="{BCC8809B-08F3-4693-9876-1E3A8BF8700E}" destId="{EE1088D0-3C46-4517-95E7-9037A1C47A55}" srcOrd="8" destOrd="0" presId="urn:microsoft.com/office/officeart/2005/8/layout/list1"/>
    <dgm:cxn modelId="{EFCC30CB-6251-475C-8721-4B2334F193F1}" type="presParOf" srcId="{EE1088D0-3C46-4517-95E7-9037A1C47A55}" destId="{A0DF0EAF-4BEE-454B-BBF3-12A1423FF979}" srcOrd="0" destOrd="0" presId="urn:microsoft.com/office/officeart/2005/8/layout/list1"/>
    <dgm:cxn modelId="{52F4FB61-3781-4508-A7E6-900A131E5AEF}" type="presParOf" srcId="{EE1088D0-3C46-4517-95E7-9037A1C47A55}" destId="{684162CE-B25F-48AA-AE06-B5118917548D}" srcOrd="1" destOrd="0" presId="urn:microsoft.com/office/officeart/2005/8/layout/list1"/>
    <dgm:cxn modelId="{1102D5BA-04BB-4ED5-8BC5-9799B575536F}" type="presParOf" srcId="{BCC8809B-08F3-4693-9876-1E3A8BF8700E}" destId="{4165F1B7-3867-4B44-91C2-3DF4884FB3CA}" srcOrd="9" destOrd="0" presId="urn:microsoft.com/office/officeart/2005/8/layout/list1"/>
    <dgm:cxn modelId="{BFF65383-2550-475F-8119-98293A1BCD50}" type="presParOf" srcId="{BCC8809B-08F3-4693-9876-1E3A8BF8700E}" destId="{3E6C1706-F9EF-4702-A6DD-5088C1B07AA8}" srcOrd="10" destOrd="0" presId="urn:microsoft.com/office/officeart/2005/8/layout/list1"/>
    <dgm:cxn modelId="{2BFBD686-BF86-44DA-A8DA-DC239818D225}" type="presParOf" srcId="{BCC8809B-08F3-4693-9876-1E3A8BF8700E}" destId="{501B9333-9D90-4512-B170-5FEF46680F85}" srcOrd="11" destOrd="0" presId="urn:microsoft.com/office/officeart/2005/8/layout/list1"/>
    <dgm:cxn modelId="{55457913-15EC-4AA0-8031-32CCD7F6DF63}" type="presParOf" srcId="{BCC8809B-08F3-4693-9876-1E3A8BF8700E}" destId="{554D81A5-5CDE-4A27-A0D6-6413B6F233BF}" srcOrd="12" destOrd="0" presId="urn:microsoft.com/office/officeart/2005/8/layout/list1"/>
    <dgm:cxn modelId="{6AF29572-04E5-4F5B-AB44-2373DFA2C823}" type="presParOf" srcId="{554D81A5-5CDE-4A27-A0D6-6413B6F233BF}" destId="{61A632BD-F212-4754-A82A-47F784BB615D}" srcOrd="0" destOrd="0" presId="urn:microsoft.com/office/officeart/2005/8/layout/list1"/>
    <dgm:cxn modelId="{6A9ECCC5-799E-402D-B56A-15872FA76C3E}" type="presParOf" srcId="{554D81A5-5CDE-4A27-A0D6-6413B6F233BF}" destId="{A86BC119-FFE4-4F53-8A41-0B7942C275A7}" srcOrd="1" destOrd="0" presId="urn:microsoft.com/office/officeart/2005/8/layout/list1"/>
    <dgm:cxn modelId="{91F1E5E9-6B1C-4449-93A3-88CF58A2BD67}" type="presParOf" srcId="{BCC8809B-08F3-4693-9876-1E3A8BF8700E}" destId="{887423C3-3FF1-4FA3-91D0-5BFB12EB54E2}" srcOrd="13" destOrd="0" presId="urn:microsoft.com/office/officeart/2005/8/layout/list1"/>
    <dgm:cxn modelId="{A5A9A702-15B7-4E09-A6A1-70A18C41F4E8}" type="presParOf" srcId="{BCC8809B-08F3-4693-9876-1E3A8BF8700E}" destId="{A2AB59A2-2557-4895-9C5F-6269F28ADA7B}" srcOrd="14" destOrd="0" presId="urn:microsoft.com/office/officeart/2005/8/layout/list1"/>
    <dgm:cxn modelId="{1731BEC3-4E6C-479B-B45F-77B68D4A05A7}" type="presParOf" srcId="{BCC8809B-08F3-4693-9876-1E3A8BF8700E}" destId="{EBCBEAD0-6714-4900-89B0-1D7003DE5F9B}" srcOrd="15" destOrd="0" presId="urn:microsoft.com/office/officeart/2005/8/layout/list1"/>
    <dgm:cxn modelId="{7FDEB853-16BE-4D18-A3D1-23F6C0D121B2}" type="presParOf" srcId="{BCC8809B-08F3-4693-9876-1E3A8BF8700E}" destId="{D483A19D-ED81-4C88-8AEF-71C778AF85FA}" srcOrd="16" destOrd="0" presId="urn:microsoft.com/office/officeart/2005/8/layout/list1"/>
    <dgm:cxn modelId="{7241FBC7-378A-4140-BE8A-94E205451821}" type="presParOf" srcId="{D483A19D-ED81-4C88-8AEF-71C778AF85FA}" destId="{2BF4B410-72CD-4F18-A0A1-8E9FE0E652DC}" srcOrd="0" destOrd="0" presId="urn:microsoft.com/office/officeart/2005/8/layout/list1"/>
    <dgm:cxn modelId="{1C628E44-165E-463A-890C-AFA225790D71}" type="presParOf" srcId="{D483A19D-ED81-4C88-8AEF-71C778AF85FA}" destId="{0D50D1DC-1014-4AAB-864B-0F17645347EA}" srcOrd="1" destOrd="0" presId="urn:microsoft.com/office/officeart/2005/8/layout/list1"/>
    <dgm:cxn modelId="{464F5D85-8917-4BA0-BD47-BEBCF491E578}" type="presParOf" srcId="{BCC8809B-08F3-4693-9876-1E3A8BF8700E}" destId="{6002CEF8-CAA5-4DDF-9416-CC1F3349812F}" srcOrd="17" destOrd="0" presId="urn:microsoft.com/office/officeart/2005/8/layout/list1"/>
    <dgm:cxn modelId="{42C048C5-20E4-43B2-8D9C-44E794C88BA1}" type="presParOf" srcId="{BCC8809B-08F3-4693-9876-1E3A8BF8700E}" destId="{AC55AAE5-CD86-4DCA-A4D4-D4BBBE4D9C6E}" srcOrd="18" destOrd="0" presId="urn:microsoft.com/office/officeart/2005/8/layout/list1"/>
    <dgm:cxn modelId="{D245623A-5D6C-462F-B42E-9F6392B1112C}" type="presParOf" srcId="{BCC8809B-08F3-4693-9876-1E3A8BF8700E}" destId="{6129D119-B38F-4CCA-B075-4EB8A76153C4}" srcOrd="19" destOrd="0" presId="urn:microsoft.com/office/officeart/2005/8/layout/list1"/>
    <dgm:cxn modelId="{3CD20871-167E-4727-ACD6-1A3FEDA02167}" type="presParOf" srcId="{BCC8809B-08F3-4693-9876-1E3A8BF8700E}" destId="{D747B5C8-20B1-420A-A113-817C586B8209}" srcOrd="20" destOrd="0" presId="urn:microsoft.com/office/officeart/2005/8/layout/list1"/>
    <dgm:cxn modelId="{0FA5A05F-672E-492F-A707-302691D71C80}" type="presParOf" srcId="{D747B5C8-20B1-420A-A113-817C586B8209}" destId="{A249C578-C097-40AB-97A5-50700B54BB95}" srcOrd="0" destOrd="0" presId="urn:microsoft.com/office/officeart/2005/8/layout/list1"/>
    <dgm:cxn modelId="{7F1B2221-0D39-48FE-A674-4002283D0A06}" type="presParOf" srcId="{D747B5C8-20B1-420A-A113-817C586B8209}" destId="{9B3B934E-3E04-49B0-A048-AEEB32FC7592}" srcOrd="1" destOrd="0" presId="urn:microsoft.com/office/officeart/2005/8/layout/list1"/>
    <dgm:cxn modelId="{AD7C8DF5-CB20-4D2F-8741-4507F97F2470}" type="presParOf" srcId="{BCC8809B-08F3-4693-9876-1E3A8BF8700E}" destId="{22E5A17B-93EB-4FAE-A43C-0989E90AD6F1}" srcOrd="21" destOrd="0" presId="urn:microsoft.com/office/officeart/2005/8/layout/list1"/>
    <dgm:cxn modelId="{5046DAB4-A936-4880-A5F2-6323DCB1B0D6}" type="presParOf" srcId="{BCC8809B-08F3-4693-9876-1E3A8BF8700E}" destId="{682B14D7-DA68-4380-A1B4-5DC907A8F075}" srcOrd="22" destOrd="0" presId="urn:microsoft.com/office/officeart/2005/8/layout/list1"/>
    <dgm:cxn modelId="{B9905369-DE5E-463B-BECB-85377AC8ACCE}" type="presParOf" srcId="{BCC8809B-08F3-4693-9876-1E3A8BF8700E}" destId="{C630BA89-DD1B-4C8A-9D44-3FFA41B3F408}" srcOrd="23" destOrd="0" presId="urn:microsoft.com/office/officeart/2005/8/layout/list1"/>
    <dgm:cxn modelId="{238630BC-51B2-4875-AC3E-27A121BC83C9}" type="presParOf" srcId="{BCC8809B-08F3-4693-9876-1E3A8BF8700E}" destId="{3DE4AB8C-EFB5-4774-A988-4F4AACAA68B5}" srcOrd="24" destOrd="0" presId="urn:microsoft.com/office/officeart/2005/8/layout/list1"/>
    <dgm:cxn modelId="{A4B3E6E6-326D-42DB-8179-368BB49C4AA2}" type="presParOf" srcId="{3DE4AB8C-EFB5-4774-A988-4F4AACAA68B5}" destId="{D53244C6-0C4D-492A-8CB9-AE2780995D0C}" srcOrd="0" destOrd="0" presId="urn:microsoft.com/office/officeart/2005/8/layout/list1"/>
    <dgm:cxn modelId="{89291291-1678-4201-BB20-8827A7EA8A4E}" type="presParOf" srcId="{3DE4AB8C-EFB5-4774-A988-4F4AACAA68B5}" destId="{624403D5-36A0-459B-A886-7181B6519B2C}" srcOrd="1" destOrd="0" presId="urn:microsoft.com/office/officeart/2005/8/layout/list1"/>
    <dgm:cxn modelId="{42FB3C52-AFF7-4BBD-B542-2641BB1FC785}" type="presParOf" srcId="{BCC8809B-08F3-4693-9876-1E3A8BF8700E}" destId="{90714807-D1B1-4774-AF26-7C1D0503B598}" srcOrd="25" destOrd="0" presId="urn:microsoft.com/office/officeart/2005/8/layout/list1"/>
    <dgm:cxn modelId="{B331B9F9-562B-4DBD-823E-3944D117BDBF}" type="presParOf" srcId="{BCC8809B-08F3-4693-9876-1E3A8BF8700E}" destId="{6C1EE109-6877-4BF1-83E8-5E9A1D0C28AC}" srcOrd="26" destOrd="0" presId="urn:microsoft.com/office/officeart/2005/8/layout/list1"/>
    <dgm:cxn modelId="{13C99391-A6A4-4242-827B-671E8FD9C735}" type="presParOf" srcId="{BCC8809B-08F3-4693-9876-1E3A8BF8700E}" destId="{F1CCE5EB-196F-4FBD-A0D6-7386B633EB1F}" srcOrd="27" destOrd="0" presId="urn:microsoft.com/office/officeart/2005/8/layout/list1"/>
    <dgm:cxn modelId="{701E8316-DDC6-490A-B90D-0D7F1001294F}" type="presParOf" srcId="{BCC8809B-08F3-4693-9876-1E3A8BF8700E}" destId="{FF48E82A-5F10-4AFE-9FB3-1708BAB15FE9}" srcOrd="28" destOrd="0" presId="urn:microsoft.com/office/officeart/2005/8/layout/list1"/>
    <dgm:cxn modelId="{A1708F0E-18D5-4253-B8E0-EBE76DAE8177}" type="presParOf" srcId="{FF48E82A-5F10-4AFE-9FB3-1708BAB15FE9}" destId="{768F0333-B888-4E52-92B8-3D3C461D2182}" srcOrd="0" destOrd="0" presId="urn:microsoft.com/office/officeart/2005/8/layout/list1"/>
    <dgm:cxn modelId="{00848649-67AB-49E0-ABA0-CAA6FA60591B}" type="presParOf" srcId="{FF48E82A-5F10-4AFE-9FB3-1708BAB15FE9}" destId="{894DB273-0975-4E1E-A60F-163868509FD5}" srcOrd="1" destOrd="0" presId="urn:microsoft.com/office/officeart/2005/8/layout/list1"/>
    <dgm:cxn modelId="{17338AEF-0FF1-4F82-AFD2-23D9ED24F367}" type="presParOf" srcId="{BCC8809B-08F3-4693-9876-1E3A8BF8700E}" destId="{195704B3-6761-4757-81EC-C08A68474D2F}" srcOrd="29" destOrd="0" presId="urn:microsoft.com/office/officeart/2005/8/layout/list1"/>
    <dgm:cxn modelId="{DB261B25-DB8E-4DCD-A485-D53E296308FB}"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C89CF200-CB3E-42CB-B745-F44E9783D8A7}" type="presOf" srcId="{9E795864-CA69-4FE7-9F37-440970E8EF50}" destId="{A0DF0EAF-4BEE-454B-BBF3-12A1423FF979}"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AD8E6DE9-6473-4217-9E3B-5587D7E261F1}" type="presOf" srcId="{3FD22015-9A3F-4CD5-B1AC-53A681150093}" destId="{3E6C1706-F9EF-4702-A6DD-5088C1B07AA8}" srcOrd="0" destOrd="6"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21A866CA-9F31-4BC4-BD31-D27FE99DE377}" type="presOf" srcId="{517418D3-85EC-427E-81CE-DAB83D01C458}" destId="{682B14D7-DA68-4380-A1B4-5DC907A8F075}" srcOrd="0" destOrd="1" presId="urn:microsoft.com/office/officeart/2005/8/layout/list1"/>
    <dgm:cxn modelId="{34DBC1A8-A373-4BD1-82C4-C45777404247}" type="presOf" srcId="{E79E8E3E-0D9B-4FC0-B5FF-2A4D3C15573B}" destId="{682B14D7-DA68-4380-A1B4-5DC907A8F075}" srcOrd="0" destOrd="3"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F9D16BEE-8589-46A3-B0E1-3754D48441B6}" srcId="{EE9064E2-5603-4769-B8B2-44007AF6C74D}" destId="{517418D3-85EC-427E-81CE-DAB83D01C458}" srcOrd="1" destOrd="0" parTransId="{2225191E-1CF0-4AD2-B2A6-70E794895529}" sibTransId="{D2AE01E2-4821-421B-906A-9937D85D9009}"/>
    <dgm:cxn modelId="{44FA17BB-9F5C-4E0C-ABD1-54605579B7D6}" type="presOf" srcId="{E8417C84-BEA8-4EC5-9E8F-6D00FCDBC015}" destId="{A4F7F6EE-0D5A-457E-9FE5-0CFD112C8849}" srcOrd="1" destOrd="0" presId="urn:microsoft.com/office/officeart/2005/8/layout/list1"/>
    <dgm:cxn modelId="{6615344A-8B68-40EF-ADE5-98027914E92F}" type="presOf" srcId="{A55E64A6-652F-4F15-A3CE-B2760FD32F20}" destId="{3E6C1706-F9EF-4702-A6DD-5088C1B07AA8}" srcOrd="0" destOrd="4"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A784270F-A199-4E9F-8806-22E3DD4546E3}" type="presOf" srcId="{B990D7E5-531B-4E03-BCBE-50F4828178C8}" destId="{3E6C1706-F9EF-4702-A6DD-5088C1B07AA8}" srcOrd="0" destOrd="3"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CE4792C5-FB86-4D67-877D-6481CFBEE3C5}" type="presOf" srcId="{0B85369C-F01E-423F-8E72-DB08A93D3B3A}" destId="{A86BC119-FFE4-4F53-8A41-0B7942C275A7}"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99729830-289A-4FA0-89D2-5ED4E05E10C7}" type="presOf" srcId="{164315BC-AE80-471C-B807-1C02BBF27ABF}" destId="{3E6C1706-F9EF-4702-A6DD-5088C1B07AA8}" srcOrd="0" destOrd="1"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BA906591-4681-4D25-A67F-5EE14BFBF9FB}" type="presOf" srcId="{EE9064E2-5603-4769-B8B2-44007AF6C74D}" destId="{9B3B934E-3E04-49B0-A048-AEEB32FC7592}" srcOrd="1"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A7F87B05-1E13-497A-84D5-8FDD1AA897F1}" type="presOf" srcId="{1A4FF1EC-57C4-4D26-9B32-70AAD048297B}" destId="{D53244C6-0C4D-492A-8CB9-AE2780995D0C}"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16E10E46-5B96-4568-AA46-EAF6A378F02C}" type="presOf" srcId="{CE9505D2-AF93-4CA2-925C-485290A0C2F0}" destId="{E2FC669B-4889-440D-96CF-14EC934461B4}" srcOrd="1" destOrd="0" presId="urn:microsoft.com/office/officeart/2005/8/layout/list1"/>
    <dgm:cxn modelId="{EA35A1FE-C391-4F68-8A89-ED0FD744BA29}" type="presOf" srcId="{80788A12-EA88-41B3-A3F3-ECF0D6B0B4C8}" destId="{682B14D7-DA68-4380-A1B4-5DC907A8F075}" srcOrd="0" destOrd="0" presId="urn:microsoft.com/office/officeart/2005/8/layout/list1"/>
    <dgm:cxn modelId="{804B96AA-CFAF-4519-B35A-B0FAA6242C6A}" type="presOf" srcId="{4157EB4A-EEBB-42CA-9B9D-C3D96D02C688}" destId="{768F0333-B888-4E52-92B8-3D3C461D2182}" srcOrd="0" destOrd="0" presId="urn:microsoft.com/office/officeart/2005/8/layout/list1"/>
    <dgm:cxn modelId="{469A6373-A5E3-4BFD-A21F-50514965A8DC}" type="presOf" srcId="{CE296D95-F90C-4232-86D7-1E9010ADAF1B}" destId="{3E6C1706-F9EF-4702-A6DD-5088C1B07AA8}" srcOrd="0" destOrd="5"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72374A64-401F-40ED-93E1-2671F3036897}" type="presOf" srcId="{3BAC68C3-C2B6-4031-ABC3-BB86E8016981}" destId="{682B14D7-DA68-4380-A1B4-5DC907A8F075}" srcOrd="0" destOrd="4" presId="urn:microsoft.com/office/officeart/2005/8/layout/list1"/>
    <dgm:cxn modelId="{725BC940-9883-4020-9002-CB4A450D3571}" type="presOf" srcId="{F6CB485D-5388-425E-9EE5-9D5A3AC8F78A}" destId="{3E6C1706-F9EF-4702-A6DD-5088C1B07AA8}" srcOrd="0" destOrd="2"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ABEB0652-5614-4ABE-89C7-3E45C7023049}" type="presOf" srcId="{9E795864-CA69-4FE7-9F37-440970E8EF50}" destId="{684162CE-B25F-48AA-AE06-B5118917548D}"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E28270AE-6F82-40E2-99D2-37A6D6827CA0}" type="presOf" srcId="{1A4FF1EC-57C4-4D26-9B32-70AAD048297B}" destId="{624403D5-36A0-459B-A886-7181B6519B2C}"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0EC921FE-2865-4E82-889B-17020090C7F0}" type="presOf" srcId="{E8417C84-BEA8-4EC5-9E8F-6D00FCDBC015}" destId="{2094678D-F897-4743-BCA0-E74D2B2036D9}" srcOrd="0" destOrd="0" presId="urn:microsoft.com/office/officeart/2005/8/layout/list1"/>
    <dgm:cxn modelId="{DE83CC51-FB25-4264-9A41-BEC70E1B43F3}" type="presOf" srcId="{0B85369C-F01E-423F-8E72-DB08A93D3B3A}" destId="{61A632BD-F212-4754-A82A-47F784BB615D}" srcOrd="0" destOrd="0" presId="urn:microsoft.com/office/officeart/2005/8/layout/list1"/>
    <dgm:cxn modelId="{5A5D9148-92FD-401E-ACF8-11BB1D6AB0DB}" type="presOf" srcId="{4FB164C7-6D0A-4021-B7EF-97C569CD2A3E}" destId="{BCC8809B-08F3-4693-9876-1E3A8BF8700E}" srcOrd="0" destOrd="0" presId="urn:microsoft.com/office/officeart/2005/8/layout/list1"/>
    <dgm:cxn modelId="{5E189281-3F87-4BED-8D77-56A8708A4DD8}" type="presOf" srcId="{47B6E8C8-6650-4645-9E2E-651991936D61}" destId="{682B14D7-DA68-4380-A1B4-5DC907A8F075}" srcOrd="0" destOrd="2" presId="urn:microsoft.com/office/officeart/2005/8/layout/list1"/>
    <dgm:cxn modelId="{E1600B90-824C-4139-9D19-0B4A02DC5C27}" type="presOf" srcId="{4157EB4A-EEBB-42CA-9B9D-C3D96D02C688}" destId="{894DB273-0975-4E1E-A60F-163868509FD5}" srcOrd="1" destOrd="0" presId="urn:microsoft.com/office/officeart/2005/8/layout/list1"/>
    <dgm:cxn modelId="{25CFBA04-F2E2-4F85-B352-C699536611FE}" type="presOf" srcId="{CE9505D2-AF93-4CA2-925C-485290A0C2F0}" destId="{4B721990-050A-41CA-9AB6-A1324E91B718}" srcOrd="0" destOrd="0" presId="urn:microsoft.com/office/officeart/2005/8/layout/list1"/>
    <dgm:cxn modelId="{A611A110-E78B-4547-82E3-B6192C247943}" type="presOf" srcId="{EE9064E2-5603-4769-B8B2-44007AF6C74D}" destId="{A249C578-C097-40AB-97A5-50700B54BB95}"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D194CE18-284A-4AAD-A6BE-C679233192C4}" type="presOf" srcId="{7F4B495C-B5BB-4D7B-9F0D-7B082D4A65C6}" destId="{2BF4B410-72CD-4F18-A0A1-8E9FE0E652DC}" srcOrd="0" destOrd="0" presId="urn:microsoft.com/office/officeart/2005/8/layout/list1"/>
    <dgm:cxn modelId="{77C8937C-F567-47FA-903B-F4F0F1DB2236}" type="presOf" srcId="{E5D82549-223B-4DD3-B4C0-DF1D1C113EF1}" destId="{3E6C1706-F9EF-4702-A6DD-5088C1B07AA8}" srcOrd="0" destOrd="0" presId="urn:microsoft.com/office/officeart/2005/8/layout/list1"/>
    <dgm:cxn modelId="{ADEF1889-BEFA-47ED-95E0-3A9B081B852C}" type="presOf" srcId="{7F4B495C-B5BB-4D7B-9F0D-7B082D4A65C6}" destId="{0D50D1DC-1014-4AAB-864B-0F17645347EA}" srcOrd="1" destOrd="0" presId="urn:microsoft.com/office/officeart/2005/8/layout/list1"/>
    <dgm:cxn modelId="{25D4DE93-1546-445D-AFAF-C05A5A978D63}" type="presParOf" srcId="{BCC8809B-08F3-4693-9876-1E3A8BF8700E}" destId="{304DD202-FC07-47F9-BCCE-6F65AB4A4C45}" srcOrd="0" destOrd="0" presId="urn:microsoft.com/office/officeart/2005/8/layout/list1"/>
    <dgm:cxn modelId="{9E83D55F-CE62-4104-BD8B-0B6F18F5B5EA}" type="presParOf" srcId="{304DD202-FC07-47F9-BCCE-6F65AB4A4C45}" destId="{2094678D-F897-4743-BCA0-E74D2B2036D9}" srcOrd="0" destOrd="0" presId="urn:microsoft.com/office/officeart/2005/8/layout/list1"/>
    <dgm:cxn modelId="{3A21E375-69E5-44D6-991D-94B6B67E1F8E}" type="presParOf" srcId="{304DD202-FC07-47F9-BCCE-6F65AB4A4C45}" destId="{A4F7F6EE-0D5A-457E-9FE5-0CFD112C8849}" srcOrd="1" destOrd="0" presId="urn:microsoft.com/office/officeart/2005/8/layout/list1"/>
    <dgm:cxn modelId="{32055C28-7F33-4543-AD41-A21EDD57FC05}" type="presParOf" srcId="{BCC8809B-08F3-4693-9876-1E3A8BF8700E}" destId="{6D454052-6D10-428F-99A8-6265CB1B4897}" srcOrd="1" destOrd="0" presId="urn:microsoft.com/office/officeart/2005/8/layout/list1"/>
    <dgm:cxn modelId="{DFB9A2F3-3961-4770-824B-24FCEBA9D191}" type="presParOf" srcId="{BCC8809B-08F3-4693-9876-1E3A8BF8700E}" destId="{94BF0988-D799-4F9E-BA97-5758D0921DE2}" srcOrd="2" destOrd="0" presId="urn:microsoft.com/office/officeart/2005/8/layout/list1"/>
    <dgm:cxn modelId="{E28A260E-A50A-4DF4-9C15-E7E38E411FE5}" type="presParOf" srcId="{BCC8809B-08F3-4693-9876-1E3A8BF8700E}" destId="{B9B3FE52-3CD4-4F5C-8B39-1283CB7DC38F}" srcOrd="3" destOrd="0" presId="urn:microsoft.com/office/officeart/2005/8/layout/list1"/>
    <dgm:cxn modelId="{361346B2-7E45-4B4F-B643-805F9AD6C1B4}" type="presParOf" srcId="{BCC8809B-08F3-4693-9876-1E3A8BF8700E}" destId="{EFC6478B-B1D2-47A4-9203-635335C14541}" srcOrd="4" destOrd="0" presId="urn:microsoft.com/office/officeart/2005/8/layout/list1"/>
    <dgm:cxn modelId="{1D81E4ED-BA89-4A05-BBEB-4F0BC3A72D96}" type="presParOf" srcId="{EFC6478B-B1D2-47A4-9203-635335C14541}" destId="{4B721990-050A-41CA-9AB6-A1324E91B718}" srcOrd="0" destOrd="0" presId="urn:microsoft.com/office/officeart/2005/8/layout/list1"/>
    <dgm:cxn modelId="{F44B4E80-2FE1-4C81-9B65-50259278C6F6}" type="presParOf" srcId="{EFC6478B-B1D2-47A4-9203-635335C14541}" destId="{E2FC669B-4889-440D-96CF-14EC934461B4}" srcOrd="1" destOrd="0" presId="urn:microsoft.com/office/officeart/2005/8/layout/list1"/>
    <dgm:cxn modelId="{1753D99F-E325-4739-97DD-BD50B61CC6D5}" type="presParOf" srcId="{BCC8809B-08F3-4693-9876-1E3A8BF8700E}" destId="{4A51215A-63CA-4A1F-A249-E19017D96108}" srcOrd="5" destOrd="0" presId="urn:microsoft.com/office/officeart/2005/8/layout/list1"/>
    <dgm:cxn modelId="{6E6FDF4A-0B97-4393-B1CE-6BE82BCA1EFC}" type="presParOf" srcId="{BCC8809B-08F3-4693-9876-1E3A8BF8700E}" destId="{02D616B1-C029-4E4D-A06E-58423139183F}" srcOrd="6" destOrd="0" presId="urn:microsoft.com/office/officeart/2005/8/layout/list1"/>
    <dgm:cxn modelId="{5EE6FC24-FD03-463D-85F6-8CF3DFB7958B}" type="presParOf" srcId="{BCC8809B-08F3-4693-9876-1E3A8BF8700E}" destId="{FF5433F6-94EE-4264-A127-E0580C16C316}" srcOrd="7" destOrd="0" presId="urn:microsoft.com/office/officeart/2005/8/layout/list1"/>
    <dgm:cxn modelId="{9B2189B0-DBEE-425F-BCE9-8B8E1AB1076F}" type="presParOf" srcId="{BCC8809B-08F3-4693-9876-1E3A8BF8700E}" destId="{EE1088D0-3C46-4517-95E7-9037A1C47A55}" srcOrd="8" destOrd="0" presId="urn:microsoft.com/office/officeart/2005/8/layout/list1"/>
    <dgm:cxn modelId="{4E9F6524-B506-4287-80C7-C9BDFC21E016}" type="presParOf" srcId="{EE1088D0-3C46-4517-95E7-9037A1C47A55}" destId="{A0DF0EAF-4BEE-454B-BBF3-12A1423FF979}" srcOrd="0" destOrd="0" presId="urn:microsoft.com/office/officeart/2005/8/layout/list1"/>
    <dgm:cxn modelId="{7ED4F77A-70F3-4DBE-B577-614CA5F1316A}" type="presParOf" srcId="{EE1088D0-3C46-4517-95E7-9037A1C47A55}" destId="{684162CE-B25F-48AA-AE06-B5118917548D}" srcOrd="1" destOrd="0" presId="urn:microsoft.com/office/officeart/2005/8/layout/list1"/>
    <dgm:cxn modelId="{DEEC5203-B8BC-442B-8DE0-1567468580E9}" type="presParOf" srcId="{BCC8809B-08F3-4693-9876-1E3A8BF8700E}" destId="{4165F1B7-3867-4B44-91C2-3DF4884FB3CA}" srcOrd="9" destOrd="0" presId="urn:microsoft.com/office/officeart/2005/8/layout/list1"/>
    <dgm:cxn modelId="{FF9A5C28-5994-4595-8310-D8BED3FB42A7}" type="presParOf" srcId="{BCC8809B-08F3-4693-9876-1E3A8BF8700E}" destId="{3E6C1706-F9EF-4702-A6DD-5088C1B07AA8}" srcOrd="10" destOrd="0" presId="urn:microsoft.com/office/officeart/2005/8/layout/list1"/>
    <dgm:cxn modelId="{322FC575-72A9-472C-AF19-447D6DC47340}" type="presParOf" srcId="{BCC8809B-08F3-4693-9876-1E3A8BF8700E}" destId="{501B9333-9D90-4512-B170-5FEF46680F85}" srcOrd="11" destOrd="0" presId="urn:microsoft.com/office/officeart/2005/8/layout/list1"/>
    <dgm:cxn modelId="{87D59B1E-B402-4223-B937-C91E3B4F3099}" type="presParOf" srcId="{BCC8809B-08F3-4693-9876-1E3A8BF8700E}" destId="{554D81A5-5CDE-4A27-A0D6-6413B6F233BF}" srcOrd="12" destOrd="0" presId="urn:microsoft.com/office/officeart/2005/8/layout/list1"/>
    <dgm:cxn modelId="{C33B402B-9D25-488D-9E44-AD358270CC66}" type="presParOf" srcId="{554D81A5-5CDE-4A27-A0D6-6413B6F233BF}" destId="{61A632BD-F212-4754-A82A-47F784BB615D}" srcOrd="0" destOrd="0" presId="urn:microsoft.com/office/officeart/2005/8/layout/list1"/>
    <dgm:cxn modelId="{C8A51D16-4B0C-4BC4-926C-E99D3BC01D35}" type="presParOf" srcId="{554D81A5-5CDE-4A27-A0D6-6413B6F233BF}" destId="{A86BC119-FFE4-4F53-8A41-0B7942C275A7}" srcOrd="1" destOrd="0" presId="urn:microsoft.com/office/officeart/2005/8/layout/list1"/>
    <dgm:cxn modelId="{AD31230B-2747-4756-86A4-678E9E56AF7F}" type="presParOf" srcId="{BCC8809B-08F3-4693-9876-1E3A8BF8700E}" destId="{887423C3-3FF1-4FA3-91D0-5BFB12EB54E2}" srcOrd="13" destOrd="0" presId="urn:microsoft.com/office/officeart/2005/8/layout/list1"/>
    <dgm:cxn modelId="{8B76AEB2-CA9C-4862-872D-875717907F42}" type="presParOf" srcId="{BCC8809B-08F3-4693-9876-1E3A8BF8700E}" destId="{A2AB59A2-2557-4895-9C5F-6269F28ADA7B}" srcOrd="14" destOrd="0" presId="urn:microsoft.com/office/officeart/2005/8/layout/list1"/>
    <dgm:cxn modelId="{DA351255-4A41-405E-BE82-C9F145F94B1A}" type="presParOf" srcId="{BCC8809B-08F3-4693-9876-1E3A8BF8700E}" destId="{EBCBEAD0-6714-4900-89B0-1D7003DE5F9B}" srcOrd="15" destOrd="0" presId="urn:microsoft.com/office/officeart/2005/8/layout/list1"/>
    <dgm:cxn modelId="{A7298E9F-4C61-4B87-8C56-3087B3C82EA9}" type="presParOf" srcId="{BCC8809B-08F3-4693-9876-1E3A8BF8700E}" destId="{D483A19D-ED81-4C88-8AEF-71C778AF85FA}" srcOrd="16" destOrd="0" presId="urn:microsoft.com/office/officeart/2005/8/layout/list1"/>
    <dgm:cxn modelId="{66412594-6303-4030-A67C-62B64266143C}" type="presParOf" srcId="{D483A19D-ED81-4C88-8AEF-71C778AF85FA}" destId="{2BF4B410-72CD-4F18-A0A1-8E9FE0E652DC}" srcOrd="0" destOrd="0" presId="urn:microsoft.com/office/officeart/2005/8/layout/list1"/>
    <dgm:cxn modelId="{482E0333-46B5-49F5-B70E-1706A17CDAA3}" type="presParOf" srcId="{D483A19D-ED81-4C88-8AEF-71C778AF85FA}" destId="{0D50D1DC-1014-4AAB-864B-0F17645347EA}" srcOrd="1" destOrd="0" presId="urn:microsoft.com/office/officeart/2005/8/layout/list1"/>
    <dgm:cxn modelId="{6936AC22-6CE8-425A-ABFA-4AEBB988EA2F}" type="presParOf" srcId="{BCC8809B-08F3-4693-9876-1E3A8BF8700E}" destId="{6002CEF8-CAA5-4DDF-9416-CC1F3349812F}" srcOrd="17" destOrd="0" presId="urn:microsoft.com/office/officeart/2005/8/layout/list1"/>
    <dgm:cxn modelId="{F811ABC4-556F-408B-AA4B-AEE0A9AAAA90}" type="presParOf" srcId="{BCC8809B-08F3-4693-9876-1E3A8BF8700E}" destId="{AC55AAE5-CD86-4DCA-A4D4-D4BBBE4D9C6E}" srcOrd="18" destOrd="0" presId="urn:microsoft.com/office/officeart/2005/8/layout/list1"/>
    <dgm:cxn modelId="{559333E2-5BCE-40E6-BCA7-FEFFC9958EDB}" type="presParOf" srcId="{BCC8809B-08F3-4693-9876-1E3A8BF8700E}" destId="{6129D119-B38F-4CCA-B075-4EB8A76153C4}" srcOrd="19" destOrd="0" presId="urn:microsoft.com/office/officeart/2005/8/layout/list1"/>
    <dgm:cxn modelId="{6F762558-3F65-4D45-9857-CA78D0D94D27}" type="presParOf" srcId="{BCC8809B-08F3-4693-9876-1E3A8BF8700E}" destId="{D747B5C8-20B1-420A-A113-817C586B8209}" srcOrd="20" destOrd="0" presId="urn:microsoft.com/office/officeart/2005/8/layout/list1"/>
    <dgm:cxn modelId="{36FBA0A6-29AD-44F8-A3FC-25B9704604B3}" type="presParOf" srcId="{D747B5C8-20B1-420A-A113-817C586B8209}" destId="{A249C578-C097-40AB-97A5-50700B54BB95}" srcOrd="0" destOrd="0" presId="urn:microsoft.com/office/officeart/2005/8/layout/list1"/>
    <dgm:cxn modelId="{6F2D334B-5726-4C45-8013-1C4AA96F3A33}" type="presParOf" srcId="{D747B5C8-20B1-420A-A113-817C586B8209}" destId="{9B3B934E-3E04-49B0-A048-AEEB32FC7592}" srcOrd="1" destOrd="0" presId="urn:microsoft.com/office/officeart/2005/8/layout/list1"/>
    <dgm:cxn modelId="{289296E5-9F15-449B-87E9-101F7C17D063}" type="presParOf" srcId="{BCC8809B-08F3-4693-9876-1E3A8BF8700E}" destId="{22E5A17B-93EB-4FAE-A43C-0989E90AD6F1}" srcOrd="21" destOrd="0" presId="urn:microsoft.com/office/officeart/2005/8/layout/list1"/>
    <dgm:cxn modelId="{CE7F6FA8-5AE9-4EF3-A428-74359FDDA39F}" type="presParOf" srcId="{BCC8809B-08F3-4693-9876-1E3A8BF8700E}" destId="{682B14D7-DA68-4380-A1B4-5DC907A8F075}" srcOrd="22" destOrd="0" presId="urn:microsoft.com/office/officeart/2005/8/layout/list1"/>
    <dgm:cxn modelId="{796F221D-9696-491C-802D-A4B5950F5AAF}" type="presParOf" srcId="{BCC8809B-08F3-4693-9876-1E3A8BF8700E}" destId="{C630BA89-DD1B-4C8A-9D44-3FFA41B3F408}" srcOrd="23" destOrd="0" presId="urn:microsoft.com/office/officeart/2005/8/layout/list1"/>
    <dgm:cxn modelId="{D464C2D4-920D-4B77-8F9D-62C6F0E16F18}" type="presParOf" srcId="{BCC8809B-08F3-4693-9876-1E3A8BF8700E}" destId="{3DE4AB8C-EFB5-4774-A988-4F4AACAA68B5}" srcOrd="24" destOrd="0" presId="urn:microsoft.com/office/officeart/2005/8/layout/list1"/>
    <dgm:cxn modelId="{A8D7E1D6-CAF9-413E-957E-2E89F6950CC2}" type="presParOf" srcId="{3DE4AB8C-EFB5-4774-A988-4F4AACAA68B5}" destId="{D53244C6-0C4D-492A-8CB9-AE2780995D0C}" srcOrd="0" destOrd="0" presId="urn:microsoft.com/office/officeart/2005/8/layout/list1"/>
    <dgm:cxn modelId="{5F534836-F5D8-4697-8438-2636B6F2CAE7}" type="presParOf" srcId="{3DE4AB8C-EFB5-4774-A988-4F4AACAA68B5}" destId="{624403D5-36A0-459B-A886-7181B6519B2C}" srcOrd="1" destOrd="0" presId="urn:microsoft.com/office/officeart/2005/8/layout/list1"/>
    <dgm:cxn modelId="{48F9D213-75B0-4593-9D33-EC499C007AE0}" type="presParOf" srcId="{BCC8809B-08F3-4693-9876-1E3A8BF8700E}" destId="{90714807-D1B1-4774-AF26-7C1D0503B598}" srcOrd="25" destOrd="0" presId="urn:microsoft.com/office/officeart/2005/8/layout/list1"/>
    <dgm:cxn modelId="{B8F864A6-E0EE-413A-B7CE-EA1F4EA22DFD}" type="presParOf" srcId="{BCC8809B-08F3-4693-9876-1E3A8BF8700E}" destId="{6C1EE109-6877-4BF1-83E8-5E9A1D0C28AC}" srcOrd="26" destOrd="0" presId="urn:microsoft.com/office/officeart/2005/8/layout/list1"/>
    <dgm:cxn modelId="{F0914CE2-2EC0-4D01-8B2A-B86EF7E64111}" type="presParOf" srcId="{BCC8809B-08F3-4693-9876-1E3A8BF8700E}" destId="{F1CCE5EB-196F-4FBD-A0D6-7386B633EB1F}" srcOrd="27" destOrd="0" presId="urn:microsoft.com/office/officeart/2005/8/layout/list1"/>
    <dgm:cxn modelId="{9AF8AB6B-25F5-48EF-BD18-AFF314E61EE9}" type="presParOf" srcId="{BCC8809B-08F3-4693-9876-1E3A8BF8700E}" destId="{FF48E82A-5F10-4AFE-9FB3-1708BAB15FE9}" srcOrd="28" destOrd="0" presId="urn:microsoft.com/office/officeart/2005/8/layout/list1"/>
    <dgm:cxn modelId="{C72F3672-FAC4-4C9F-B2C5-99F5A2BE1D99}" type="presParOf" srcId="{FF48E82A-5F10-4AFE-9FB3-1708BAB15FE9}" destId="{768F0333-B888-4E52-92B8-3D3C461D2182}" srcOrd="0" destOrd="0" presId="urn:microsoft.com/office/officeart/2005/8/layout/list1"/>
    <dgm:cxn modelId="{49CD4A49-F37E-497B-B44F-D96AB60D7097}" type="presParOf" srcId="{FF48E82A-5F10-4AFE-9FB3-1708BAB15FE9}" destId="{894DB273-0975-4E1E-A60F-163868509FD5}" srcOrd="1" destOrd="0" presId="urn:microsoft.com/office/officeart/2005/8/layout/list1"/>
    <dgm:cxn modelId="{D6D2EF10-5B89-4F98-B75A-7DC93F90467F}" type="presParOf" srcId="{BCC8809B-08F3-4693-9876-1E3A8BF8700E}" destId="{195704B3-6761-4757-81EC-C08A68474D2F}" srcOrd="29" destOrd="0" presId="urn:microsoft.com/office/officeart/2005/8/layout/list1"/>
    <dgm:cxn modelId="{9D09A2A5-A99D-4A88-B6D3-00A371ED0A91}"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40858A64-1C68-49DF-80F4-455DB3EE800F}" srcId="{9E795864-CA69-4FE7-9F37-440970E8EF50}" destId="{E5D82549-223B-4DD3-B4C0-DF1D1C113EF1}" srcOrd="0" destOrd="0" parTransId="{1082833F-8BCF-4106-95FF-A1D6344AB462}" sibTransId="{0F639454-9319-4266-ADD9-BCA376007980}"/>
    <dgm:cxn modelId="{B5441590-5D52-487B-8EBC-8280FE0A383B}" type="presOf" srcId="{47B6E8C8-6650-4645-9E2E-651991936D61}" destId="{682B14D7-DA68-4380-A1B4-5DC907A8F075}" srcOrd="0" destOrd="2"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BEE244A0-E57A-4B70-A5D4-75D27AF1CF22}" type="presOf" srcId="{CE9505D2-AF93-4CA2-925C-485290A0C2F0}" destId="{4B721990-050A-41CA-9AB6-A1324E91B718}" srcOrd="0" destOrd="0" presId="urn:microsoft.com/office/officeart/2005/8/layout/list1"/>
    <dgm:cxn modelId="{ED22ED0F-8FFF-4B7F-983B-20B932172243}" type="presOf" srcId="{7F4B495C-B5BB-4D7B-9F0D-7B082D4A65C6}" destId="{2BF4B410-72CD-4F18-A0A1-8E9FE0E652DC}" srcOrd="0" destOrd="0" presId="urn:microsoft.com/office/officeart/2005/8/layout/list1"/>
    <dgm:cxn modelId="{4275DE01-96B0-479C-81F1-12EB12C0D5C5}" type="presOf" srcId="{E8417C84-BEA8-4EC5-9E8F-6D00FCDBC015}" destId="{2094678D-F897-4743-BCA0-E74D2B2036D9}"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0302AF1F-DA5B-4DD7-923A-CF30D7B30C10}" type="presOf" srcId="{4157EB4A-EEBB-42CA-9B9D-C3D96D02C688}" destId="{894DB273-0975-4E1E-A60F-163868509FD5}" srcOrd="1" destOrd="0" presId="urn:microsoft.com/office/officeart/2005/8/layout/list1"/>
    <dgm:cxn modelId="{31C08321-3FA0-47F6-9123-72ED8F3911C7}" type="presOf" srcId="{CE9505D2-AF93-4CA2-925C-485290A0C2F0}" destId="{E2FC669B-4889-440D-96CF-14EC934461B4}" srcOrd="1" destOrd="0"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D6BA78B6-3893-478A-8BD8-9EB67D991397}" type="presOf" srcId="{4FB164C7-6D0A-4021-B7EF-97C569CD2A3E}" destId="{BCC8809B-08F3-4693-9876-1E3A8BF8700E}" srcOrd="0" destOrd="0" presId="urn:microsoft.com/office/officeart/2005/8/layout/list1"/>
    <dgm:cxn modelId="{8DB2D7F9-5865-438F-B711-A69BB12E9A93}" type="presOf" srcId="{1A4FF1EC-57C4-4D26-9B32-70AAD048297B}" destId="{D53244C6-0C4D-492A-8CB9-AE2780995D0C}" srcOrd="0" destOrd="0" presId="urn:microsoft.com/office/officeart/2005/8/layout/list1"/>
    <dgm:cxn modelId="{C4D9036A-4E05-4E58-ACD3-7BFCDBCBC147}" type="presOf" srcId="{CE296D95-F90C-4232-86D7-1E9010ADAF1B}" destId="{3E6C1706-F9EF-4702-A6DD-5088C1B07AA8}" srcOrd="0" destOrd="5"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3DFAA34C-9486-486B-B85E-48511960524E}" type="presOf" srcId="{80788A12-EA88-41B3-A3F3-ECF0D6B0B4C8}" destId="{682B14D7-DA68-4380-A1B4-5DC907A8F075}" srcOrd="0" destOrd="0" presId="urn:microsoft.com/office/officeart/2005/8/layout/list1"/>
    <dgm:cxn modelId="{29882B9C-2DBD-4A91-933E-4FE6922A8CB5}" type="presOf" srcId="{9E795864-CA69-4FE7-9F37-440970E8EF50}" destId="{684162CE-B25F-48AA-AE06-B5118917548D}" srcOrd="1" destOrd="0" presId="urn:microsoft.com/office/officeart/2005/8/layout/list1"/>
    <dgm:cxn modelId="{BE9DBB34-6BD2-4822-B267-3405CA014D8C}" type="presOf" srcId="{E5D82549-223B-4DD3-B4C0-DF1D1C113EF1}" destId="{3E6C1706-F9EF-4702-A6DD-5088C1B07AA8}" srcOrd="0" destOrd="0" presId="urn:microsoft.com/office/officeart/2005/8/layout/list1"/>
    <dgm:cxn modelId="{00571844-F723-4F9F-A56D-FE90AAE53693}" type="presOf" srcId="{3BAC68C3-C2B6-4031-ABC3-BB86E8016981}" destId="{682B14D7-DA68-4380-A1B4-5DC907A8F075}" srcOrd="0" destOrd="4"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45699F3D-3EDE-4E5E-B784-83876F6E60B6}" type="presOf" srcId="{EE9064E2-5603-4769-B8B2-44007AF6C74D}" destId="{A249C578-C097-40AB-97A5-50700B54BB95}" srcOrd="0"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D94A31DB-1405-461B-A7D8-E66A6A0F7DF8}" type="presOf" srcId="{4157EB4A-EEBB-42CA-9B9D-C3D96D02C688}" destId="{768F0333-B888-4E52-92B8-3D3C461D2182}" srcOrd="0"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49E5ED10-554F-4534-AD13-8B7C693DB146}" type="presOf" srcId="{B990D7E5-531B-4E03-BCBE-50F4828178C8}" destId="{3E6C1706-F9EF-4702-A6DD-5088C1B07AA8}" srcOrd="0" destOrd="3" presId="urn:microsoft.com/office/officeart/2005/8/layout/list1"/>
    <dgm:cxn modelId="{2CDABF9E-42E0-480C-9979-E6C11FBEA086}" type="presOf" srcId="{EE9064E2-5603-4769-B8B2-44007AF6C74D}" destId="{9B3B934E-3E04-49B0-A048-AEEB32FC7592}" srcOrd="1"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7463159E-EC1E-4770-B477-761CE5B2EDC7}" type="presOf" srcId="{7F4B495C-B5BB-4D7B-9F0D-7B082D4A65C6}" destId="{0D50D1DC-1014-4AAB-864B-0F17645347EA}" srcOrd="1" destOrd="0" presId="urn:microsoft.com/office/officeart/2005/8/layout/list1"/>
    <dgm:cxn modelId="{3155141B-7504-49DF-8224-360BBC1C7ABA}" type="presOf" srcId="{517418D3-85EC-427E-81CE-DAB83D01C458}" destId="{682B14D7-DA68-4380-A1B4-5DC907A8F075}" srcOrd="0" destOrd="1"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0B486D93-867C-4B94-A227-967E10E50017}" type="presOf" srcId="{E8417C84-BEA8-4EC5-9E8F-6D00FCDBC015}" destId="{A4F7F6EE-0D5A-457E-9FE5-0CFD112C8849}" srcOrd="1" destOrd="0" presId="urn:microsoft.com/office/officeart/2005/8/layout/list1"/>
    <dgm:cxn modelId="{CE3226BC-379C-4A37-98F9-502A4AA1AD34}" type="presOf" srcId="{A55E64A6-652F-4F15-A3CE-B2760FD32F20}" destId="{3E6C1706-F9EF-4702-A6DD-5088C1B07AA8}" srcOrd="0" destOrd="4" presId="urn:microsoft.com/office/officeart/2005/8/layout/list1"/>
    <dgm:cxn modelId="{F1391398-B14C-4922-8FFA-4C92E7DDA89A}" type="presOf" srcId="{F6CB485D-5388-425E-9EE5-9D5A3AC8F78A}" destId="{3E6C1706-F9EF-4702-A6DD-5088C1B07AA8}" srcOrd="0" destOrd="2"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D4B0503F-A35C-4552-9E93-27918CDF1C7E}" type="presOf" srcId="{9E795864-CA69-4FE7-9F37-440970E8EF50}" destId="{A0DF0EAF-4BEE-454B-BBF3-12A1423FF979}" srcOrd="0" destOrd="0" presId="urn:microsoft.com/office/officeart/2005/8/layout/list1"/>
    <dgm:cxn modelId="{9FB4510A-6807-4084-8C3C-F3063F262233}" type="presOf" srcId="{1A4FF1EC-57C4-4D26-9B32-70AAD048297B}" destId="{624403D5-36A0-459B-A886-7181B6519B2C}"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85A6D055-8E70-49C9-98E8-8EE2BA9B31BC}" type="presOf" srcId="{3FD22015-9A3F-4CD5-B1AC-53A681150093}" destId="{3E6C1706-F9EF-4702-A6DD-5088C1B07AA8}" srcOrd="0" destOrd="6" presId="urn:microsoft.com/office/officeart/2005/8/layout/list1"/>
    <dgm:cxn modelId="{E1FB7457-83EE-40AC-AB0B-12A6A95682FC}" type="presOf" srcId="{E79E8E3E-0D9B-4FC0-B5FF-2A4D3C15573B}" destId="{682B14D7-DA68-4380-A1B4-5DC907A8F075}" srcOrd="0" destOrd="3" presId="urn:microsoft.com/office/officeart/2005/8/layout/list1"/>
    <dgm:cxn modelId="{0FCE7B8C-D88F-47BD-AF98-E8DFF1440530}" type="presOf" srcId="{164315BC-AE80-471C-B807-1C02BBF27ABF}" destId="{3E6C1706-F9EF-4702-A6DD-5088C1B07AA8}" srcOrd="0" destOrd="1" presId="urn:microsoft.com/office/officeart/2005/8/layout/list1"/>
    <dgm:cxn modelId="{1E826B2A-A002-4B6B-8693-14FCB0323244}" type="presOf" srcId="{0B85369C-F01E-423F-8E72-DB08A93D3B3A}" destId="{A86BC119-FFE4-4F53-8A41-0B7942C275A7}" srcOrd="1" destOrd="0" presId="urn:microsoft.com/office/officeart/2005/8/layout/list1"/>
    <dgm:cxn modelId="{EF7A893D-817C-4B9C-96A5-07CD504B8C78}" type="presOf" srcId="{0B85369C-F01E-423F-8E72-DB08A93D3B3A}" destId="{61A632BD-F212-4754-A82A-47F784BB615D}"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8856151A-D180-40BF-8B9A-B157A84937EB}" type="presParOf" srcId="{BCC8809B-08F3-4693-9876-1E3A8BF8700E}" destId="{304DD202-FC07-47F9-BCCE-6F65AB4A4C45}" srcOrd="0" destOrd="0" presId="urn:microsoft.com/office/officeart/2005/8/layout/list1"/>
    <dgm:cxn modelId="{64C40090-3D3A-453B-A87E-BF8E19A1762E}" type="presParOf" srcId="{304DD202-FC07-47F9-BCCE-6F65AB4A4C45}" destId="{2094678D-F897-4743-BCA0-E74D2B2036D9}" srcOrd="0" destOrd="0" presId="urn:microsoft.com/office/officeart/2005/8/layout/list1"/>
    <dgm:cxn modelId="{AF4B295B-10A6-4C82-9A78-62C3C1D1A221}" type="presParOf" srcId="{304DD202-FC07-47F9-BCCE-6F65AB4A4C45}" destId="{A4F7F6EE-0D5A-457E-9FE5-0CFD112C8849}" srcOrd="1" destOrd="0" presId="urn:microsoft.com/office/officeart/2005/8/layout/list1"/>
    <dgm:cxn modelId="{C817947A-B709-4AED-AD45-2853BEC2F95F}" type="presParOf" srcId="{BCC8809B-08F3-4693-9876-1E3A8BF8700E}" destId="{6D454052-6D10-428F-99A8-6265CB1B4897}" srcOrd="1" destOrd="0" presId="urn:microsoft.com/office/officeart/2005/8/layout/list1"/>
    <dgm:cxn modelId="{EEBE067D-98E9-463F-8715-E445219F66F8}" type="presParOf" srcId="{BCC8809B-08F3-4693-9876-1E3A8BF8700E}" destId="{94BF0988-D799-4F9E-BA97-5758D0921DE2}" srcOrd="2" destOrd="0" presId="urn:microsoft.com/office/officeart/2005/8/layout/list1"/>
    <dgm:cxn modelId="{DD878B8F-8680-43A3-934B-E94E7B12A47B}" type="presParOf" srcId="{BCC8809B-08F3-4693-9876-1E3A8BF8700E}" destId="{B9B3FE52-3CD4-4F5C-8B39-1283CB7DC38F}" srcOrd="3" destOrd="0" presId="urn:microsoft.com/office/officeart/2005/8/layout/list1"/>
    <dgm:cxn modelId="{2AA6B8BA-8AF1-4DA9-857A-6A41746D1015}" type="presParOf" srcId="{BCC8809B-08F3-4693-9876-1E3A8BF8700E}" destId="{EFC6478B-B1D2-47A4-9203-635335C14541}" srcOrd="4" destOrd="0" presId="urn:microsoft.com/office/officeart/2005/8/layout/list1"/>
    <dgm:cxn modelId="{992C2AF1-ECF0-4994-8759-A14E9E45C71C}" type="presParOf" srcId="{EFC6478B-B1D2-47A4-9203-635335C14541}" destId="{4B721990-050A-41CA-9AB6-A1324E91B718}" srcOrd="0" destOrd="0" presId="urn:microsoft.com/office/officeart/2005/8/layout/list1"/>
    <dgm:cxn modelId="{E808F02D-1761-4397-9E63-19057C8F4043}" type="presParOf" srcId="{EFC6478B-B1D2-47A4-9203-635335C14541}" destId="{E2FC669B-4889-440D-96CF-14EC934461B4}" srcOrd="1" destOrd="0" presId="urn:microsoft.com/office/officeart/2005/8/layout/list1"/>
    <dgm:cxn modelId="{54EDD261-6EA3-4F54-81FB-FD29580100DA}" type="presParOf" srcId="{BCC8809B-08F3-4693-9876-1E3A8BF8700E}" destId="{4A51215A-63CA-4A1F-A249-E19017D96108}" srcOrd="5" destOrd="0" presId="urn:microsoft.com/office/officeart/2005/8/layout/list1"/>
    <dgm:cxn modelId="{3BDCE4EC-05F4-426C-9E28-6A1D0D1AA2F2}" type="presParOf" srcId="{BCC8809B-08F3-4693-9876-1E3A8BF8700E}" destId="{02D616B1-C029-4E4D-A06E-58423139183F}" srcOrd="6" destOrd="0" presId="urn:microsoft.com/office/officeart/2005/8/layout/list1"/>
    <dgm:cxn modelId="{11EDFAAE-FB0E-4ED3-9514-E1635116A388}" type="presParOf" srcId="{BCC8809B-08F3-4693-9876-1E3A8BF8700E}" destId="{FF5433F6-94EE-4264-A127-E0580C16C316}" srcOrd="7" destOrd="0" presId="urn:microsoft.com/office/officeart/2005/8/layout/list1"/>
    <dgm:cxn modelId="{AEBF9FF2-9119-47A1-AD82-704DBB5C79AE}" type="presParOf" srcId="{BCC8809B-08F3-4693-9876-1E3A8BF8700E}" destId="{EE1088D0-3C46-4517-95E7-9037A1C47A55}" srcOrd="8" destOrd="0" presId="urn:microsoft.com/office/officeart/2005/8/layout/list1"/>
    <dgm:cxn modelId="{52FFD318-653C-4ABD-B2D3-8809010FAC5A}" type="presParOf" srcId="{EE1088D0-3C46-4517-95E7-9037A1C47A55}" destId="{A0DF0EAF-4BEE-454B-BBF3-12A1423FF979}" srcOrd="0" destOrd="0" presId="urn:microsoft.com/office/officeart/2005/8/layout/list1"/>
    <dgm:cxn modelId="{73977B0C-C3E0-4457-A2CC-1661CCF9D7AF}" type="presParOf" srcId="{EE1088D0-3C46-4517-95E7-9037A1C47A55}" destId="{684162CE-B25F-48AA-AE06-B5118917548D}" srcOrd="1" destOrd="0" presId="urn:microsoft.com/office/officeart/2005/8/layout/list1"/>
    <dgm:cxn modelId="{B3B34B28-57A1-401D-B2CE-37604850C4DB}" type="presParOf" srcId="{BCC8809B-08F3-4693-9876-1E3A8BF8700E}" destId="{4165F1B7-3867-4B44-91C2-3DF4884FB3CA}" srcOrd="9" destOrd="0" presId="urn:microsoft.com/office/officeart/2005/8/layout/list1"/>
    <dgm:cxn modelId="{EAAB49D4-8968-47D0-88C6-45EFD70B0899}" type="presParOf" srcId="{BCC8809B-08F3-4693-9876-1E3A8BF8700E}" destId="{3E6C1706-F9EF-4702-A6DD-5088C1B07AA8}" srcOrd="10" destOrd="0" presId="urn:microsoft.com/office/officeart/2005/8/layout/list1"/>
    <dgm:cxn modelId="{3E570F9E-8DA2-4B85-BB20-A8FF1D3AFF75}" type="presParOf" srcId="{BCC8809B-08F3-4693-9876-1E3A8BF8700E}" destId="{501B9333-9D90-4512-B170-5FEF46680F85}" srcOrd="11" destOrd="0" presId="urn:microsoft.com/office/officeart/2005/8/layout/list1"/>
    <dgm:cxn modelId="{E653CB1C-6A4E-4222-A7CC-F81CFF2B2DAC}" type="presParOf" srcId="{BCC8809B-08F3-4693-9876-1E3A8BF8700E}" destId="{554D81A5-5CDE-4A27-A0D6-6413B6F233BF}" srcOrd="12" destOrd="0" presId="urn:microsoft.com/office/officeart/2005/8/layout/list1"/>
    <dgm:cxn modelId="{CA9D3883-AA2E-4F4A-B156-6F0D55B1544A}" type="presParOf" srcId="{554D81A5-5CDE-4A27-A0D6-6413B6F233BF}" destId="{61A632BD-F212-4754-A82A-47F784BB615D}" srcOrd="0" destOrd="0" presId="urn:microsoft.com/office/officeart/2005/8/layout/list1"/>
    <dgm:cxn modelId="{DF35FF63-E8D9-4F6C-8058-C55C9B895909}" type="presParOf" srcId="{554D81A5-5CDE-4A27-A0D6-6413B6F233BF}" destId="{A86BC119-FFE4-4F53-8A41-0B7942C275A7}" srcOrd="1" destOrd="0" presId="urn:microsoft.com/office/officeart/2005/8/layout/list1"/>
    <dgm:cxn modelId="{BD3799E3-0782-4E04-9F55-CFE3F7C0C2EA}" type="presParOf" srcId="{BCC8809B-08F3-4693-9876-1E3A8BF8700E}" destId="{887423C3-3FF1-4FA3-91D0-5BFB12EB54E2}" srcOrd="13" destOrd="0" presId="urn:microsoft.com/office/officeart/2005/8/layout/list1"/>
    <dgm:cxn modelId="{E8FCB2BD-5794-4A5C-8FEB-4F2B9BE3E898}" type="presParOf" srcId="{BCC8809B-08F3-4693-9876-1E3A8BF8700E}" destId="{A2AB59A2-2557-4895-9C5F-6269F28ADA7B}" srcOrd="14" destOrd="0" presId="urn:microsoft.com/office/officeart/2005/8/layout/list1"/>
    <dgm:cxn modelId="{EF9DC96A-021F-4C48-95E9-D71D25C803E4}" type="presParOf" srcId="{BCC8809B-08F3-4693-9876-1E3A8BF8700E}" destId="{EBCBEAD0-6714-4900-89B0-1D7003DE5F9B}" srcOrd="15" destOrd="0" presId="urn:microsoft.com/office/officeart/2005/8/layout/list1"/>
    <dgm:cxn modelId="{D39F5E1B-C9BB-4383-81EF-78CCC8EEE56C}" type="presParOf" srcId="{BCC8809B-08F3-4693-9876-1E3A8BF8700E}" destId="{D483A19D-ED81-4C88-8AEF-71C778AF85FA}" srcOrd="16" destOrd="0" presId="urn:microsoft.com/office/officeart/2005/8/layout/list1"/>
    <dgm:cxn modelId="{A4EA7CE0-F425-4780-9E16-D479F049CFF9}" type="presParOf" srcId="{D483A19D-ED81-4C88-8AEF-71C778AF85FA}" destId="{2BF4B410-72CD-4F18-A0A1-8E9FE0E652DC}" srcOrd="0" destOrd="0" presId="urn:microsoft.com/office/officeart/2005/8/layout/list1"/>
    <dgm:cxn modelId="{44F0E89D-9825-4ABD-A324-196DEF9DAE89}" type="presParOf" srcId="{D483A19D-ED81-4C88-8AEF-71C778AF85FA}" destId="{0D50D1DC-1014-4AAB-864B-0F17645347EA}" srcOrd="1" destOrd="0" presId="urn:microsoft.com/office/officeart/2005/8/layout/list1"/>
    <dgm:cxn modelId="{C927BAE6-D352-4ADB-9D86-5F1505EA79C0}" type="presParOf" srcId="{BCC8809B-08F3-4693-9876-1E3A8BF8700E}" destId="{6002CEF8-CAA5-4DDF-9416-CC1F3349812F}" srcOrd="17" destOrd="0" presId="urn:microsoft.com/office/officeart/2005/8/layout/list1"/>
    <dgm:cxn modelId="{315CDA52-F9AD-4A90-9B73-4EFFCFC0A615}" type="presParOf" srcId="{BCC8809B-08F3-4693-9876-1E3A8BF8700E}" destId="{AC55AAE5-CD86-4DCA-A4D4-D4BBBE4D9C6E}" srcOrd="18" destOrd="0" presId="urn:microsoft.com/office/officeart/2005/8/layout/list1"/>
    <dgm:cxn modelId="{7584F250-F962-43AF-B3DD-63C544E47D1A}" type="presParOf" srcId="{BCC8809B-08F3-4693-9876-1E3A8BF8700E}" destId="{6129D119-B38F-4CCA-B075-4EB8A76153C4}" srcOrd="19" destOrd="0" presId="urn:microsoft.com/office/officeart/2005/8/layout/list1"/>
    <dgm:cxn modelId="{06AA88A7-8CB3-47F8-8258-EB3FA47EF356}" type="presParOf" srcId="{BCC8809B-08F3-4693-9876-1E3A8BF8700E}" destId="{D747B5C8-20B1-420A-A113-817C586B8209}" srcOrd="20" destOrd="0" presId="urn:microsoft.com/office/officeart/2005/8/layout/list1"/>
    <dgm:cxn modelId="{482B1E39-3156-4DDB-AEF3-CC151D1BDA30}" type="presParOf" srcId="{D747B5C8-20B1-420A-A113-817C586B8209}" destId="{A249C578-C097-40AB-97A5-50700B54BB95}" srcOrd="0" destOrd="0" presId="urn:microsoft.com/office/officeart/2005/8/layout/list1"/>
    <dgm:cxn modelId="{7EDD096B-2F58-468C-B2FE-DC401C91EC51}" type="presParOf" srcId="{D747B5C8-20B1-420A-A113-817C586B8209}" destId="{9B3B934E-3E04-49B0-A048-AEEB32FC7592}" srcOrd="1" destOrd="0" presId="urn:microsoft.com/office/officeart/2005/8/layout/list1"/>
    <dgm:cxn modelId="{50D5582A-4747-4E5B-8B58-AD783A4F086E}" type="presParOf" srcId="{BCC8809B-08F3-4693-9876-1E3A8BF8700E}" destId="{22E5A17B-93EB-4FAE-A43C-0989E90AD6F1}" srcOrd="21" destOrd="0" presId="urn:microsoft.com/office/officeart/2005/8/layout/list1"/>
    <dgm:cxn modelId="{939C5C8B-CDF3-49B9-8A00-DD83E98BBBC3}" type="presParOf" srcId="{BCC8809B-08F3-4693-9876-1E3A8BF8700E}" destId="{682B14D7-DA68-4380-A1B4-5DC907A8F075}" srcOrd="22" destOrd="0" presId="urn:microsoft.com/office/officeart/2005/8/layout/list1"/>
    <dgm:cxn modelId="{047266AF-29FA-4932-BD13-5902915D361F}" type="presParOf" srcId="{BCC8809B-08F3-4693-9876-1E3A8BF8700E}" destId="{C630BA89-DD1B-4C8A-9D44-3FFA41B3F408}" srcOrd="23" destOrd="0" presId="urn:microsoft.com/office/officeart/2005/8/layout/list1"/>
    <dgm:cxn modelId="{0BFD3383-7445-415B-B1EB-E137D8AD8232}" type="presParOf" srcId="{BCC8809B-08F3-4693-9876-1E3A8BF8700E}" destId="{3DE4AB8C-EFB5-4774-A988-4F4AACAA68B5}" srcOrd="24" destOrd="0" presId="urn:microsoft.com/office/officeart/2005/8/layout/list1"/>
    <dgm:cxn modelId="{39D2D822-AC7D-490F-B67B-17D1A21D000E}" type="presParOf" srcId="{3DE4AB8C-EFB5-4774-A988-4F4AACAA68B5}" destId="{D53244C6-0C4D-492A-8CB9-AE2780995D0C}" srcOrd="0" destOrd="0" presId="urn:microsoft.com/office/officeart/2005/8/layout/list1"/>
    <dgm:cxn modelId="{E6C412B1-342F-44AD-8EB8-2787B9F4803B}" type="presParOf" srcId="{3DE4AB8C-EFB5-4774-A988-4F4AACAA68B5}" destId="{624403D5-36A0-459B-A886-7181B6519B2C}" srcOrd="1" destOrd="0" presId="urn:microsoft.com/office/officeart/2005/8/layout/list1"/>
    <dgm:cxn modelId="{3BC1EC5F-2729-49D2-B85A-B02F3909EDB3}" type="presParOf" srcId="{BCC8809B-08F3-4693-9876-1E3A8BF8700E}" destId="{90714807-D1B1-4774-AF26-7C1D0503B598}" srcOrd="25" destOrd="0" presId="urn:microsoft.com/office/officeart/2005/8/layout/list1"/>
    <dgm:cxn modelId="{131729C2-8F06-4E64-80AB-743DA4592DE9}" type="presParOf" srcId="{BCC8809B-08F3-4693-9876-1E3A8BF8700E}" destId="{6C1EE109-6877-4BF1-83E8-5E9A1D0C28AC}" srcOrd="26" destOrd="0" presId="urn:microsoft.com/office/officeart/2005/8/layout/list1"/>
    <dgm:cxn modelId="{1A94487F-D40F-42AA-B01E-A1C635A0AC87}" type="presParOf" srcId="{BCC8809B-08F3-4693-9876-1E3A8BF8700E}" destId="{F1CCE5EB-196F-4FBD-A0D6-7386B633EB1F}" srcOrd="27" destOrd="0" presId="urn:microsoft.com/office/officeart/2005/8/layout/list1"/>
    <dgm:cxn modelId="{FA136E76-0874-4BF9-89CC-0210B5529CE8}" type="presParOf" srcId="{BCC8809B-08F3-4693-9876-1E3A8BF8700E}" destId="{FF48E82A-5F10-4AFE-9FB3-1708BAB15FE9}" srcOrd="28" destOrd="0" presId="urn:microsoft.com/office/officeart/2005/8/layout/list1"/>
    <dgm:cxn modelId="{5380030F-2C99-4A9E-8876-2940D7B2A4FC}" type="presParOf" srcId="{FF48E82A-5F10-4AFE-9FB3-1708BAB15FE9}" destId="{768F0333-B888-4E52-92B8-3D3C461D2182}" srcOrd="0" destOrd="0" presId="urn:microsoft.com/office/officeart/2005/8/layout/list1"/>
    <dgm:cxn modelId="{5FC18FA8-A156-440E-8C0D-D15026EEC3E8}" type="presParOf" srcId="{FF48E82A-5F10-4AFE-9FB3-1708BAB15FE9}" destId="{894DB273-0975-4E1E-A60F-163868509FD5}" srcOrd="1" destOrd="0" presId="urn:microsoft.com/office/officeart/2005/8/layout/list1"/>
    <dgm:cxn modelId="{C8268618-4C8D-4250-9471-28C3E5FBE349}" type="presParOf" srcId="{BCC8809B-08F3-4693-9876-1E3A8BF8700E}" destId="{195704B3-6761-4757-81EC-C08A68474D2F}" srcOrd="29" destOrd="0" presId="urn:microsoft.com/office/officeart/2005/8/layout/list1"/>
    <dgm:cxn modelId="{6C66DB17-BF46-41EF-A562-4E2F99ED7290}"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62140DD5-D495-4CE0-B90D-7A295B4EDA55}" type="presOf" srcId="{E5D82549-223B-4DD3-B4C0-DF1D1C113EF1}" destId="{3E6C1706-F9EF-4702-A6DD-5088C1B07AA8}" srcOrd="0" destOrd="0" presId="urn:microsoft.com/office/officeart/2005/8/layout/list1"/>
    <dgm:cxn modelId="{2478482B-CB98-47AE-966F-D9ABDFCD968B}" type="presOf" srcId="{F6CB485D-5388-425E-9EE5-9D5A3AC8F78A}" destId="{3E6C1706-F9EF-4702-A6DD-5088C1B07AA8}" srcOrd="0" destOrd="2"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F9D16BEE-8589-46A3-B0E1-3754D48441B6}" srcId="{EE9064E2-5603-4769-B8B2-44007AF6C74D}" destId="{517418D3-85EC-427E-81CE-DAB83D01C458}" srcOrd="1" destOrd="0" parTransId="{2225191E-1CF0-4AD2-B2A6-70E794895529}" sibTransId="{D2AE01E2-4821-421B-906A-9937D85D9009}"/>
    <dgm:cxn modelId="{CD24004A-555B-4B2B-A176-FB76E70FDEF9}" srcId="{4FB164C7-6D0A-4021-B7EF-97C569CD2A3E}" destId="{4157EB4A-EEBB-42CA-9B9D-C3D96D02C688}" srcOrd="7" destOrd="0" parTransId="{63FEB1E7-4079-4440-A946-51D300B49CE6}" sibTransId="{A73A8552-EE1E-41E8-8DBA-8416EC74B3B2}"/>
    <dgm:cxn modelId="{C6BD1396-67D5-48FC-BDAC-7E8D39BC48AB}" type="presOf" srcId="{517418D3-85EC-427E-81CE-DAB83D01C458}" destId="{682B14D7-DA68-4380-A1B4-5DC907A8F075}" srcOrd="0" destOrd="1" presId="urn:microsoft.com/office/officeart/2005/8/layout/list1"/>
    <dgm:cxn modelId="{9E80D681-09A4-4C31-979C-19481CC40A78}" type="presOf" srcId="{47B6E8C8-6650-4645-9E2E-651991936D61}" destId="{682B14D7-DA68-4380-A1B4-5DC907A8F075}" srcOrd="0" destOrd="2"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5A77C4A4-CB46-474D-9C35-6966AB990BCA}" type="presOf" srcId="{3BAC68C3-C2B6-4031-ABC3-BB86E8016981}" destId="{682B14D7-DA68-4380-A1B4-5DC907A8F075}" srcOrd="0" destOrd="4"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77575704-B01B-4742-97F6-4B26D6B7F343}" srcId="{9E795864-CA69-4FE7-9F37-440970E8EF50}" destId="{164315BC-AE80-471C-B807-1C02BBF27ABF}" srcOrd="1" destOrd="0" parTransId="{8A480A35-CC8A-4BDD-A88F-10D00CC657D0}" sibTransId="{DC07C0C6-9079-45CA-8F2F-F7D6FFEB66A5}"/>
    <dgm:cxn modelId="{EB90E64E-33F1-46F1-9237-A2137D40A045}" type="presOf" srcId="{A55E64A6-652F-4F15-A3CE-B2760FD32F20}" destId="{3E6C1706-F9EF-4702-A6DD-5088C1B07AA8}" srcOrd="0" destOrd="4" presId="urn:microsoft.com/office/officeart/2005/8/layout/list1"/>
    <dgm:cxn modelId="{F5794750-4DF8-4BFB-BB0A-F8F8325D0CA7}" type="presOf" srcId="{7F4B495C-B5BB-4D7B-9F0D-7B082D4A65C6}" destId="{2BF4B410-72CD-4F18-A0A1-8E9FE0E652DC}"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6DB28457-FE8E-4A43-BD56-881F0D6D9A13}" type="presOf" srcId="{3FD22015-9A3F-4CD5-B1AC-53A681150093}" destId="{3E6C1706-F9EF-4702-A6DD-5088C1B07AA8}" srcOrd="0" destOrd="6"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77BB09B4-A0A9-483E-A366-37036DB77E17}" type="presOf" srcId="{EE9064E2-5603-4769-B8B2-44007AF6C74D}" destId="{A249C578-C097-40AB-97A5-50700B54BB95}" srcOrd="0" destOrd="0" presId="urn:microsoft.com/office/officeart/2005/8/layout/list1"/>
    <dgm:cxn modelId="{8EDABE8F-DD8E-4DDB-98AD-221E599BD876}" type="presOf" srcId="{1A4FF1EC-57C4-4D26-9B32-70AAD048297B}" destId="{D53244C6-0C4D-492A-8CB9-AE2780995D0C}"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85F3FC06-CCF1-4012-83F6-818C1722A53B}" srcId="{9E795864-CA69-4FE7-9F37-440970E8EF50}" destId="{B990D7E5-531B-4E03-BCBE-50F4828178C8}" srcOrd="3" destOrd="0" parTransId="{7D8393B4-EE13-4C1C-AFEF-3017AFDF21F0}" sibTransId="{C23613A2-531B-4E4E-9F7C-FDA0587DE99F}"/>
    <dgm:cxn modelId="{F72AAB52-1B1A-485A-A122-BECAA331DFD6}" type="presOf" srcId="{CE9505D2-AF93-4CA2-925C-485290A0C2F0}" destId="{4B721990-050A-41CA-9AB6-A1324E91B718}" srcOrd="0" destOrd="0" presId="urn:microsoft.com/office/officeart/2005/8/layout/list1"/>
    <dgm:cxn modelId="{889342EB-600D-4428-8EDA-F5FBC9A94A40}" type="presOf" srcId="{4157EB4A-EEBB-42CA-9B9D-C3D96D02C688}" destId="{768F0333-B888-4E52-92B8-3D3C461D2182}" srcOrd="0" destOrd="0" presId="urn:microsoft.com/office/officeart/2005/8/layout/list1"/>
    <dgm:cxn modelId="{D2E89E53-26DC-413F-A11D-CE43493048BD}" type="presOf" srcId="{9E795864-CA69-4FE7-9F37-440970E8EF50}" destId="{684162CE-B25F-48AA-AE06-B5118917548D}"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31672D75-3E23-4109-B371-B40553C6ECF6}" type="presOf" srcId="{1A4FF1EC-57C4-4D26-9B32-70AAD048297B}" destId="{624403D5-36A0-459B-A886-7181B6519B2C}" srcOrd="1" destOrd="0" presId="urn:microsoft.com/office/officeart/2005/8/layout/list1"/>
    <dgm:cxn modelId="{B0E230DA-4FA3-41C0-BDB3-3765550C65DC}" type="presOf" srcId="{4FB164C7-6D0A-4021-B7EF-97C569CD2A3E}" destId="{BCC8809B-08F3-4693-9876-1E3A8BF8700E}" srcOrd="0" destOrd="0" presId="urn:microsoft.com/office/officeart/2005/8/layout/list1"/>
    <dgm:cxn modelId="{E7CFF069-8B69-4238-A7BD-26D52BCC1480}" type="presOf" srcId="{CE9505D2-AF93-4CA2-925C-485290A0C2F0}" destId="{E2FC669B-4889-440D-96CF-14EC934461B4}" srcOrd="1" destOrd="0" presId="urn:microsoft.com/office/officeart/2005/8/layout/list1"/>
    <dgm:cxn modelId="{FFB6E824-CD53-443B-98CF-0470C148AC60}" type="presOf" srcId="{7F4B495C-B5BB-4D7B-9F0D-7B082D4A65C6}" destId="{0D50D1DC-1014-4AAB-864B-0F17645347EA}" srcOrd="1" destOrd="0" presId="urn:microsoft.com/office/officeart/2005/8/layout/list1"/>
    <dgm:cxn modelId="{498A4D6E-D4AB-4694-A4EA-0D2B794BA714}" type="presOf" srcId="{4157EB4A-EEBB-42CA-9B9D-C3D96D02C688}" destId="{894DB273-0975-4E1E-A60F-163868509FD5}" srcOrd="1"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B071B67D-6037-4B6F-BAB4-0E8C8D4131AA}" type="presOf" srcId="{0B85369C-F01E-423F-8E72-DB08A93D3B3A}" destId="{61A632BD-F212-4754-A82A-47F784BB615D}" srcOrd="0" destOrd="0" presId="urn:microsoft.com/office/officeart/2005/8/layout/list1"/>
    <dgm:cxn modelId="{E7678BDB-349F-4D2B-B68E-F1D9684330C0}" type="presOf" srcId="{E8417C84-BEA8-4EC5-9E8F-6D00FCDBC015}" destId="{2094678D-F897-4743-BCA0-E74D2B2036D9}" srcOrd="0" destOrd="0" presId="urn:microsoft.com/office/officeart/2005/8/layout/list1"/>
    <dgm:cxn modelId="{22C55F77-652C-4018-978F-1B46399C22B4}" type="presOf" srcId="{9E795864-CA69-4FE7-9F37-440970E8EF50}" destId="{A0DF0EAF-4BEE-454B-BBF3-12A1423FF979}" srcOrd="0" destOrd="0" presId="urn:microsoft.com/office/officeart/2005/8/layout/list1"/>
    <dgm:cxn modelId="{CD6DD184-5106-4E20-8F07-286F380C6B4F}" type="presOf" srcId="{EE9064E2-5603-4769-B8B2-44007AF6C74D}" destId="{9B3B934E-3E04-49B0-A048-AEEB32FC7592}" srcOrd="1"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A0CC8F21-59BF-4059-87A7-73BE97379E9C}" type="presOf" srcId="{CE296D95-F90C-4232-86D7-1E9010ADAF1B}" destId="{3E6C1706-F9EF-4702-A6DD-5088C1B07AA8}" srcOrd="0" destOrd="5" presId="urn:microsoft.com/office/officeart/2005/8/layout/list1"/>
    <dgm:cxn modelId="{37A42A01-596A-4C37-812C-1BF0A4CA2B8A}" type="presOf" srcId="{0B85369C-F01E-423F-8E72-DB08A93D3B3A}" destId="{A86BC119-FFE4-4F53-8A41-0B7942C275A7}" srcOrd="1" destOrd="0" presId="urn:microsoft.com/office/officeart/2005/8/layout/list1"/>
    <dgm:cxn modelId="{293A855C-28F3-4EA8-9377-150544AC70E2}" type="presOf" srcId="{B990D7E5-531B-4E03-BCBE-50F4828178C8}" destId="{3E6C1706-F9EF-4702-A6DD-5088C1B07AA8}" srcOrd="0" destOrd="3" presId="urn:microsoft.com/office/officeart/2005/8/layout/list1"/>
    <dgm:cxn modelId="{9C48DBFF-9680-4626-BF9F-61494E39C5E8}" type="presOf" srcId="{164315BC-AE80-471C-B807-1C02BBF27ABF}" destId="{3E6C1706-F9EF-4702-A6DD-5088C1B07AA8}" srcOrd="0" destOrd="1"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61562643-52CE-4A9E-8A86-4E1D0CE3D91E}" type="presOf" srcId="{E8417C84-BEA8-4EC5-9E8F-6D00FCDBC015}" destId="{A4F7F6EE-0D5A-457E-9FE5-0CFD112C8849}"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26E65C9E-E885-4810-A159-D60169093475}" type="presOf" srcId="{80788A12-EA88-41B3-A3F3-ECF0D6B0B4C8}" destId="{682B14D7-DA68-4380-A1B4-5DC907A8F075}" srcOrd="0" destOrd="0" presId="urn:microsoft.com/office/officeart/2005/8/layout/list1"/>
    <dgm:cxn modelId="{1B59CBA5-ACAA-4164-A972-8466CE32F98A}" type="presOf" srcId="{E79E8E3E-0D9B-4FC0-B5FF-2A4D3C15573B}" destId="{682B14D7-DA68-4380-A1B4-5DC907A8F075}" srcOrd="0" destOrd="3" presId="urn:microsoft.com/office/officeart/2005/8/layout/list1"/>
    <dgm:cxn modelId="{3CC12C79-DC83-4A0A-B126-921279F9255B}" type="presParOf" srcId="{BCC8809B-08F3-4693-9876-1E3A8BF8700E}" destId="{304DD202-FC07-47F9-BCCE-6F65AB4A4C45}" srcOrd="0" destOrd="0" presId="urn:microsoft.com/office/officeart/2005/8/layout/list1"/>
    <dgm:cxn modelId="{7CE09C97-AE4F-4643-9CA8-E5465F0587ED}" type="presParOf" srcId="{304DD202-FC07-47F9-BCCE-6F65AB4A4C45}" destId="{2094678D-F897-4743-BCA0-E74D2B2036D9}" srcOrd="0" destOrd="0" presId="urn:microsoft.com/office/officeart/2005/8/layout/list1"/>
    <dgm:cxn modelId="{1B514399-0A79-423A-B343-44E80925E814}" type="presParOf" srcId="{304DD202-FC07-47F9-BCCE-6F65AB4A4C45}" destId="{A4F7F6EE-0D5A-457E-9FE5-0CFD112C8849}" srcOrd="1" destOrd="0" presId="urn:microsoft.com/office/officeart/2005/8/layout/list1"/>
    <dgm:cxn modelId="{4FE0D1F5-C20D-4BD4-9119-299E7E42F618}" type="presParOf" srcId="{BCC8809B-08F3-4693-9876-1E3A8BF8700E}" destId="{6D454052-6D10-428F-99A8-6265CB1B4897}" srcOrd="1" destOrd="0" presId="urn:microsoft.com/office/officeart/2005/8/layout/list1"/>
    <dgm:cxn modelId="{5A304D47-50F4-4F69-9787-EF8F147C27A0}" type="presParOf" srcId="{BCC8809B-08F3-4693-9876-1E3A8BF8700E}" destId="{94BF0988-D799-4F9E-BA97-5758D0921DE2}" srcOrd="2" destOrd="0" presId="urn:microsoft.com/office/officeart/2005/8/layout/list1"/>
    <dgm:cxn modelId="{721150AF-FAB1-4193-AC67-7B7ACDE52BBA}" type="presParOf" srcId="{BCC8809B-08F3-4693-9876-1E3A8BF8700E}" destId="{B9B3FE52-3CD4-4F5C-8B39-1283CB7DC38F}" srcOrd="3" destOrd="0" presId="urn:microsoft.com/office/officeart/2005/8/layout/list1"/>
    <dgm:cxn modelId="{4C427832-3782-499D-ABAE-687AE11758A8}" type="presParOf" srcId="{BCC8809B-08F3-4693-9876-1E3A8BF8700E}" destId="{EFC6478B-B1D2-47A4-9203-635335C14541}" srcOrd="4" destOrd="0" presId="urn:microsoft.com/office/officeart/2005/8/layout/list1"/>
    <dgm:cxn modelId="{FFC82F27-B986-47EB-B1FC-A66521B5D6BA}" type="presParOf" srcId="{EFC6478B-B1D2-47A4-9203-635335C14541}" destId="{4B721990-050A-41CA-9AB6-A1324E91B718}" srcOrd="0" destOrd="0" presId="urn:microsoft.com/office/officeart/2005/8/layout/list1"/>
    <dgm:cxn modelId="{3E2CFE13-D86F-44C5-9C8C-174D148DBF60}" type="presParOf" srcId="{EFC6478B-B1D2-47A4-9203-635335C14541}" destId="{E2FC669B-4889-440D-96CF-14EC934461B4}" srcOrd="1" destOrd="0" presId="urn:microsoft.com/office/officeart/2005/8/layout/list1"/>
    <dgm:cxn modelId="{D377891A-C6E3-4E20-BAD8-A3B8DB66804F}" type="presParOf" srcId="{BCC8809B-08F3-4693-9876-1E3A8BF8700E}" destId="{4A51215A-63CA-4A1F-A249-E19017D96108}" srcOrd="5" destOrd="0" presId="urn:microsoft.com/office/officeart/2005/8/layout/list1"/>
    <dgm:cxn modelId="{86F12C79-F26E-48E1-BD38-066BD87EF10A}" type="presParOf" srcId="{BCC8809B-08F3-4693-9876-1E3A8BF8700E}" destId="{02D616B1-C029-4E4D-A06E-58423139183F}" srcOrd="6" destOrd="0" presId="urn:microsoft.com/office/officeart/2005/8/layout/list1"/>
    <dgm:cxn modelId="{8CBA1DB3-B35B-4C74-BCBD-F059025003A6}" type="presParOf" srcId="{BCC8809B-08F3-4693-9876-1E3A8BF8700E}" destId="{FF5433F6-94EE-4264-A127-E0580C16C316}" srcOrd="7" destOrd="0" presId="urn:microsoft.com/office/officeart/2005/8/layout/list1"/>
    <dgm:cxn modelId="{DE82B52E-F3AF-4528-B694-3C601757D8B7}" type="presParOf" srcId="{BCC8809B-08F3-4693-9876-1E3A8BF8700E}" destId="{EE1088D0-3C46-4517-95E7-9037A1C47A55}" srcOrd="8" destOrd="0" presId="urn:microsoft.com/office/officeart/2005/8/layout/list1"/>
    <dgm:cxn modelId="{0332FAD7-4CF3-4946-8199-EF7F32D7C230}" type="presParOf" srcId="{EE1088D0-3C46-4517-95E7-9037A1C47A55}" destId="{A0DF0EAF-4BEE-454B-BBF3-12A1423FF979}" srcOrd="0" destOrd="0" presId="urn:microsoft.com/office/officeart/2005/8/layout/list1"/>
    <dgm:cxn modelId="{B745E597-2CB9-47B2-B25D-E60F50EAA0B4}" type="presParOf" srcId="{EE1088D0-3C46-4517-95E7-9037A1C47A55}" destId="{684162CE-B25F-48AA-AE06-B5118917548D}" srcOrd="1" destOrd="0" presId="urn:microsoft.com/office/officeart/2005/8/layout/list1"/>
    <dgm:cxn modelId="{824B6C01-27EA-40D9-9B9C-DAFFF70F5294}" type="presParOf" srcId="{BCC8809B-08F3-4693-9876-1E3A8BF8700E}" destId="{4165F1B7-3867-4B44-91C2-3DF4884FB3CA}" srcOrd="9" destOrd="0" presId="urn:microsoft.com/office/officeart/2005/8/layout/list1"/>
    <dgm:cxn modelId="{41ADB87B-B8FE-45BF-9058-34F76726BDA0}" type="presParOf" srcId="{BCC8809B-08F3-4693-9876-1E3A8BF8700E}" destId="{3E6C1706-F9EF-4702-A6DD-5088C1B07AA8}" srcOrd="10" destOrd="0" presId="urn:microsoft.com/office/officeart/2005/8/layout/list1"/>
    <dgm:cxn modelId="{17F77086-AF7E-4F0E-BE8A-BDCA98F55108}" type="presParOf" srcId="{BCC8809B-08F3-4693-9876-1E3A8BF8700E}" destId="{501B9333-9D90-4512-B170-5FEF46680F85}" srcOrd="11" destOrd="0" presId="urn:microsoft.com/office/officeart/2005/8/layout/list1"/>
    <dgm:cxn modelId="{E7A7EF1E-0CDF-46FF-A8A6-CB0DC37FD9E2}" type="presParOf" srcId="{BCC8809B-08F3-4693-9876-1E3A8BF8700E}" destId="{554D81A5-5CDE-4A27-A0D6-6413B6F233BF}" srcOrd="12" destOrd="0" presId="urn:microsoft.com/office/officeart/2005/8/layout/list1"/>
    <dgm:cxn modelId="{5EA88DB1-7125-4D65-8FFE-553B36D7265B}" type="presParOf" srcId="{554D81A5-5CDE-4A27-A0D6-6413B6F233BF}" destId="{61A632BD-F212-4754-A82A-47F784BB615D}" srcOrd="0" destOrd="0" presId="urn:microsoft.com/office/officeart/2005/8/layout/list1"/>
    <dgm:cxn modelId="{80734649-1E03-48D8-9473-B9421460D0D5}" type="presParOf" srcId="{554D81A5-5CDE-4A27-A0D6-6413B6F233BF}" destId="{A86BC119-FFE4-4F53-8A41-0B7942C275A7}" srcOrd="1" destOrd="0" presId="urn:microsoft.com/office/officeart/2005/8/layout/list1"/>
    <dgm:cxn modelId="{423D6659-7291-4D9D-AA9B-7EC9D9436C9E}" type="presParOf" srcId="{BCC8809B-08F3-4693-9876-1E3A8BF8700E}" destId="{887423C3-3FF1-4FA3-91D0-5BFB12EB54E2}" srcOrd="13" destOrd="0" presId="urn:microsoft.com/office/officeart/2005/8/layout/list1"/>
    <dgm:cxn modelId="{D72007D3-CCFE-40EA-9C14-E3DFCEE7FE34}" type="presParOf" srcId="{BCC8809B-08F3-4693-9876-1E3A8BF8700E}" destId="{A2AB59A2-2557-4895-9C5F-6269F28ADA7B}" srcOrd="14" destOrd="0" presId="urn:microsoft.com/office/officeart/2005/8/layout/list1"/>
    <dgm:cxn modelId="{068EA570-69CE-41FE-974F-A18B164561DC}" type="presParOf" srcId="{BCC8809B-08F3-4693-9876-1E3A8BF8700E}" destId="{EBCBEAD0-6714-4900-89B0-1D7003DE5F9B}" srcOrd="15" destOrd="0" presId="urn:microsoft.com/office/officeart/2005/8/layout/list1"/>
    <dgm:cxn modelId="{B3601238-1A1D-4E6C-8B81-45BE0122C71C}" type="presParOf" srcId="{BCC8809B-08F3-4693-9876-1E3A8BF8700E}" destId="{D483A19D-ED81-4C88-8AEF-71C778AF85FA}" srcOrd="16" destOrd="0" presId="urn:microsoft.com/office/officeart/2005/8/layout/list1"/>
    <dgm:cxn modelId="{8C362718-CA9A-4E72-875F-161EACCD6001}" type="presParOf" srcId="{D483A19D-ED81-4C88-8AEF-71C778AF85FA}" destId="{2BF4B410-72CD-4F18-A0A1-8E9FE0E652DC}" srcOrd="0" destOrd="0" presId="urn:microsoft.com/office/officeart/2005/8/layout/list1"/>
    <dgm:cxn modelId="{1D93672A-B8B1-4B9E-8C04-849DD2A45385}" type="presParOf" srcId="{D483A19D-ED81-4C88-8AEF-71C778AF85FA}" destId="{0D50D1DC-1014-4AAB-864B-0F17645347EA}" srcOrd="1" destOrd="0" presId="urn:microsoft.com/office/officeart/2005/8/layout/list1"/>
    <dgm:cxn modelId="{CA828858-1BE8-4BD0-AB9A-31B7F099A2CD}" type="presParOf" srcId="{BCC8809B-08F3-4693-9876-1E3A8BF8700E}" destId="{6002CEF8-CAA5-4DDF-9416-CC1F3349812F}" srcOrd="17" destOrd="0" presId="urn:microsoft.com/office/officeart/2005/8/layout/list1"/>
    <dgm:cxn modelId="{19EFB66D-EF09-41ED-AE52-90E0F029F8D5}" type="presParOf" srcId="{BCC8809B-08F3-4693-9876-1E3A8BF8700E}" destId="{AC55AAE5-CD86-4DCA-A4D4-D4BBBE4D9C6E}" srcOrd="18" destOrd="0" presId="urn:microsoft.com/office/officeart/2005/8/layout/list1"/>
    <dgm:cxn modelId="{41DB5935-6E43-40C7-AC7F-041BE43F9E1B}" type="presParOf" srcId="{BCC8809B-08F3-4693-9876-1E3A8BF8700E}" destId="{6129D119-B38F-4CCA-B075-4EB8A76153C4}" srcOrd="19" destOrd="0" presId="urn:microsoft.com/office/officeart/2005/8/layout/list1"/>
    <dgm:cxn modelId="{09366891-68CA-4F64-A67D-DE73CC872892}" type="presParOf" srcId="{BCC8809B-08F3-4693-9876-1E3A8BF8700E}" destId="{D747B5C8-20B1-420A-A113-817C586B8209}" srcOrd="20" destOrd="0" presId="urn:microsoft.com/office/officeart/2005/8/layout/list1"/>
    <dgm:cxn modelId="{BBBA19B0-2670-42F4-BE6F-C50D23DD5D27}" type="presParOf" srcId="{D747B5C8-20B1-420A-A113-817C586B8209}" destId="{A249C578-C097-40AB-97A5-50700B54BB95}" srcOrd="0" destOrd="0" presId="urn:microsoft.com/office/officeart/2005/8/layout/list1"/>
    <dgm:cxn modelId="{96F9E9FA-D9D6-49F5-843C-78E35C4016CB}" type="presParOf" srcId="{D747B5C8-20B1-420A-A113-817C586B8209}" destId="{9B3B934E-3E04-49B0-A048-AEEB32FC7592}" srcOrd="1" destOrd="0" presId="urn:microsoft.com/office/officeart/2005/8/layout/list1"/>
    <dgm:cxn modelId="{73860EE4-DA41-4C5F-AB06-4D9844DB4441}" type="presParOf" srcId="{BCC8809B-08F3-4693-9876-1E3A8BF8700E}" destId="{22E5A17B-93EB-4FAE-A43C-0989E90AD6F1}" srcOrd="21" destOrd="0" presId="urn:microsoft.com/office/officeart/2005/8/layout/list1"/>
    <dgm:cxn modelId="{1ABB8AAF-3765-4136-AC65-92C175CD9161}" type="presParOf" srcId="{BCC8809B-08F3-4693-9876-1E3A8BF8700E}" destId="{682B14D7-DA68-4380-A1B4-5DC907A8F075}" srcOrd="22" destOrd="0" presId="urn:microsoft.com/office/officeart/2005/8/layout/list1"/>
    <dgm:cxn modelId="{73D82088-1AF8-4686-8A0E-958CFC7DDDA3}" type="presParOf" srcId="{BCC8809B-08F3-4693-9876-1E3A8BF8700E}" destId="{C630BA89-DD1B-4C8A-9D44-3FFA41B3F408}" srcOrd="23" destOrd="0" presId="urn:microsoft.com/office/officeart/2005/8/layout/list1"/>
    <dgm:cxn modelId="{4215881E-125D-499A-967D-8181616CAFC1}" type="presParOf" srcId="{BCC8809B-08F3-4693-9876-1E3A8BF8700E}" destId="{3DE4AB8C-EFB5-4774-A988-4F4AACAA68B5}" srcOrd="24" destOrd="0" presId="urn:microsoft.com/office/officeart/2005/8/layout/list1"/>
    <dgm:cxn modelId="{BC298FE5-0206-4434-8CD8-A6D3B941F520}" type="presParOf" srcId="{3DE4AB8C-EFB5-4774-A988-4F4AACAA68B5}" destId="{D53244C6-0C4D-492A-8CB9-AE2780995D0C}" srcOrd="0" destOrd="0" presId="urn:microsoft.com/office/officeart/2005/8/layout/list1"/>
    <dgm:cxn modelId="{42546E03-F73E-4D7B-93EF-1C4380698D8B}" type="presParOf" srcId="{3DE4AB8C-EFB5-4774-A988-4F4AACAA68B5}" destId="{624403D5-36A0-459B-A886-7181B6519B2C}" srcOrd="1" destOrd="0" presId="urn:microsoft.com/office/officeart/2005/8/layout/list1"/>
    <dgm:cxn modelId="{6ED7487F-FAC1-42FF-842F-1FF892CA489B}" type="presParOf" srcId="{BCC8809B-08F3-4693-9876-1E3A8BF8700E}" destId="{90714807-D1B1-4774-AF26-7C1D0503B598}" srcOrd="25" destOrd="0" presId="urn:microsoft.com/office/officeart/2005/8/layout/list1"/>
    <dgm:cxn modelId="{E0B9FCCD-9CA2-4105-9A9F-944901CD2163}" type="presParOf" srcId="{BCC8809B-08F3-4693-9876-1E3A8BF8700E}" destId="{6C1EE109-6877-4BF1-83E8-5E9A1D0C28AC}" srcOrd="26" destOrd="0" presId="urn:microsoft.com/office/officeart/2005/8/layout/list1"/>
    <dgm:cxn modelId="{AD8AA93B-B269-4926-8017-A37C3FD9FB8E}" type="presParOf" srcId="{BCC8809B-08F3-4693-9876-1E3A8BF8700E}" destId="{F1CCE5EB-196F-4FBD-A0D6-7386B633EB1F}" srcOrd="27" destOrd="0" presId="urn:microsoft.com/office/officeart/2005/8/layout/list1"/>
    <dgm:cxn modelId="{EB8B94D0-B4B3-4769-960D-3BADF081F2A6}" type="presParOf" srcId="{BCC8809B-08F3-4693-9876-1E3A8BF8700E}" destId="{FF48E82A-5F10-4AFE-9FB3-1708BAB15FE9}" srcOrd="28" destOrd="0" presId="urn:microsoft.com/office/officeart/2005/8/layout/list1"/>
    <dgm:cxn modelId="{D58846A3-2627-420B-AB2F-2AAA6AEB9D74}" type="presParOf" srcId="{FF48E82A-5F10-4AFE-9FB3-1708BAB15FE9}" destId="{768F0333-B888-4E52-92B8-3D3C461D2182}" srcOrd="0" destOrd="0" presId="urn:microsoft.com/office/officeart/2005/8/layout/list1"/>
    <dgm:cxn modelId="{7B165C22-C4AB-437C-A43D-532A86F1B081}" type="presParOf" srcId="{FF48E82A-5F10-4AFE-9FB3-1708BAB15FE9}" destId="{894DB273-0975-4E1E-A60F-163868509FD5}" srcOrd="1" destOrd="0" presId="urn:microsoft.com/office/officeart/2005/8/layout/list1"/>
    <dgm:cxn modelId="{DAE141C3-E629-41BF-966C-FB1F189087FE}" type="presParOf" srcId="{BCC8809B-08F3-4693-9876-1E3A8BF8700E}" destId="{195704B3-6761-4757-81EC-C08A68474D2F}" srcOrd="29" destOrd="0" presId="urn:microsoft.com/office/officeart/2005/8/layout/list1"/>
    <dgm:cxn modelId="{703F4694-EFF4-4879-8C9A-9A1A5E0F25D2}"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21224849-92A6-4C3F-AD8D-6CEA4158BF47}" type="presOf" srcId="{3FD22015-9A3F-4CD5-B1AC-53A681150093}" destId="{3E6C1706-F9EF-4702-A6DD-5088C1B07AA8}" srcOrd="0" destOrd="6"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0EF2FBE8-B9B6-4D79-BA02-D8A599B8CB31}" type="presOf" srcId="{47B6E8C8-6650-4645-9E2E-651991936D61}" destId="{682B14D7-DA68-4380-A1B4-5DC907A8F075}" srcOrd="0" destOrd="2"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46C22FA8-8ABD-44C1-81C6-9673D361DEAD}" type="presOf" srcId="{0B85369C-F01E-423F-8E72-DB08A93D3B3A}" destId="{61A632BD-F212-4754-A82A-47F784BB615D}" srcOrd="0" destOrd="0" presId="urn:microsoft.com/office/officeart/2005/8/layout/list1"/>
    <dgm:cxn modelId="{830989DE-2A07-4C7E-8D5C-F373FAB5DEEF}" type="presOf" srcId="{9E795864-CA69-4FE7-9F37-440970E8EF50}" destId="{A0DF0EAF-4BEE-454B-BBF3-12A1423FF979}" srcOrd="0" destOrd="0" presId="urn:microsoft.com/office/officeart/2005/8/layout/list1"/>
    <dgm:cxn modelId="{1D825AB3-676D-48C4-9058-CA269BFF77DC}" type="presOf" srcId="{4157EB4A-EEBB-42CA-9B9D-C3D96D02C688}" destId="{768F0333-B888-4E52-92B8-3D3C461D2182}"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92D9EBFF-7777-4B6C-93E4-C1973DDC1743}" srcId="{9E795864-CA69-4FE7-9F37-440970E8EF50}" destId="{3FD22015-9A3F-4CD5-B1AC-53A681150093}" srcOrd="6" destOrd="0" parTransId="{18D7911E-323F-4379-AB82-4E7E778329C5}" sibTransId="{16C1C2E1-1076-485E-8A7C-F932939CEC6D}"/>
    <dgm:cxn modelId="{34C18124-36FF-4E9E-8B5A-87F7AAAC07A1}" type="presOf" srcId="{CE296D95-F90C-4232-86D7-1E9010ADAF1B}" destId="{3E6C1706-F9EF-4702-A6DD-5088C1B07AA8}" srcOrd="0" destOrd="5" presId="urn:microsoft.com/office/officeart/2005/8/layout/list1"/>
    <dgm:cxn modelId="{67C930F6-4A2B-4BE5-AE2E-4B602201E962}" type="presOf" srcId="{517418D3-85EC-427E-81CE-DAB83D01C458}" destId="{682B14D7-DA68-4380-A1B4-5DC907A8F075}" srcOrd="0" destOrd="1"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C800A804-2A90-4C4D-8224-76798B9AEB95}" type="presOf" srcId="{E8417C84-BEA8-4EC5-9E8F-6D00FCDBC015}" destId="{2094678D-F897-4743-BCA0-E74D2B2036D9}" srcOrd="0" destOrd="0" presId="urn:microsoft.com/office/officeart/2005/8/layout/list1"/>
    <dgm:cxn modelId="{561DBA52-A8F5-43F0-B152-FCF2AC9FC0CB}" type="presOf" srcId="{CE9505D2-AF93-4CA2-925C-485290A0C2F0}" destId="{E2FC669B-4889-440D-96CF-14EC934461B4}"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AC87C400-2FDB-4789-82CE-3FDBE0622938}" type="presOf" srcId="{164315BC-AE80-471C-B807-1C02BBF27ABF}" destId="{3E6C1706-F9EF-4702-A6DD-5088C1B07AA8}" srcOrd="0" destOrd="1" presId="urn:microsoft.com/office/officeart/2005/8/layout/list1"/>
    <dgm:cxn modelId="{1D0FF34B-3E8B-48E4-A2FF-1D901275A9C3}" type="presOf" srcId="{7F4B495C-B5BB-4D7B-9F0D-7B082D4A65C6}" destId="{0D50D1DC-1014-4AAB-864B-0F17645347EA}" srcOrd="1" destOrd="0" presId="urn:microsoft.com/office/officeart/2005/8/layout/list1"/>
    <dgm:cxn modelId="{95979B5A-E458-45CB-AD30-008F621132F0}" type="presOf" srcId="{7F4B495C-B5BB-4D7B-9F0D-7B082D4A65C6}" destId="{2BF4B410-72CD-4F18-A0A1-8E9FE0E652DC}" srcOrd="0"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F69E155-3334-4EDA-8DF6-CF896ACE3E73}" type="presOf" srcId="{E8417C84-BEA8-4EC5-9E8F-6D00FCDBC015}" destId="{A4F7F6EE-0D5A-457E-9FE5-0CFD112C8849}" srcOrd="1" destOrd="0" presId="urn:microsoft.com/office/officeart/2005/8/layout/list1"/>
    <dgm:cxn modelId="{DEFD2C5D-EF6D-4FEC-B705-F878E3EBA826}" type="presOf" srcId="{CE9505D2-AF93-4CA2-925C-485290A0C2F0}" destId="{4B721990-050A-41CA-9AB6-A1324E91B718}" srcOrd="0" destOrd="0" presId="urn:microsoft.com/office/officeart/2005/8/layout/list1"/>
    <dgm:cxn modelId="{A02C9B27-AD1D-4A13-9F00-5ADA2344724B}" type="presOf" srcId="{9E795864-CA69-4FE7-9F37-440970E8EF50}" destId="{684162CE-B25F-48AA-AE06-B5118917548D}" srcOrd="1" destOrd="0" presId="urn:microsoft.com/office/officeart/2005/8/layout/list1"/>
    <dgm:cxn modelId="{69845D3C-4EFD-46F6-BD0D-DCC486B4E5AB}" type="presOf" srcId="{4157EB4A-EEBB-42CA-9B9D-C3D96D02C688}" destId="{894DB273-0975-4E1E-A60F-163868509FD5}" srcOrd="1"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59827CD2-645C-49A2-9DEB-1C5F366786B0}" type="presOf" srcId="{E79E8E3E-0D9B-4FC0-B5FF-2A4D3C15573B}" destId="{682B14D7-DA68-4380-A1B4-5DC907A8F075}" srcOrd="0" destOrd="3"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9CC62BE9-D039-42F8-A896-F7953E3979FF}" type="presOf" srcId="{A55E64A6-652F-4F15-A3CE-B2760FD32F20}" destId="{3E6C1706-F9EF-4702-A6DD-5088C1B07AA8}" srcOrd="0" destOrd="4"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90ED53A1-F449-4C11-B181-3A7ED39519F5}" type="presOf" srcId="{B990D7E5-531B-4E03-BCBE-50F4828178C8}" destId="{3E6C1706-F9EF-4702-A6DD-5088C1B07AA8}" srcOrd="0" destOrd="3" presId="urn:microsoft.com/office/officeart/2005/8/layout/list1"/>
    <dgm:cxn modelId="{C347C889-8205-4570-9AB7-72D7CF43A8CE}" type="presOf" srcId="{F6CB485D-5388-425E-9EE5-9D5A3AC8F78A}" destId="{3E6C1706-F9EF-4702-A6DD-5088C1B07AA8}" srcOrd="0" destOrd="2"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B397942F-AF2A-401E-BB08-E21A78C781EC}" type="presOf" srcId="{EE9064E2-5603-4769-B8B2-44007AF6C74D}" destId="{9B3B934E-3E04-49B0-A048-AEEB32FC7592}" srcOrd="1" destOrd="0" presId="urn:microsoft.com/office/officeart/2005/8/layout/list1"/>
    <dgm:cxn modelId="{A3CCED24-2BD9-4EF8-BF06-E8EE53C93866}" type="presOf" srcId="{3BAC68C3-C2B6-4031-ABC3-BB86E8016981}" destId="{682B14D7-DA68-4380-A1B4-5DC907A8F075}" srcOrd="0" destOrd="4"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D1730412-BA5B-4951-B28E-9CF410307CD1}" type="presOf" srcId="{E5D82549-223B-4DD3-B4C0-DF1D1C113EF1}" destId="{3E6C1706-F9EF-4702-A6DD-5088C1B07AA8}"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3B6A7274-33F5-4FA7-9583-8F339898B729}" type="presOf" srcId="{1A4FF1EC-57C4-4D26-9B32-70AAD048297B}" destId="{D53244C6-0C4D-492A-8CB9-AE2780995D0C}" srcOrd="0" destOrd="0" presId="urn:microsoft.com/office/officeart/2005/8/layout/list1"/>
    <dgm:cxn modelId="{82A19FA0-BB25-4C18-B558-68F581E0A873}" type="presOf" srcId="{80788A12-EA88-41B3-A3F3-ECF0D6B0B4C8}" destId="{682B14D7-DA68-4380-A1B4-5DC907A8F075}"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F7BCB763-83D8-4E7C-94A1-939ED55A651A}" srcId="{9E795864-CA69-4FE7-9F37-440970E8EF50}" destId="{CE296D95-F90C-4232-86D7-1E9010ADAF1B}" srcOrd="5" destOrd="0" parTransId="{5A7759D1-81E9-466D-BDF0-3CA8B521760B}" sibTransId="{7CB6D477-D154-47D3-AAA1-EB0709DFDBC2}"/>
    <dgm:cxn modelId="{85F3FC06-CCF1-4012-83F6-818C1722A53B}" srcId="{9E795864-CA69-4FE7-9F37-440970E8EF50}" destId="{B990D7E5-531B-4E03-BCBE-50F4828178C8}" srcOrd="3" destOrd="0" parTransId="{7D8393B4-EE13-4C1C-AFEF-3017AFDF21F0}" sibTransId="{C23613A2-531B-4E4E-9F7C-FDA0587DE99F}"/>
    <dgm:cxn modelId="{8E17849C-9DA2-48E2-BB8B-0D5214061106}" type="presOf" srcId="{1A4FF1EC-57C4-4D26-9B32-70AAD048297B}" destId="{624403D5-36A0-459B-A886-7181B6519B2C}" srcOrd="1" destOrd="0" presId="urn:microsoft.com/office/officeart/2005/8/layout/list1"/>
    <dgm:cxn modelId="{29BF8F76-0E1E-479B-AEA3-61DB89880939}" type="presOf" srcId="{EE9064E2-5603-4769-B8B2-44007AF6C74D}" destId="{A249C578-C097-40AB-97A5-50700B54BB95}"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00A92A25-7D46-4D6B-AB72-D9C3B06B9FE5}" type="presOf" srcId="{0B85369C-F01E-423F-8E72-DB08A93D3B3A}" destId="{A86BC119-FFE4-4F53-8A41-0B7942C275A7}" srcOrd="1" destOrd="0" presId="urn:microsoft.com/office/officeart/2005/8/layout/list1"/>
    <dgm:cxn modelId="{D51DCD58-F48A-4CF5-B701-DC9A1CF3B24D}" type="presOf" srcId="{4FB164C7-6D0A-4021-B7EF-97C569CD2A3E}" destId="{BCC8809B-08F3-4693-9876-1E3A8BF8700E}" srcOrd="0" destOrd="0" presId="urn:microsoft.com/office/officeart/2005/8/layout/list1"/>
    <dgm:cxn modelId="{521A242E-5CA3-4D38-935E-ED5776BC24EC}" type="presParOf" srcId="{BCC8809B-08F3-4693-9876-1E3A8BF8700E}" destId="{304DD202-FC07-47F9-BCCE-6F65AB4A4C45}" srcOrd="0" destOrd="0" presId="urn:microsoft.com/office/officeart/2005/8/layout/list1"/>
    <dgm:cxn modelId="{A009D9E3-46C6-4B78-9821-7C9DBAB9F2C6}" type="presParOf" srcId="{304DD202-FC07-47F9-BCCE-6F65AB4A4C45}" destId="{2094678D-F897-4743-BCA0-E74D2B2036D9}" srcOrd="0" destOrd="0" presId="urn:microsoft.com/office/officeart/2005/8/layout/list1"/>
    <dgm:cxn modelId="{B7338BD6-0982-481D-A0B8-A99916C955F4}" type="presParOf" srcId="{304DD202-FC07-47F9-BCCE-6F65AB4A4C45}" destId="{A4F7F6EE-0D5A-457E-9FE5-0CFD112C8849}" srcOrd="1" destOrd="0" presId="urn:microsoft.com/office/officeart/2005/8/layout/list1"/>
    <dgm:cxn modelId="{C1AF678E-C7F1-4AA9-99A6-0F5D9A08DF5E}" type="presParOf" srcId="{BCC8809B-08F3-4693-9876-1E3A8BF8700E}" destId="{6D454052-6D10-428F-99A8-6265CB1B4897}" srcOrd="1" destOrd="0" presId="urn:microsoft.com/office/officeart/2005/8/layout/list1"/>
    <dgm:cxn modelId="{87F1486D-2F6A-4805-80EA-279458C449DA}" type="presParOf" srcId="{BCC8809B-08F3-4693-9876-1E3A8BF8700E}" destId="{94BF0988-D799-4F9E-BA97-5758D0921DE2}" srcOrd="2" destOrd="0" presId="urn:microsoft.com/office/officeart/2005/8/layout/list1"/>
    <dgm:cxn modelId="{AD27ECEE-0707-4BF2-9423-7AE82A7069E9}" type="presParOf" srcId="{BCC8809B-08F3-4693-9876-1E3A8BF8700E}" destId="{B9B3FE52-3CD4-4F5C-8B39-1283CB7DC38F}" srcOrd="3" destOrd="0" presId="urn:microsoft.com/office/officeart/2005/8/layout/list1"/>
    <dgm:cxn modelId="{1BB68897-59E5-44A0-B2B2-7403FA94AE80}" type="presParOf" srcId="{BCC8809B-08F3-4693-9876-1E3A8BF8700E}" destId="{EFC6478B-B1D2-47A4-9203-635335C14541}" srcOrd="4" destOrd="0" presId="urn:microsoft.com/office/officeart/2005/8/layout/list1"/>
    <dgm:cxn modelId="{CA992030-4227-46AE-A09B-55A00B5FA7CE}" type="presParOf" srcId="{EFC6478B-B1D2-47A4-9203-635335C14541}" destId="{4B721990-050A-41CA-9AB6-A1324E91B718}" srcOrd="0" destOrd="0" presId="urn:microsoft.com/office/officeart/2005/8/layout/list1"/>
    <dgm:cxn modelId="{3807ACF8-D764-4D29-BA37-20D3B533E157}" type="presParOf" srcId="{EFC6478B-B1D2-47A4-9203-635335C14541}" destId="{E2FC669B-4889-440D-96CF-14EC934461B4}" srcOrd="1" destOrd="0" presId="urn:microsoft.com/office/officeart/2005/8/layout/list1"/>
    <dgm:cxn modelId="{9E1B4BF5-24C7-4808-984E-321BD85DF934}" type="presParOf" srcId="{BCC8809B-08F3-4693-9876-1E3A8BF8700E}" destId="{4A51215A-63CA-4A1F-A249-E19017D96108}" srcOrd="5" destOrd="0" presId="urn:microsoft.com/office/officeart/2005/8/layout/list1"/>
    <dgm:cxn modelId="{81105DE4-F980-44AD-9D16-1C8E0598679A}" type="presParOf" srcId="{BCC8809B-08F3-4693-9876-1E3A8BF8700E}" destId="{02D616B1-C029-4E4D-A06E-58423139183F}" srcOrd="6" destOrd="0" presId="urn:microsoft.com/office/officeart/2005/8/layout/list1"/>
    <dgm:cxn modelId="{7EED471C-9DAF-4CFE-84E0-161A8E3176B9}" type="presParOf" srcId="{BCC8809B-08F3-4693-9876-1E3A8BF8700E}" destId="{FF5433F6-94EE-4264-A127-E0580C16C316}" srcOrd="7" destOrd="0" presId="urn:microsoft.com/office/officeart/2005/8/layout/list1"/>
    <dgm:cxn modelId="{BFF21DD1-4120-4223-B700-D531DDF5C892}" type="presParOf" srcId="{BCC8809B-08F3-4693-9876-1E3A8BF8700E}" destId="{EE1088D0-3C46-4517-95E7-9037A1C47A55}" srcOrd="8" destOrd="0" presId="urn:microsoft.com/office/officeart/2005/8/layout/list1"/>
    <dgm:cxn modelId="{4E3FB410-8339-4D83-9699-7D10620F630E}" type="presParOf" srcId="{EE1088D0-3C46-4517-95E7-9037A1C47A55}" destId="{A0DF0EAF-4BEE-454B-BBF3-12A1423FF979}" srcOrd="0" destOrd="0" presId="urn:microsoft.com/office/officeart/2005/8/layout/list1"/>
    <dgm:cxn modelId="{5CE3B1D8-A691-4BE9-AA76-8B6F73CDFC49}" type="presParOf" srcId="{EE1088D0-3C46-4517-95E7-9037A1C47A55}" destId="{684162CE-B25F-48AA-AE06-B5118917548D}" srcOrd="1" destOrd="0" presId="urn:microsoft.com/office/officeart/2005/8/layout/list1"/>
    <dgm:cxn modelId="{AB37FC54-76A4-448E-80AE-AF0F889811F4}" type="presParOf" srcId="{BCC8809B-08F3-4693-9876-1E3A8BF8700E}" destId="{4165F1B7-3867-4B44-91C2-3DF4884FB3CA}" srcOrd="9" destOrd="0" presId="urn:microsoft.com/office/officeart/2005/8/layout/list1"/>
    <dgm:cxn modelId="{182DA021-AD63-4C9E-85D7-04A1096C4242}" type="presParOf" srcId="{BCC8809B-08F3-4693-9876-1E3A8BF8700E}" destId="{3E6C1706-F9EF-4702-A6DD-5088C1B07AA8}" srcOrd="10" destOrd="0" presId="urn:microsoft.com/office/officeart/2005/8/layout/list1"/>
    <dgm:cxn modelId="{D47775B6-812B-4247-90FB-8E94304CC383}" type="presParOf" srcId="{BCC8809B-08F3-4693-9876-1E3A8BF8700E}" destId="{501B9333-9D90-4512-B170-5FEF46680F85}" srcOrd="11" destOrd="0" presId="urn:microsoft.com/office/officeart/2005/8/layout/list1"/>
    <dgm:cxn modelId="{3B2F8460-883E-4A7F-A83C-0BA0B350D0C0}" type="presParOf" srcId="{BCC8809B-08F3-4693-9876-1E3A8BF8700E}" destId="{554D81A5-5CDE-4A27-A0D6-6413B6F233BF}" srcOrd="12" destOrd="0" presId="urn:microsoft.com/office/officeart/2005/8/layout/list1"/>
    <dgm:cxn modelId="{5FC1964E-8D71-47ED-A14A-410B8CDE9E3D}" type="presParOf" srcId="{554D81A5-5CDE-4A27-A0D6-6413B6F233BF}" destId="{61A632BD-F212-4754-A82A-47F784BB615D}" srcOrd="0" destOrd="0" presId="urn:microsoft.com/office/officeart/2005/8/layout/list1"/>
    <dgm:cxn modelId="{3D01A941-5583-48EC-B82B-521D025C657B}" type="presParOf" srcId="{554D81A5-5CDE-4A27-A0D6-6413B6F233BF}" destId="{A86BC119-FFE4-4F53-8A41-0B7942C275A7}" srcOrd="1" destOrd="0" presId="urn:microsoft.com/office/officeart/2005/8/layout/list1"/>
    <dgm:cxn modelId="{E9E5A644-6E41-44D9-A435-25CB8E9AFA62}" type="presParOf" srcId="{BCC8809B-08F3-4693-9876-1E3A8BF8700E}" destId="{887423C3-3FF1-4FA3-91D0-5BFB12EB54E2}" srcOrd="13" destOrd="0" presId="urn:microsoft.com/office/officeart/2005/8/layout/list1"/>
    <dgm:cxn modelId="{A84A948F-BCC7-470D-968E-4FE2F992E0F4}" type="presParOf" srcId="{BCC8809B-08F3-4693-9876-1E3A8BF8700E}" destId="{A2AB59A2-2557-4895-9C5F-6269F28ADA7B}" srcOrd="14" destOrd="0" presId="urn:microsoft.com/office/officeart/2005/8/layout/list1"/>
    <dgm:cxn modelId="{AD2ECC2B-31AA-4A3D-B6E8-AB208184167E}" type="presParOf" srcId="{BCC8809B-08F3-4693-9876-1E3A8BF8700E}" destId="{EBCBEAD0-6714-4900-89B0-1D7003DE5F9B}" srcOrd="15" destOrd="0" presId="urn:microsoft.com/office/officeart/2005/8/layout/list1"/>
    <dgm:cxn modelId="{FFAD3569-D22A-47B9-B9E7-ECB2F8416810}" type="presParOf" srcId="{BCC8809B-08F3-4693-9876-1E3A8BF8700E}" destId="{D483A19D-ED81-4C88-8AEF-71C778AF85FA}" srcOrd="16" destOrd="0" presId="urn:microsoft.com/office/officeart/2005/8/layout/list1"/>
    <dgm:cxn modelId="{819ED0C2-1986-4ED4-9DD5-F92D920EC34A}" type="presParOf" srcId="{D483A19D-ED81-4C88-8AEF-71C778AF85FA}" destId="{2BF4B410-72CD-4F18-A0A1-8E9FE0E652DC}" srcOrd="0" destOrd="0" presId="urn:microsoft.com/office/officeart/2005/8/layout/list1"/>
    <dgm:cxn modelId="{4DA983BC-4CCD-4A67-84A7-B44B18F2D2FE}" type="presParOf" srcId="{D483A19D-ED81-4C88-8AEF-71C778AF85FA}" destId="{0D50D1DC-1014-4AAB-864B-0F17645347EA}" srcOrd="1" destOrd="0" presId="urn:microsoft.com/office/officeart/2005/8/layout/list1"/>
    <dgm:cxn modelId="{1EFA5CAD-995B-483D-9A1C-F5483B270F7D}" type="presParOf" srcId="{BCC8809B-08F3-4693-9876-1E3A8BF8700E}" destId="{6002CEF8-CAA5-4DDF-9416-CC1F3349812F}" srcOrd="17" destOrd="0" presId="urn:microsoft.com/office/officeart/2005/8/layout/list1"/>
    <dgm:cxn modelId="{77B1ADC2-6EBB-4EA1-8AF2-F07717FE35C6}" type="presParOf" srcId="{BCC8809B-08F3-4693-9876-1E3A8BF8700E}" destId="{AC55AAE5-CD86-4DCA-A4D4-D4BBBE4D9C6E}" srcOrd="18" destOrd="0" presId="urn:microsoft.com/office/officeart/2005/8/layout/list1"/>
    <dgm:cxn modelId="{ED8EDC30-D588-4F97-BD4A-F6FC1AA2340F}" type="presParOf" srcId="{BCC8809B-08F3-4693-9876-1E3A8BF8700E}" destId="{6129D119-B38F-4CCA-B075-4EB8A76153C4}" srcOrd="19" destOrd="0" presId="urn:microsoft.com/office/officeart/2005/8/layout/list1"/>
    <dgm:cxn modelId="{15491CB2-6980-43C0-A529-739DE48E2375}" type="presParOf" srcId="{BCC8809B-08F3-4693-9876-1E3A8BF8700E}" destId="{D747B5C8-20B1-420A-A113-817C586B8209}" srcOrd="20" destOrd="0" presId="urn:microsoft.com/office/officeart/2005/8/layout/list1"/>
    <dgm:cxn modelId="{F08D6EC4-F34A-4953-A782-196ED41AB5F2}" type="presParOf" srcId="{D747B5C8-20B1-420A-A113-817C586B8209}" destId="{A249C578-C097-40AB-97A5-50700B54BB95}" srcOrd="0" destOrd="0" presId="urn:microsoft.com/office/officeart/2005/8/layout/list1"/>
    <dgm:cxn modelId="{A86D8D9D-960E-4642-9389-4B2E4CD0CAF0}" type="presParOf" srcId="{D747B5C8-20B1-420A-A113-817C586B8209}" destId="{9B3B934E-3E04-49B0-A048-AEEB32FC7592}" srcOrd="1" destOrd="0" presId="urn:microsoft.com/office/officeart/2005/8/layout/list1"/>
    <dgm:cxn modelId="{E79796F3-A371-4EDD-8987-68636CAD82CA}" type="presParOf" srcId="{BCC8809B-08F3-4693-9876-1E3A8BF8700E}" destId="{22E5A17B-93EB-4FAE-A43C-0989E90AD6F1}" srcOrd="21" destOrd="0" presId="urn:microsoft.com/office/officeart/2005/8/layout/list1"/>
    <dgm:cxn modelId="{30C9927D-A6C2-4F9D-9602-D0C44C4982E8}" type="presParOf" srcId="{BCC8809B-08F3-4693-9876-1E3A8BF8700E}" destId="{682B14D7-DA68-4380-A1B4-5DC907A8F075}" srcOrd="22" destOrd="0" presId="urn:microsoft.com/office/officeart/2005/8/layout/list1"/>
    <dgm:cxn modelId="{E042E83E-2DF7-4231-8854-06CFF4220DD8}" type="presParOf" srcId="{BCC8809B-08F3-4693-9876-1E3A8BF8700E}" destId="{C630BA89-DD1B-4C8A-9D44-3FFA41B3F408}" srcOrd="23" destOrd="0" presId="urn:microsoft.com/office/officeart/2005/8/layout/list1"/>
    <dgm:cxn modelId="{E1BB57BC-B9F2-411C-98FD-73FB56932A51}" type="presParOf" srcId="{BCC8809B-08F3-4693-9876-1E3A8BF8700E}" destId="{3DE4AB8C-EFB5-4774-A988-4F4AACAA68B5}" srcOrd="24" destOrd="0" presId="urn:microsoft.com/office/officeart/2005/8/layout/list1"/>
    <dgm:cxn modelId="{3D844405-8936-4998-A49A-EF5490E1C53F}" type="presParOf" srcId="{3DE4AB8C-EFB5-4774-A988-4F4AACAA68B5}" destId="{D53244C6-0C4D-492A-8CB9-AE2780995D0C}" srcOrd="0" destOrd="0" presId="urn:microsoft.com/office/officeart/2005/8/layout/list1"/>
    <dgm:cxn modelId="{FE445CF3-EEFE-4E14-8478-4FD42B6E882F}" type="presParOf" srcId="{3DE4AB8C-EFB5-4774-A988-4F4AACAA68B5}" destId="{624403D5-36A0-459B-A886-7181B6519B2C}" srcOrd="1" destOrd="0" presId="urn:microsoft.com/office/officeart/2005/8/layout/list1"/>
    <dgm:cxn modelId="{999C2F7B-0DC6-42CA-AD88-DE9BE9260D29}" type="presParOf" srcId="{BCC8809B-08F3-4693-9876-1E3A8BF8700E}" destId="{90714807-D1B1-4774-AF26-7C1D0503B598}" srcOrd="25" destOrd="0" presId="urn:microsoft.com/office/officeart/2005/8/layout/list1"/>
    <dgm:cxn modelId="{61D215B1-7730-47FE-AF74-A09A132AE887}" type="presParOf" srcId="{BCC8809B-08F3-4693-9876-1E3A8BF8700E}" destId="{6C1EE109-6877-4BF1-83E8-5E9A1D0C28AC}" srcOrd="26" destOrd="0" presId="urn:microsoft.com/office/officeart/2005/8/layout/list1"/>
    <dgm:cxn modelId="{93A8CF05-350A-4E0C-A395-5C186EFA1830}" type="presParOf" srcId="{BCC8809B-08F3-4693-9876-1E3A8BF8700E}" destId="{F1CCE5EB-196F-4FBD-A0D6-7386B633EB1F}" srcOrd="27" destOrd="0" presId="urn:microsoft.com/office/officeart/2005/8/layout/list1"/>
    <dgm:cxn modelId="{99FB4C31-0066-4D05-B391-202D7D2F9734}" type="presParOf" srcId="{BCC8809B-08F3-4693-9876-1E3A8BF8700E}" destId="{FF48E82A-5F10-4AFE-9FB3-1708BAB15FE9}" srcOrd="28" destOrd="0" presId="urn:microsoft.com/office/officeart/2005/8/layout/list1"/>
    <dgm:cxn modelId="{D330BE4E-97D1-47C8-AF93-8B9933BB6AD5}" type="presParOf" srcId="{FF48E82A-5F10-4AFE-9FB3-1708BAB15FE9}" destId="{768F0333-B888-4E52-92B8-3D3C461D2182}" srcOrd="0" destOrd="0" presId="urn:microsoft.com/office/officeart/2005/8/layout/list1"/>
    <dgm:cxn modelId="{AB799C38-FAAF-4712-89F1-95786D5A96CC}" type="presParOf" srcId="{FF48E82A-5F10-4AFE-9FB3-1708BAB15FE9}" destId="{894DB273-0975-4E1E-A60F-163868509FD5}" srcOrd="1" destOrd="0" presId="urn:microsoft.com/office/officeart/2005/8/layout/list1"/>
    <dgm:cxn modelId="{81E340A5-F6C6-4211-BE57-512EB25C6C4B}" type="presParOf" srcId="{BCC8809B-08F3-4693-9876-1E3A8BF8700E}" destId="{195704B3-6761-4757-81EC-C08A68474D2F}" srcOrd="29" destOrd="0" presId="urn:microsoft.com/office/officeart/2005/8/layout/list1"/>
    <dgm:cxn modelId="{F7AF3F5B-4152-4C1D-9B59-268CCBA6775C}"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solidFill>
                <a:schemeClr val="tx1"/>
              </a:solidFill>
              <a:hlinkClick xmlns:r="http://schemas.openxmlformats.org/officeDocument/2006/relationships" r:id="rId5" action="ppaction://hlinksldjump"/>
            </a:rPr>
            <a:t>I</a:t>
          </a:r>
          <a:r>
            <a:rPr lang="en-US" dirty="0" smtClean="0">
              <a:solidFill>
                <a:schemeClr val="accent1"/>
              </a:solidFill>
              <a:hlinkClick xmlns:r="http://schemas.openxmlformats.org/officeDocument/2006/relationships" r:id="rId5" action="ppaction://hlinksldjump"/>
            </a:rPr>
            <a:t>DO[16]</a:t>
          </a:r>
          <a:endParaRPr lang="en-US" dirty="0">
            <a:solidFill>
              <a:schemeClr val="accent1"/>
            </a:solidFill>
          </a:endParaRPr>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67431198-1CE8-433A-91FB-8AE6018A8861}" type="presOf" srcId="{0B85369C-F01E-423F-8E72-DB08A93D3B3A}" destId="{A86BC119-FFE4-4F53-8A41-0B7942C275A7}"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307BE9E0-0BDB-470C-A0BD-C26A9F0B91EE}" type="presOf" srcId="{4157EB4A-EEBB-42CA-9B9D-C3D96D02C688}" destId="{894DB273-0975-4E1E-A60F-163868509FD5}" srcOrd="1" destOrd="0" presId="urn:microsoft.com/office/officeart/2005/8/layout/list1"/>
    <dgm:cxn modelId="{16C95DC5-4B94-4508-858E-1A5BB698EA27}" type="presOf" srcId="{164315BC-AE80-471C-B807-1C02BBF27ABF}" destId="{3E6C1706-F9EF-4702-A6DD-5088C1B07AA8}" srcOrd="0" destOrd="1"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BA2DC609-26B3-46BC-A0ED-97F80A3540FA}" type="presOf" srcId="{EE9064E2-5603-4769-B8B2-44007AF6C74D}" destId="{A249C578-C097-40AB-97A5-50700B54BB95}" srcOrd="0" destOrd="0" presId="urn:microsoft.com/office/officeart/2005/8/layout/list1"/>
    <dgm:cxn modelId="{824BDE0E-7836-401D-B12D-C7F1C2575B00}" type="presOf" srcId="{9E795864-CA69-4FE7-9F37-440970E8EF50}" destId="{A0DF0EAF-4BEE-454B-BBF3-12A1423FF979}"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8C321CF9-635B-437B-8DAC-3C34614CD4E0}" type="presOf" srcId="{1A4FF1EC-57C4-4D26-9B32-70AAD048297B}" destId="{D53244C6-0C4D-492A-8CB9-AE2780995D0C}" srcOrd="0" destOrd="0" presId="urn:microsoft.com/office/officeart/2005/8/layout/list1"/>
    <dgm:cxn modelId="{DE025A40-34D9-490F-84FF-E002ACF23132}" type="presOf" srcId="{A55E64A6-652F-4F15-A3CE-B2760FD32F20}" destId="{3E6C1706-F9EF-4702-A6DD-5088C1B07AA8}" srcOrd="0" destOrd="4"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65A23362-50BA-495F-B7F8-81BDF629CD58}" type="presOf" srcId="{CE9505D2-AF93-4CA2-925C-485290A0C2F0}" destId="{E2FC669B-4889-440D-96CF-14EC934461B4}" srcOrd="1" destOrd="0" presId="urn:microsoft.com/office/officeart/2005/8/layout/list1"/>
    <dgm:cxn modelId="{FA0F0F82-9A4A-485A-8B8C-B01AEBD4A450}" type="presOf" srcId="{47B6E8C8-6650-4645-9E2E-651991936D61}" destId="{682B14D7-DA68-4380-A1B4-5DC907A8F075}" srcOrd="0" destOrd="2"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13B852D5-D39A-457F-965B-939E01C58362}" type="presOf" srcId="{4157EB4A-EEBB-42CA-9B9D-C3D96D02C688}" destId="{768F0333-B888-4E52-92B8-3D3C461D2182}" srcOrd="0"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2E0F7376-C1E0-44D0-A851-CD618B31FD95}" type="presOf" srcId="{E8417C84-BEA8-4EC5-9E8F-6D00FCDBC015}" destId="{2094678D-F897-4743-BCA0-E74D2B2036D9}" srcOrd="0"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08C20B40-A8EF-43D0-94EC-3C36CC571F39}" type="presOf" srcId="{E8417C84-BEA8-4EC5-9E8F-6D00FCDBC015}" destId="{A4F7F6EE-0D5A-457E-9FE5-0CFD112C8849}" srcOrd="1" destOrd="0" presId="urn:microsoft.com/office/officeart/2005/8/layout/list1"/>
    <dgm:cxn modelId="{CE698F42-CD7C-4448-A8A3-6093ACFBDC2B}" type="presOf" srcId="{E5D82549-223B-4DD3-B4C0-DF1D1C113EF1}" destId="{3E6C1706-F9EF-4702-A6DD-5088C1B07AA8}"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B8C01CB0-20FC-4448-9149-867E6FF182E0}" type="presOf" srcId="{E79E8E3E-0D9B-4FC0-B5FF-2A4D3C15573B}" destId="{682B14D7-DA68-4380-A1B4-5DC907A8F075}" srcOrd="0" destOrd="3"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418BD7D1-F8B5-4BBA-96FF-107159AB385F}" type="presOf" srcId="{3BAC68C3-C2B6-4031-ABC3-BB86E8016981}" destId="{682B14D7-DA68-4380-A1B4-5DC907A8F075}" srcOrd="0" destOrd="4" presId="urn:microsoft.com/office/officeart/2005/8/layout/list1"/>
    <dgm:cxn modelId="{D8F55A98-5BDC-4CD0-9B01-E360B700370F}" type="presOf" srcId="{7F4B495C-B5BB-4D7B-9F0D-7B082D4A65C6}" destId="{0D50D1DC-1014-4AAB-864B-0F17645347EA}" srcOrd="1" destOrd="0" presId="urn:microsoft.com/office/officeart/2005/8/layout/list1"/>
    <dgm:cxn modelId="{784729B6-D19B-4AE3-B539-2F4F3FE30C85}" type="presOf" srcId="{7F4B495C-B5BB-4D7B-9F0D-7B082D4A65C6}" destId="{2BF4B410-72CD-4F18-A0A1-8E9FE0E652DC}" srcOrd="0" destOrd="0" presId="urn:microsoft.com/office/officeart/2005/8/layout/list1"/>
    <dgm:cxn modelId="{6A8E8EF8-234A-44C5-BDAF-4E9F94540410}" type="presOf" srcId="{9E795864-CA69-4FE7-9F37-440970E8EF50}" destId="{684162CE-B25F-48AA-AE06-B5118917548D}" srcOrd="1" destOrd="0" presId="urn:microsoft.com/office/officeart/2005/8/layout/list1"/>
    <dgm:cxn modelId="{B44B49A4-A45E-493E-B9EA-FECAD8B518CF}" type="presOf" srcId="{F6CB485D-5388-425E-9EE5-9D5A3AC8F78A}" destId="{3E6C1706-F9EF-4702-A6DD-5088C1B07AA8}" srcOrd="0" destOrd="2" presId="urn:microsoft.com/office/officeart/2005/8/layout/list1"/>
    <dgm:cxn modelId="{62ECCB6B-F986-4E08-8C5C-97793C65F6AA}" type="presOf" srcId="{EE9064E2-5603-4769-B8B2-44007AF6C74D}" destId="{9B3B934E-3E04-49B0-A048-AEEB32FC7592}" srcOrd="1" destOrd="0" presId="urn:microsoft.com/office/officeart/2005/8/layout/list1"/>
    <dgm:cxn modelId="{0A77E0C2-78DD-4311-92AA-18DF110C7617}" type="presOf" srcId="{0B85369C-F01E-423F-8E72-DB08A93D3B3A}" destId="{61A632BD-F212-4754-A82A-47F784BB615D}" srcOrd="0" destOrd="0" presId="urn:microsoft.com/office/officeart/2005/8/layout/list1"/>
    <dgm:cxn modelId="{C42992C7-4DF4-4AB3-AC05-9485FA4F25B1}" type="presOf" srcId="{3FD22015-9A3F-4CD5-B1AC-53A681150093}" destId="{3E6C1706-F9EF-4702-A6DD-5088C1B07AA8}" srcOrd="0" destOrd="6"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EFDA136F-399E-4806-8E86-5173FE17F845}" type="presOf" srcId="{CE296D95-F90C-4232-86D7-1E9010ADAF1B}" destId="{3E6C1706-F9EF-4702-A6DD-5088C1B07AA8}" srcOrd="0" destOrd="5" presId="urn:microsoft.com/office/officeart/2005/8/layout/list1"/>
    <dgm:cxn modelId="{5A9FDC77-5C05-4AB1-9F10-77DED2106F43}" type="presOf" srcId="{CE9505D2-AF93-4CA2-925C-485290A0C2F0}" destId="{4B721990-050A-41CA-9AB6-A1324E91B718}"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53B34CC2-D239-4C8F-AB88-EB64C809EEAA}" type="presOf" srcId="{B990D7E5-531B-4E03-BCBE-50F4828178C8}" destId="{3E6C1706-F9EF-4702-A6DD-5088C1B07AA8}" srcOrd="0" destOrd="3" presId="urn:microsoft.com/office/officeart/2005/8/layout/list1"/>
    <dgm:cxn modelId="{A767DED0-4BF5-4F96-9C50-922BC7207587}" type="presOf" srcId="{4FB164C7-6D0A-4021-B7EF-97C569CD2A3E}" destId="{BCC8809B-08F3-4693-9876-1E3A8BF8700E}" srcOrd="0" destOrd="0" presId="urn:microsoft.com/office/officeart/2005/8/layout/list1"/>
    <dgm:cxn modelId="{3932DE69-0141-4D1A-9FB6-6BF3299E4293}" type="presOf" srcId="{80788A12-EA88-41B3-A3F3-ECF0D6B0B4C8}" destId="{682B14D7-DA68-4380-A1B4-5DC907A8F075}" srcOrd="0" destOrd="0" presId="urn:microsoft.com/office/officeart/2005/8/layout/list1"/>
    <dgm:cxn modelId="{04CCB7F3-5F88-4611-8D0E-4ADD6CEB3CDB}" type="presOf" srcId="{1A4FF1EC-57C4-4D26-9B32-70AAD048297B}" destId="{624403D5-36A0-459B-A886-7181B6519B2C}" srcOrd="1" destOrd="0" presId="urn:microsoft.com/office/officeart/2005/8/layout/list1"/>
    <dgm:cxn modelId="{2AC97506-86E6-4A15-8120-F47538AA5253}" type="presOf" srcId="{517418D3-85EC-427E-81CE-DAB83D01C458}" destId="{682B14D7-DA68-4380-A1B4-5DC907A8F075}" srcOrd="0" destOrd="1"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2B634C31-5780-42B8-9CE4-28B06CA0D35D}" type="presParOf" srcId="{BCC8809B-08F3-4693-9876-1E3A8BF8700E}" destId="{304DD202-FC07-47F9-BCCE-6F65AB4A4C45}" srcOrd="0" destOrd="0" presId="urn:microsoft.com/office/officeart/2005/8/layout/list1"/>
    <dgm:cxn modelId="{27E6B6AD-F173-4C96-B5B1-0887A28190D4}" type="presParOf" srcId="{304DD202-FC07-47F9-BCCE-6F65AB4A4C45}" destId="{2094678D-F897-4743-BCA0-E74D2B2036D9}" srcOrd="0" destOrd="0" presId="urn:microsoft.com/office/officeart/2005/8/layout/list1"/>
    <dgm:cxn modelId="{7EE720D7-9899-4058-B683-D5849BD41052}" type="presParOf" srcId="{304DD202-FC07-47F9-BCCE-6F65AB4A4C45}" destId="{A4F7F6EE-0D5A-457E-9FE5-0CFD112C8849}" srcOrd="1" destOrd="0" presId="urn:microsoft.com/office/officeart/2005/8/layout/list1"/>
    <dgm:cxn modelId="{6176A75A-24F7-46BB-B256-15B933C9AB9B}" type="presParOf" srcId="{BCC8809B-08F3-4693-9876-1E3A8BF8700E}" destId="{6D454052-6D10-428F-99A8-6265CB1B4897}" srcOrd="1" destOrd="0" presId="urn:microsoft.com/office/officeart/2005/8/layout/list1"/>
    <dgm:cxn modelId="{34D87BA3-EBF4-4F88-837D-3FB5A735BF2B}" type="presParOf" srcId="{BCC8809B-08F3-4693-9876-1E3A8BF8700E}" destId="{94BF0988-D799-4F9E-BA97-5758D0921DE2}" srcOrd="2" destOrd="0" presId="urn:microsoft.com/office/officeart/2005/8/layout/list1"/>
    <dgm:cxn modelId="{7025779D-57E7-4765-9637-FE8DF961CCA4}" type="presParOf" srcId="{BCC8809B-08F3-4693-9876-1E3A8BF8700E}" destId="{B9B3FE52-3CD4-4F5C-8B39-1283CB7DC38F}" srcOrd="3" destOrd="0" presId="urn:microsoft.com/office/officeart/2005/8/layout/list1"/>
    <dgm:cxn modelId="{03881580-D567-4077-8CF4-2BF309D24295}" type="presParOf" srcId="{BCC8809B-08F3-4693-9876-1E3A8BF8700E}" destId="{EFC6478B-B1D2-47A4-9203-635335C14541}" srcOrd="4" destOrd="0" presId="urn:microsoft.com/office/officeart/2005/8/layout/list1"/>
    <dgm:cxn modelId="{7CD9F58B-DD71-4294-9882-56DCDBE22E3B}" type="presParOf" srcId="{EFC6478B-B1D2-47A4-9203-635335C14541}" destId="{4B721990-050A-41CA-9AB6-A1324E91B718}" srcOrd="0" destOrd="0" presId="urn:microsoft.com/office/officeart/2005/8/layout/list1"/>
    <dgm:cxn modelId="{05327D99-EE02-4982-8121-0F0C071C3F70}" type="presParOf" srcId="{EFC6478B-B1D2-47A4-9203-635335C14541}" destId="{E2FC669B-4889-440D-96CF-14EC934461B4}" srcOrd="1" destOrd="0" presId="urn:microsoft.com/office/officeart/2005/8/layout/list1"/>
    <dgm:cxn modelId="{296605B8-9010-4B2A-B343-FECCB3408692}" type="presParOf" srcId="{BCC8809B-08F3-4693-9876-1E3A8BF8700E}" destId="{4A51215A-63CA-4A1F-A249-E19017D96108}" srcOrd="5" destOrd="0" presId="urn:microsoft.com/office/officeart/2005/8/layout/list1"/>
    <dgm:cxn modelId="{6DC963E8-CC81-4C65-9C9F-64CBEB012170}" type="presParOf" srcId="{BCC8809B-08F3-4693-9876-1E3A8BF8700E}" destId="{02D616B1-C029-4E4D-A06E-58423139183F}" srcOrd="6" destOrd="0" presId="urn:microsoft.com/office/officeart/2005/8/layout/list1"/>
    <dgm:cxn modelId="{3128C612-B74F-4966-BA70-2D8B1DF986B2}" type="presParOf" srcId="{BCC8809B-08F3-4693-9876-1E3A8BF8700E}" destId="{FF5433F6-94EE-4264-A127-E0580C16C316}" srcOrd="7" destOrd="0" presId="urn:microsoft.com/office/officeart/2005/8/layout/list1"/>
    <dgm:cxn modelId="{C7D462CE-9B33-4FB4-8AA3-80202719DE36}" type="presParOf" srcId="{BCC8809B-08F3-4693-9876-1E3A8BF8700E}" destId="{EE1088D0-3C46-4517-95E7-9037A1C47A55}" srcOrd="8" destOrd="0" presId="urn:microsoft.com/office/officeart/2005/8/layout/list1"/>
    <dgm:cxn modelId="{341B704D-2F7F-401D-8240-269408253043}" type="presParOf" srcId="{EE1088D0-3C46-4517-95E7-9037A1C47A55}" destId="{A0DF0EAF-4BEE-454B-BBF3-12A1423FF979}" srcOrd="0" destOrd="0" presId="urn:microsoft.com/office/officeart/2005/8/layout/list1"/>
    <dgm:cxn modelId="{113B10D7-9D2D-4A3A-84C3-DB5B2FCA200D}" type="presParOf" srcId="{EE1088D0-3C46-4517-95E7-9037A1C47A55}" destId="{684162CE-B25F-48AA-AE06-B5118917548D}" srcOrd="1" destOrd="0" presId="urn:microsoft.com/office/officeart/2005/8/layout/list1"/>
    <dgm:cxn modelId="{98890D17-0F67-4092-9AFA-55461A14D54F}" type="presParOf" srcId="{BCC8809B-08F3-4693-9876-1E3A8BF8700E}" destId="{4165F1B7-3867-4B44-91C2-3DF4884FB3CA}" srcOrd="9" destOrd="0" presId="urn:microsoft.com/office/officeart/2005/8/layout/list1"/>
    <dgm:cxn modelId="{4EA2D893-CBA4-420D-9481-7D2DF867578F}" type="presParOf" srcId="{BCC8809B-08F3-4693-9876-1E3A8BF8700E}" destId="{3E6C1706-F9EF-4702-A6DD-5088C1B07AA8}" srcOrd="10" destOrd="0" presId="urn:microsoft.com/office/officeart/2005/8/layout/list1"/>
    <dgm:cxn modelId="{2F232BD6-43FD-48B5-A27C-77CDEDECF4D9}" type="presParOf" srcId="{BCC8809B-08F3-4693-9876-1E3A8BF8700E}" destId="{501B9333-9D90-4512-B170-5FEF46680F85}" srcOrd="11" destOrd="0" presId="urn:microsoft.com/office/officeart/2005/8/layout/list1"/>
    <dgm:cxn modelId="{DADB74B7-9851-4DFA-A95D-1733F27D7186}" type="presParOf" srcId="{BCC8809B-08F3-4693-9876-1E3A8BF8700E}" destId="{554D81A5-5CDE-4A27-A0D6-6413B6F233BF}" srcOrd="12" destOrd="0" presId="urn:microsoft.com/office/officeart/2005/8/layout/list1"/>
    <dgm:cxn modelId="{80937F1B-E1BE-4A97-813B-95A7DEE5D325}" type="presParOf" srcId="{554D81A5-5CDE-4A27-A0D6-6413B6F233BF}" destId="{61A632BD-F212-4754-A82A-47F784BB615D}" srcOrd="0" destOrd="0" presId="urn:microsoft.com/office/officeart/2005/8/layout/list1"/>
    <dgm:cxn modelId="{05D230D6-0157-4DAE-B930-E0EB54621521}" type="presParOf" srcId="{554D81A5-5CDE-4A27-A0D6-6413B6F233BF}" destId="{A86BC119-FFE4-4F53-8A41-0B7942C275A7}" srcOrd="1" destOrd="0" presId="urn:microsoft.com/office/officeart/2005/8/layout/list1"/>
    <dgm:cxn modelId="{6AEC2399-981F-491D-83BD-B0DF7EB4FDEE}" type="presParOf" srcId="{BCC8809B-08F3-4693-9876-1E3A8BF8700E}" destId="{887423C3-3FF1-4FA3-91D0-5BFB12EB54E2}" srcOrd="13" destOrd="0" presId="urn:microsoft.com/office/officeart/2005/8/layout/list1"/>
    <dgm:cxn modelId="{67BCBB62-1BAA-4744-BFBF-140325AACF1C}" type="presParOf" srcId="{BCC8809B-08F3-4693-9876-1E3A8BF8700E}" destId="{A2AB59A2-2557-4895-9C5F-6269F28ADA7B}" srcOrd="14" destOrd="0" presId="urn:microsoft.com/office/officeart/2005/8/layout/list1"/>
    <dgm:cxn modelId="{84AB5DEC-BBFE-4DEE-8131-39A7DEC80EA8}" type="presParOf" srcId="{BCC8809B-08F3-4693-9876-1E3A8BF8700E}" destId="{EBCBEAD0-6714-4900-89B0-1D7003DE5F9B}" srcOrd="15" destOrd="0" presId="urn:microsoft.com/office/officeart/2005/8/layout/list1"/>
    <dgm:cxn modelId="{2C0F4A9C-B96E-4ECD-B296-7FFFE24F9806}" type="presParOf" srcId="{BCC8809B-08F3-4693-9876-1E3A8BF8700E}" destId="{D483A19D-ED81-4C88-8AEF-71C778AF85FA}" srcOrd="16" destOrd="0" presId="urn:microsoft.com/office/officeart/2005/8/layout/list1"/>
    <dgm:cxn modelId="{D35FE662-B022-4A0F-8471-F9F9D793EB0D}" type="presParOf" srcId="{D483A19D-ED81-4C88-8AEF-71C778AF85FA}" destId="{2BF4B410-72CD-4F18-A0A1-8E9FE0E652DC}" srcOrd="0" destOrd="0" presId="urn:microsoft.com/office/officeart/2005/8/layout/list1"/>
    <dgm:cxn modelId="{97456949-33BA-438B-97FA-EA314B7F37FE}" type="presParOf" srcId="{D483A19D-ED81-4C88-8AEF-71C778AF85FA}" destId="{0D50D1DC-1014-4AAB-864B-0F17645347EA}" srcOrd="1" destOrd="0" presId="urn:microsoft.com/office/officeart/2005/8/layout/list1"/>
    <dgm:cxn modelId="{0AF3DDEB-7288-47D4-B4FA-9C6C994F1360}" type="presParOf" srcId="{BCC8809B-08F3-4693-9876-1E3A8BF8700E}" destId="{6002CEF8-CAA5-4DDF-9416-CC1F3349812F}" srcOrd="17" destOrd="0" presId="urn:microsoft.com/office/officeart/2005/8/layout/list1"/>
    <dgm:cxn modelId="{6ABF967E-8ECE-4500-AA3F-1C0E720467BF}" type="presParOf" srcId="{BCC8809B-08F3-4693-9876-1E3A8BF8700E}" destId="{AC55AAE5-CD86-4DCA-A4D4-D4BBBE4D9C6E}" srcOrd="18" destOrd="0" presId="urn:microsoft.com/office/officeart/2005/8/layout/list1"/>
    <dgm:cxn modelId="{B706B4D1-8C6E-4F64-A90B-EAF98B1C91D7}" type="presParOf" srcId="{BCC8809B-08F3-4693-9876-1E3A8BF8700E}" destId="{6129D119-B38F-4CCA-B075-4EB8A76153C4}" srcOrd="19" destOrd="0" presId="urn:microsoft.com/office/officeart/2005/8/layout/list1"/>
    <dgm:cxn modelId="{28CCF083-9306-4B9F-B9E5-F3C2947DD57B}" type="presParOf" srcId="{BCC8809B-08F3-4693-9876-1E3A8BF8700E}" destId="{D747B5C8-20B1-420A-A113-817C586B8209}" srcOrd="20" destOrd="0" presId="urn:microsoft.com/office/officeart/2005/8/layout/list1"/>
    <dgm:cxn modelId="{CD9C2672-A3C8-4753-B15B-7CBD30FD697D}" type="presParOf" srcId="{D747B5C8-20B1-420A-A113-817C586B8209}" destId="{A249C578-C097-40AB-97A5-50700B54BB95}" srcOrd="0" destOrd="0" presId="urn:microsoft.com/office/officeart/2005/8/layout/list1"/>
    <dgm:cxn modelId="{EEDA5BA7-28E6-40A3-85FF-3291A18A3765}" type="presParOf" srcId="{D747B5C8-20B1-420A-A113-817C586B8209}" destId="{9B3B934E-3E04-49B0-A048-AEEB32FC7592}" srcOrd="1" destOrd="0" presId="urn:microsoft.com/office/officeart/2005/8/layout/list1"/>
    <dgm:cxn modelId="{CE9F3724-6B0D-4D79-88EB-D14D3448DAB1}" type="presParOf" srcId="{BCC8809B-08F3-4693-9876-1E3A8BF8700E}" destId="{22E5A17B-93EB-4FAE-A43C-0989E90AD6F1}" srcOrd="21" destOrd="0" presId="urn:microsoft.com/office/officeart/2005/8/layout/list1"/>
    <dgm:cxn modelId="{657D77FE-D682-4EF6-8831-7F9C64EDDF75}" type="presParOf" srcId="{BCC8809B-08F3-4693-9876-1E3A8BF8700E}" destId="{682B14D7-DA68-4380-A1B4-5DC907A8F075}" srcOrd="22" destOrd="0" presId="urn:microsoft.com/office/officeart/2005/8/layout/list1"/>
    <dgm:cxn modelId="{15C73752-3173-4D3A-8B6F-9800D9A9F761}" type="presParOf" srcId="{BCC8809B-08F3-4693-9876-1E3A8BF8700E}" destId="{C630BA89-DD1B-4C8A-9D44-3FFA41B3F408}" srcOrd="23" destOrd="0" presId="urn:microsoft.com/office/officeart/2005/8/layout/list1"/>
    <dgm:cxn modelId="{63A0B465-E5C9-49EC-8F65-6DDBBEA3964A}" type="presParOf" srcId="{BCC8809B-08F3-4693-9876-1E3A8BF8700E}" destId="{3DE4AB8C-EFB5-4774-A988-4F4AACAA68B5}" srcOrd="24" destOrd="0" presId="urn:microsoft.com/office/officeart/2005/8/layout/list1"/>
    <dgm:cxn modelId="{FE284880-F891-49F4-A538-56D5BA948C20}" type="presParOf" srcId="{3DE4AB8C-EFB5-4774-A988-4F4AACAA68B5}" destId="{D53244C6-0C4D-492A-8CB9-AE2780995D0C}" srcOrd="0" destOrd="0" presId="urn:microsoft.com/office/officeart/2005/8/layout/list1"/>
    <dgm:cxn modelId="{2E5895E6-3877-4223-BFD8-7172DD8D7B56}" type="presParOf" srcId="{3DE4AB8C-EFB5-4774-A988-4F4AACAA68B5}" destId="{624403D5-36A0-459B-A886-7181B6519B2C}" srcOrd="1" destOrd="0" presId="urn:microsoft.com/office/officeart/2005/8/layout/list1"/>
    <dgm:cxn modelId="{BB5E0CEB-A7CC-44DA-A445-46C0768DCC2B}" type="presParOf" srcId="{BCC8809B-08F3-4693-9876-1E3A8BF8700E}" destId="{90714807-D1B1-4774-AF26-7C1D0503B598}" srcOrd="25" destOrd="0" presId="urn:microsoft.com/office/officeart/2005/8/layout/list1"/>
    <dgm:cxn modelId="{21099580-9123-426B-9D55-4FFD5EE3F15B}" type="presParOf" srcId="{BCC8809B-08F3-4693-9876-1E3A8BF8700E}" destId="{6C1EE109-6877-4BF1-83E8-5E9A1D0C28AC}" srcOrd="26" destOrd="0" presId="urn:microsoft.com/office/officeart/2005/8/layout/list1"/>
    <dgm:cxn modelId="{6E9BDEEE-1BEA-43F7-88B2-A7F1928CC233}" type="presParOf" srcId="{BCC8809B-08F3-4693-9876-1E3A8BF8700E}" destId="{F1CCE5EB-196F-4FBD-A0D6-7386B633EB1F}" srcOrd="27" destOrd="0" presId="urn:microsoft.com/office/officeart/2005/8/layout/list1"/>
    <dgm:cxn modelId="{430C12AE-48B8-40CC-AE4A-3E820867CCEE}" type="presParOf" srcId="{BCC8809B-08F3-4693-9876-1E3A8BF8700E}" destId="{FF48E82A-5F10-4AFE-9FB3-1708BAB15FE9}" srcOrd="28" destOrd="0" presId="urn:microsoft.com/office/officeart/2005/8/layout/list1"/>
    <dgm:cxn modelId="{5C4C731B-2559-4706-B3D4-B481BF4AA900}" type="presParOf" srcId="{FF48E82A-5F10-4AFE-9FB3-1708BAB15FE9}" destId="{768F0333-B888-4E52-92B8-3D3C461D2182}" srcOrd="0" destOrd="0" presId="urn:microsoft.com/office/officeart/2005/8/layout/list1"/>
    <dgm:cxn modelId="{80C5E92C-0517-490E-A49A-9E072D3206DC}" type="presParOf" srcId="{FF48E82A-5F10-4AFE-9FB3-1708BAB15FE9}" destId="{894DB273-0975-4E1E-A60F-163868509FD5}" srcOrd="1" destOrd="0" presId="urn:microsoft.com/office/officeart/2005/8/layout/list1"/>
    <dgm:cxn modelId="{A60909E2-92B5-4327-8BAC-F3C5844F9043}" type="presParOf" srcId="{BCC8809B-08F3-4693-9876-1E3A8BF8700E}" destId="{195704B3-6761-4757-81EC-C08A68474D2F}" srcOrd="29" destOrd="0" presId="urn:microsoft.com/office/officeart/2005/8/layout/list1"/>
    <dgm:cxn modelId="{2D77CD36-13C5-4270-8193-6EDE3015B782}"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0D652D2E-E51B-42C0-837C-CA055C88895F}" type="presOf" srcId="{CE9505D2-AF93-4CA2-925C-485290A0C2F0}" destId="{E2FC669B-4889-440D-96CF-14EC934461B4}" srcOrd="1" destOrd="0" presId="urn:microsoft.com/office/officeart/2005/8/layout/list1"/>
    <dgm:cxn modelId="{4F1F134F-DCD2-47E2-A038-1806237ECD80}" type="presOf" srcId="{0B85369C-F01E-423F-8E72-DB08A93D3B3A}" destId="{A86BC119-FFE4-4F53-8A41-0B7942C275A7}" srcOrd="1"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F9D16BEE-8589-46A3-B0E1-3754D48441B6}" srcId="{EE9064E2-5603-4769-B8B2-44007AF6C74D}" destId="{517418D3-85EC-427E-81CE-DAB83D01C458}" srcOrd="1" destOrd="0" parTransId="{2225191E-1CF0-4AD2-B2A6-70E794895529}" sibTransId="{D2AE01E2-4821-421B-906A-9937D85D9009}"/>
    <dgm:cxn modelId="{DC634577-8162-4595-B5A6-0807A7A86BF3}" type="presOf" srcId="{E8417C84-BEA8-4EC5-9E8F-6D00FCDBC015}" destId="{A4F7F6EE-0D5A-457E-9FE5-0CFD112C8849}" srcOrd="1"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F8328C1C-4A90-4DA5-8ED4-2B0E10E891E8}" type="presOf" srcId="{4157EB4A-EEBB-42CA-9B9D-C3D96D02C688}" destId="{768F0333-B888-4E52-92B8-3D3C461D2182}" srcOrd="0"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CD4C1412-07A0-4ABF-9041-21BA59F969BD}" type="presOf" srcId="{80788A12-EA88-41B3-A3F3-ECF0D6B0B4C8}" destId="{682B14D7-DA68-4380-A1B4-5DC907A8F075}" srcOrd="0" destOrd="0" presId="urn:microsoft.com/office/officeart/2005/8/layout/list1"/>
    <dgm:cxn modelId="{32AEFEFD-0308-4EB9-B9A0-6BEB45CABFE0}" srcId="{9E795864-CA69-4FE7-9F37-440970E8EF50}" destId="{F6CB485D-5388-425E-9EE5-9D5A3AC8F78A}" srcOrd="2" destOrd="0" parTransId="{DE450CA2-D5A0-4D3C-9103-89BFAF8D03F1}" sibTransId="{ABC6D56A-9253-4D24-B242-00F311D9BFC9}"/>
    <dgm:cxn modelId="{C3ADC72A-5656-4DCC-887B-F85EA021D522}" type="presOf" srcId="{517418D3-85EC-427E-81CE-DAB83D01C458}" destId="{682B14D7-DA68-4380-A1B4-5DC907A8F075}" srcOrd="0" destOrd="1" presId="urn:microsoft.com/office/officeart/2005/8/layout/list1"/>
    <dgm:cxn modelId="{16D4EE25-7A6B-44BC-8FC3-42AE28284928}" type="presOf" srcId="{1A4FF1EC-57C4-4D26-9B32-70AAD048297B}" destId="{D53244C6-0C4D-492A-8CB9-AE2780995D0C}" srcOrd="0"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AF971A6E-3548-439D-9CAA-0646F43FC367}" type="presOf" srcId="{4157EB4A-EEBB-42CA-9B9D-C3D96D02C688}" destId="{894DB273-0975-4E1E-A60F-163868509FD5}" srcOrd="1" destOrd="0" presId="urn:microsoft.com/office/officeart/2005/8/layout/list1"/>
    <dgm:cxn modelId="{08D059DA-A3FC-47CE-91C8-82FC6916F73C}" type="presOf" srcId="{4FB164C7-6D0A-4021-B7EF-97C569CD2A3E}" destId="{BCC8809B-08F3-4693-9876-1E3A8BF8700E}" srcOrd="0" destOrd="0" presId="urn:microsoft.com/office/officeart/2005/8/layout/list1"/>
    <dgm:cxn modelId="{320497F8-863C-412B-8DDC-C8443A62D488}" type="presOf" srcId="{F6CB485D-5388-425E-9EE5-9D5A3AC8F78A}" destId="{3E6C1706-F9EF-4702-A6DD-5088C1B07AA8}" srcOrd="0" destOrd="2"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8C8057D6-D191-4FC3-8AA0-AD8D759765F8}" type="presOf" srcId="{E79E8E3E-0D9B-4FC0-B5FF-2A4D3C15573B}" destId="{682B14D7-DA68-4380-A1B4-5DC907A8F075}" srcOrd="0" destOrd="3"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DCDD6238-9581-4A94-8440-2CC6201E4884}" type="presOf" srcId="{E8417C84-BEA8-4EC5-9E8F-6D00FCDBC015}" destId="{2094678D-F897-4743-BCA0-E74D2B2036D9}"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85F3FC06-CCF1-4012-83F6-818C1722A53B}" srcId="{9E795864-CA69-4FE7-9F37-440970E8EF50}" destId="{B990D7E5-531B-4E03-BCBE-50F4828178C8}" srcOrd="3" destOrd="0" parTransId="{7D8393B4-EE13-4C1C-AFEF-3017AFDF21F0}" sibTransId="{C23613A2-531B-4E4E-9F7C-FDA0587DE99F}"/>
    <dgm:cxn modelId="{59471E86-A1F0-4532-AD34-9DA6A21BD222}" type="presOf" srcId="{E5D82549-223B-4DD3-B4C0-DF1D1C113EF1}" destId="{3E6C1706-F9EF-4702-A6DD-5088C1B07AA8}" srcOrd="0" destOrd="0" presId="urn:microsoft.com/office/officeart/2005/8/layout/list1"/>
    <dgm:cxn modelId="{0D360C32-CFEC-409F-A3E1-5CDCC8A273CF}" type="presOf" srcId="{EE9064E2-5603-4769-B8B2-44007AF6C74D}" destId="{9B3B934E-3E04-49B0-A048-AEEB32FC7592}" srcOrd="1" destOrd="0" presId="urn:microsoft.com/office/officeart/2005/8/layout/list1"/>
    <dgm:cxn modelId="{32A5B296-8104-44AF-B672-4595FE2B2441}" type="presOf" srcId="{CE296D95-F90C-4232-86D7-1E9010ADAF1B}" destId="{3E6C1706-F9EF-4702-A6DD-5088C1B07AA8}" srcOrd="0" destOrd="5"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4D308BB8-4F87-44EE-8740-81CD823188FB}" type="presOf" srcId="{7F4B495C-B5BB-4D7B-9F0D-7B082D4A65C6}" destId="{0D50D1DC-1014-4AAB-864B-0F17645347EA}" srcOrd="1" destOrd="0" presId="urn:microsoft.com/office/officeart/2005/8/layout/list1"/>
    <dgm:cxn modelId="{30B7EF23-C268-479D-8DE6-17DA00053087}" type="presOf" srcId="{9E795864-CA69-4FE7-9F37-440970E8EF50}" destId="{684162CE-B25F-48AA-AE06-B5118917548D}" srcOrd="1" destOrd="0"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09999548-CC37-4822-8D05-523E65D3D12B}" type="presOf" srcId="{0B85369C-F01E-423F-8E72-DB08A93D3B3A}" destId="{61A632BD-F212-4754-A82A-47F784BB615D}" srcOrd="0" destOrd="0" presId="urn:microsoft.com/office/officeart/2005/8/layout/list1"/>
    <dgm:cxn modelId="{02AD4AA7-9A66-47F0-90D5-A408BA94822C}" type="presOf" srcId="{7F4B495C-B5BB-4D7B-9F0D-7B082D4A65C6}" destId="{2BF4B410-72CD-4F18-A0A1-8E9FE0E652DC}" srcOrd="0" destOrd="0" presId="urn:microsoft.com/office/officeart/2005/8/layout/list1"/>
    <dgm:cxn modelId="{738BBA51-0F72-4A79-8A6F-ABA840B9CE39}" type="presOf" srcId="{3BAC68C3-C2B6-4031-ABC3-BB86E8016981}" destId="{682B14D7-DA68-4380-A1B4-5DC907A8F075}" srcOrd="0" destOrd="4" presId="urn:microsoft.com/office/officeart/2005/8/layout/list1"/>
    <dgm:cxn modelId="{34232A68-A061-4F09-8A53-B6F1AD1FCD53}" type="presOf" srcId="{A55E64A6-652F-4F15-A3CE-B2760FD32F20}" destId="{3E6C1706-F9EF-4702-A6DD-5088C1B07AA8}" srcOrd="0" destOrd="4" presId="urn:microsoft.com/office/officeart/2005/8/layout/list1"/>
    <dgm:cxn modelId="{D965C556-5978-4DD0-B6CC-304EE52FF0D1}" type="presOf" srcId="{B990D7E5-531B-4E03-BCBE-50F4828178C8}" destId="{3E6C1706-F9EF-4702-A6DD-5088C1B07AA8}" srcOrd="0" destOrd="3" presId="urn:microsoft.com/office/officeart/2005/8/layout/list1"/>
    <dgm:cxn modelId="{3F57D9A0-A86C-45B3-8038-6411F08008AF}" type="presOf" srcId="{47B6E8C8-6650-4645-9E2E-651991936D61}" destId="{682B14D7-DA68-4380-A1B4-5DC907A8F075}" srcOrd="0" destOrd="2" presId="urn:microsoft.com/office/officeart/2005/8/layout/list1"/>
    <dgm:cxn modelId="{2D507733-AD2F-4982-BAF6-299C797890D8}" type="presOf" srcId="{EE9064E2-5603-4769-B8B2-44007AF6C74D}" destId="{A249C578-C097-40AB-97A5-50700B54BB95}" srcOrd="0" destOrd="0" presId="urn:microsoft.com/office/officeart/2005/8/layout/list1"/>
    <dgm:cxn modelId="{03016823-7D83-44C5-B23B-C3012EE3F8F4}" type="presOf" srcId="{1A4FF1EC-57C4-4D26-9B32-70AAD048297B}" destId="{624403D5-36A0-459B-A886-7181B6519B2C}" srcOrd="1" destOrd="0" presId="urn:microsoft.com/office/officeart/2005/8/layout/list1"/>
    <dgm:cxn modelId="{B37C1846-7A6F-4F62-9E8F-7393DA18D379}" type="presOf" srcId="{164315BC-AE80-471C-B807-1C02BBF27ABF}" destId="{3E6C1706-F9EF-4702-A6DD-5088C1B07AA8}" srcOrd="0" destOrd="1"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0458674E-C0EF-44A4-8C9A-F3E979897DE1}" type="presOf" srcId="{3FD22015-9A3F-4CD5-B1AC-53A681150093}" destId="{3E6C1706-F9EF-4702-A6DD-5088C1B07AA8}" srcOrd="0" destOrd="6"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72251D6C-D1BD-4AB3-A2C1-E8BC17DC3537}" srcId="{4FB164C7-6D0A-4021-B7EF-97C569CD2A3E}" destId="{CE9505D2-AF93-4CA2-925C-485290A0C2F0}" srcOrd="1" destOrd="0" parTransId="{E0C314D6-2491-4D37-8951-E04454DAC08C}" sibTransId="{84CAE666-F38B-4E8E-AE83-B47F10F9FB67}"/>
    <dgm:cxn modelId="{653923D0-3B5A-4F85-88D8-9B8C6AB55E81}" type="presOf" srcId="{CE9505D2-AF93-4CA2-925C-485290A0C2F0}" destId="{4B721990-050A-41CA-9AB6-A1324E91B718}" srcOrd="0" destOrd="0" presId="urn:microsoft.com/office/officeart/2005/8/layout/list1"/>
    <dgm:cxn modelId="{53DB3023-5AB5-49EE-832F-FD20601B4495}" type="presOf" srcId="{9E795864-CA69-4FE7-9F37-440970E8EF50}" destId="{A0DF0EAF-4BEE-454B-BBF3-12A1423FF979}" srcOrd="0" destOrd="0" presId="urn:microsoft.com/office/officeart/2005/8/layout/list1"/>
    <dgm:cxn modelId="{614D66EE-38CD-45F2-92A1-C99C02E37A65}" type="presParOf" srcId="{BCC8809B-08F3-4693-9876-1E3A8BF8700E}" destId="{304DD202-FC07-47F9-BCCE-6F65AB4A4C45}" srcOrd="0" destOrd="0" presId="urn:microsoft.com/office/officeart/2005/8/layout/list1"/>
    <dgm:cxn modelId="{AE4C7002-74BF-4A86-9FC9-B362EDA180A0}" type="presParOf" srcId="{304DD202-FC07-47F9-BCCE-6F65AB4A4C45}" destId="{2094678D-F897-4743-BCA0-E74D2B2036D9}" srcOrd="0" destOrd="0" presId="urn:microsoft.com/office/officeart/2005/8/layout/list1"/>
    <dgm:cxn modelId="{CDB49DC8-7D89-47F2-AF96-BA4A71E267AF}" type="presParOf" srcId="{304DD202-FC07-47F9-BCCE-6F65AB4A4C45}" destId="{A4F7F6EE-0D5A-457E-9FE5-0CFD112C8849}" srcOrd="1" destOrd="0" presId="urn:microsoft.com/office/officeart/2005/8/layout/list1"/>
    <dgm:cxn modelId="{8698C688-8CC0-4757-AE35-E48F844A3D0F}" type="presParOf" srcId="{BCC8809B-08F3-4693-9876-1E3A8BF8700E}" destId="{6D454052-6D10-428F-99A8-6265CB1B4897}" srcOrd="1" destOrd="0" presId="urn:microsoft.com/office/officeart/2005/8/layout/list1"/>
    <dgm:cxn modelId="{BDDDC63F-6134-4A19-805A-1FDFBA421FDB}" type="presParOf" srcId="{BCC8809B-08F3-4693-9876-1E3A8BF8700E}" destId="{94BF0988-D799-4F9E-BA97-5758D0921DE2}" srcOrd="2" destOrd="0" presId="urn:microsoft.com/office/officeart/2005/8/layout/list1"/>
    <dgm:cxn modelId="{1881A719-E699-4A72-A30C-F1DE27DC27CF}" type="presParOf" srcId="{BCC8809B-08F3-4693-9876-1E3A8BF8700E}" destId="{B9B3FE52-3CD4-4F5C-8B39-1283CB7DC38F}" srcOrd="3" destOrd="0" presId="urn:microsoft.com/office/officeart/2005/8/layout/list1"/>
    <dgm:cxn modelId="{80AC7791-48EC-4D50-9FFE-7CA1C6F29C8C}" type="presParOf" srcId="{BCC8809B-08F3-4693-9876-1E3A8BF8700E}" destId="{EFC6478B-B1D2-47A4-9203-635335C14541}" srcOrd="4" destOrd="0" presId="urn:microsoft.com/office/officeart/2005/8/layout/list1"/>
    <dgm:cxn modelId="{FA1E66D4-E0C3-402C-B89B-B9A59A0CFE86}" type="presParOf" srcId="{EFC6478B-B1D2-47A4-9203-635335C14541}" destId="{4B721990-050A-41CA-9AB6-A1324E91B718}" srcOrd="0" destOrd="0" presId="urn:microsoft.com/office/officeart/2005/8/layout/list1"/>
    <dgm:cxn modelId="{DDF975B9-DF55-4FC1-AE41-4E9484EBA2CF}" type="presParOf" srcId="{EFC6478B-B1D2-47A4-9203-635335C14541}" destId="{E2FC669B-4889-440D-96CF-14EC934461B4}" srcOrd="1" destOrd="0" presId="urn:microsoft.com/office/officeart/2005/8/layout/list1"/>
    <dgm:cxn modelId="{439312A6-730D-483F-8DAE-97E65F71DAD1}" type="presParOf" srcId="{BCC8809B-08F3-4693-9876-1E3A8BF8700E}" destId="{4A51215A-63CA-4A1F-A249-E19017D96108}" srcOrd="5" destOrd="0" presId="urn:microsoft.com/office/officeart/2005/8/layout/list1"/>
    <dgm:cxn modelId="{7061EB00-E811-472E-B29D-D1A1128CBFD5}" type="presParOf" srcId="{BCC8809B-08F3-4693-9876-1E3A8BF8700E}" destId="{02D616B1-C029-4E4D-A06E-58423139183F}" srcOrd="6" destOrd="0" presId="urn:microsoft.com/office/officeart/2005/8/layout/list1"/>
    <dgm:cxn modelId="{148B30FD-5408-4153-A243-84C6623BC674}" type="presParOf" srcId="{BCC8809B-08F3-4693-9876-1E3A8BF8700E}" destId="{FF5433F6-94EE-4264-A127-E0580C16C316}" srcOrd="7" destOrd="0" presId="urn:microsoft.com/office/officeart/2005/8/layout/list1"/>
    <dgm:cxn modelId="{9E6C1BCA-7C5E-4810-82B7-E79D3EDF0177}" type="presParOf" srcId="{BCC8809B-08F3-4693-9876-1E3A8BF8700E}" destId="{EE1088D0-3C46-4517-95E7-9037A1C47A55}" srcOrd="8" destOrd="0" presId="urn:microsoft.com/office/officeart/2005/8/layout/list1"/>
    <dgm:cxn modelId="{F278FC90-7B34-4538-9FF9-6CE25ABD8007}" type="presParOf" srcId="{EE1088D0-3C46-4517-95E7-9037A1C47A55}" destId="{A0DF0EAF-4BEE-454B-BBF3-12A1423FF979}" srcOrd="0" destOrd="0" presId="urn:microsoft.com/office/officeart/2005/8/layout/list1"/>
    <dgm:cxn modelId="{738EDE8A-7B0A-4C7E-9A29-645F923DCD31}" type="presParOf" srcId="{EE1088D0-3C46-4517-95E7-9037A1C47A55}" destId="{684162CE-B25F-48AA-AE06-B5118917548D}" srcOrd="1" destOrd="0" presId="urn:microsoft.com/office/officeart/2005/8/layout/list1"/>
    <dgm:cxn modelId="{8B94DEEB-C0BC-4A01-A2CF-93A4A6BE7DA5}" type="presParOf" srcId="{BCC8809B-08F3-4693-9876-1E3A8BF8700E}" destId="{4165F1B7-3867-4B44-91C2-3DF4884FB3CA}" srcOrd="9" destOrd="0" presId="urn:microsoft.com/office/officeart/2005/8/layout/list1"/>
    <dgm:cxn modelId="{16F599C8-0397-4636-B9D7-E242A7262CEE}" type="presParOf" srcId="{BCC8809B-08F3-4693-9876-1E3A8BF8700E}" destId="{3E6C1706-F9EF-4702-A6DD-5088C1B07AA8}" srcOrd="10" destOrd="0" presId="urn:microsoft.com/office/officeart/2005/8/layout/list1"/>
    <dgm:cxn modelId="{1716BC3D-7E67-4B7D-98E1-30497E37838C}" type="presParOf" srcId="{BCC8809B-08F3-4693-9876-1E3A8BF8700E}" destId="{501B9333-9D90-4512-B170-5FEF46680F85}" srcOrd="11" destOrd="0" presId="urn:microsoft.com/office/officeart/2005/8/layout/list1"/>
    <dgm:cxn modelId="{422C8220-05FD-427F-BC8C-824F4B95CB2B}" type="presParOf" srcId="{BCC8809B-08F3-4693-9876-1E3A8BF8700E}" destId="{554D81A5-5CDE-4A27-A0D6-6413B6F233BF}" srcOrd="12" destOrd="0" presId="urn:microsoft.com/office/officeart/2005/8/layout/list1"/>
    <dgm:cxn modelId="{A1D61B4E-CDEA-41B1-9635-E3DE20637D04}" type="presParOf" srcId="{554D81A5-5CDE-4A27-A0D6-6413B6F233BF}" destId="{61A632BD-F212-4754-A82A-47F784BB615D}" srcOrd="0" destOrd="0" presId="urn:microsoft.com/office/officeart/2005/8/layout/list1"/>
    <dgm:cxn modelId="{8D6E5526-BE79-4C22-A177-036D65B1540D}" type="presParOf" srcId="{554D81A5-5CDE-4A27-A0D6-6413B6F233BF}" destId="{A86BC119-FFE4-4F53-8A41-0B7942C275A7}" srcOrd="1" destOrd="0" presId="urn:microsoft.com/office/officeart/2005/8/layout/list1"/>
    <dgm:cxn modelId="{BE7ED2C4-EF29-457C-A8BC-0B81C9C75311}" type="presParOf" srcId="{BCC8809B-08F3-4693-9876-1E3A8BF8700E}" destId="{887423C3-3FF1-4FA3-91D0-5BFB12EB54E2}" srcOrd="13" destOrd="0" presId="urn:microsoft.com/office/officeart/2005/8/layout/list1"/>
    <dgm:cxn modelId="{D8730475-39C5-4E67-8509-9A09569E2065}" type="presParOf" srcId="{BCC8809B-08F3-4693-9876-1E3A8BF8700E}" destId="{A2AB59A2-2557-4895-9C5F-6269F28ADA7B}" srcOrd="14" destOrd="0" presId="urn:microsoft.com/office/officeart/2005/8/layout/list1"/>
    <dgm:cxn modelId="{DC46C8EC-D6CE-4070-8F26-4C0EDE53F590}" type="presParOf" srcId="{BCC8809B-08F3-4693-9876-1E3A8BF8700E}" destId="{EBCBEAD0-6714-4900-89B0-1D7003DE5F9B}" srcOrd="15" destOrd="0" presId="urn:microsoft.com/office/officeart/2005/8/layout/list1"/>
    <dgm:cxn modelId="{D6460AB6-0CD1-4614-8628-1EB8170B8B49}" type="presParOf" srcId="{BCC8809B-08F3-4693-9876-1E3A8BF8700E}" destId="{D483A19D-ED81-4C88-8AEF-71C778AF85FA}" srcOrd="16" destOrd="0" presId="urn:microsoft.com/office/officeart/2005/8/layout/list1"/>
    <dgm:cxn modelId="{4E2FB495-3DCC-47C9-B03B-49989A72A488}" type="presParOf" srcId="{D483A19D-ED81-4C88-8AEF-71C778AF85FA}" destId="{2BF4B410-72CD-4F18-A0A1-8E9FE0E652DC}" srcOrd="0" destOrd="0" presId="urn:microsoft.com/office/officeart/2005/8/layout/list1"/>
    <dgm:cxn modelId="{59AB48A5-664E-49D3-B99D-2E2E3C04FF66}" type="presParOf" srcId="{D483A19D-ED81-4C88-8AEF-71C778AF85FA}" destId="{0D50D1DC-1014-4AAB-864B-0F17645347EA}" srcOrd="1" destOrd="0" presId="urn:microsoft.com/office/officeart/2005/8/layout/list1"/>
    <dgm:cxn modelId="{2928C294-0649-4DE5-A8B9-9C537A472288}" type="presParOf" srcId="{BCC8809B-08F3-4693-9876-1E3A8BF8700E}" destId="{6002CEF8-CAA5-4DDF-9416-CC1F3349812F}" srcOrd="17" destOrd="0" presId="urn:microsoft.com/office/officeart/2005/8/layout/list1"/>
    <dgm:cxn modelId="{42364680-08C5-440C-A16D-B27AABCA2C54}" type="presParOf" srcId="{BCC8809B-08F3-4693-9876-1E3A8BF8700E}" destId="{AC55AAE5-CD86-4DCA-A4D4-D4BBBE4D9C6E}" srcOrd="18" destOrd="0" presId="urn:microsoft.com/office/officeart/2005/8/layout/list1"/>
    <dgm:cxn modelId="{FB907B0B-28ED-48B7-91E8-A44A391B0BDF}" type="presParOf" srcId="{BCC8809B-08F3-4693-9876-1E3A8BF8700E}" destId="{6129D119-B38F-4CCA-B075-4EB8A76153C4}" srcOrd="19" destOrd="0" presId="urn:microsoft.com/office/officeart/2005/8/layout/list1"/>
    <dgm:cxn modelId="{EDB35944-CE6A-4ADB-BDC5-851E67110948}" type="presParOf" srcId="{BCC8809B-08F3-4693-9876-1E3A8BF8700E}" destId="{D747B5C8-20B1-420A-A113-817C586B8209}" srcOrd="20" destOrd="0" presId="urn:microsoft.com/office/officeart/2005/8/layout/list1"/>
    <dgm:cxn modelId="{53AB7885-A328-474C-869F-1EB41A27395A}" type="presParOf" srcId="{D747B5C8-20B1-420A-A113-817C586B8209}" destId="{A249C578-C097-40AB-97A5-50700B54BB95}" srcOrd="0" destOrd="0" presId="urn:microsoft.com/office/officeart/2005/8/layout/list1"/>
    <dgm:cxn modelId="{68F2F6D6-6AAE-4900-AE0A-56B2C76E43CF}" type="presParOf" srcId="{D747B5C8-20B1-420A-A113-817C586B8209}" destId="{9B3B934E-3E04-49B0-A048-AEEB32FC7592}" srcOrd="1" destOrd="0" presId="urn:microsoft.com/office/officeart/2005/8/layout/list1"/>
    <dgm:cxn modelId="{D085B91A-BA28-45E1-BCB3-9A5A669CF5F6}" type="presParOf" srcId="{BCC8809B-08F3-4693-9876-1E3A8BF8700E}" destId="{22E5A17B-93EB-4FAE-A43C-0989E90AD6F1}" srcOrd="21" destOrd="0" presId="urn:microsoft.com/office/officeart/2005/8/layout/list1"/>
    <dgm:cxn modelId="{5E06714F-C4F6-4BAE-B320-7394C8A5738A}" type="presParOf" srcId="{BCC8809B-08F3-4693-9876-1E3A8BF8700E}" destId="{682B14D7-DA68-4380-A1B4-5DC907A8F075}" srcOrd="22" destOrd="0" presId="urn:microsoft.com/office/officeart/2005/8/layout/list1"/>
    <dgm:cxn modelId="{6CA63FF8-C32B-467A-9C84-D87643FD71C7}" type="presParOf" srcId="{BCC8809B-08F3-4693-9876-1E3A8BF8700E}" destId="{C630BA89-DD1B-4C8A-9D44-3FFA41B3F408}" srcOrd="23" destOrd="0" presId="urn:microsoft.com/office/officeart/2005/8/layout/list1"/>
    <dgm:cxn modelId="{878ABA63-5597-4844-862F-9C7F92C24C0B}" type="presParOf" srcId="{BCC8809B-08F3-4693-9876-1E3A8BF8700E}" destId="{3DE4AB8C-EFB5-4774-A988-4F4AACAA68B5}" srcOrd="24" destOrd="0" presId="urn:microsoft.com/office/officeart/2005/8/layout/list1"/>
    <dgm:cxn modelId="{59CAB8A1-E821-4999-BCBE-C8067A0695D9}" type="presParOf" srcId="{3DE4AB8C-EFB5-4774-A988-4F4AACAA68B5}" destId="{D53244C6-0C4D-492A-8CB9-AE2780995D0C}" srcOrd="0" destOrd="0" presId="urn:microsoft.com/office/officeart/2005/8/layout/list1"/>
    <dgm:cxn modelId="{97F355D4-56C1-48D1-9EA9-0AEA419BDBA6}" type="presParOf" srcId="{3DE4AB8C-EFB5-4774-A988-4F4AACAA68B5}" destId="{624403D5-36A0-459B-A886-7181B6519B2C}" srcOrd="1" destOrd="0" presId="urn:microsoft.com/office/officeart/2005/8/layout/list1"/>
    <dgm:cxn modelId="{0448E19E-E252-491A-98BB-8DCD6E662A0C}" type="presParOf" srcId="{BCC8809B-08F3-4693-9876-1E3A8BF8700E}" destId="{90714807-D1B1-4774-AF26-7C1D0503B598}" srcOrd="25" destOrd="0" presId="urn:microsoft.com/office/officeart/2005/8/layout/list1"/>
    <dgm:cxn modelId="{72D84C65-E4ED-4FB5-BAEE-DFAE55E5A46E}" type="presParOf" srcId="{BCC8809B-08F3-4693-9876-1E3A8BF8700E}" destId="{6C1EE109-6877-4BF1-83E8-5E9A1D0C28AC}" srcOrd="26" destOrd="0" presId="urn:microsoft.com/office/officeart/2005/8/layout/list1"/>
    <dgm:cxn modelId="{9CED3E14-30FD-4D75-9355-F4EF1EC95C33}" type="presParOf" srcId="{BCC8809B-08F3-4693-9876-1E3A8BF8700E}" destId="{F1CCE5EB-196F-4FBD-A0D6-7386B633EB1F}" srcOrd="27" destOrd="0" presId="urn:microsoft.com/office/officeart/2005/8/layout/list1"/>
    <dgm:cxn modelId="{4F03E320-DF80-459E-B82A-E7B7CE3FC308}" type="presParOf" srcId="{BCC8809B-08F3-4693-9876-1E3A8BF8700E}" destId="{FF48E82A-5F10-4AFE-9FB3-1708BAB15FE9}" srcOrd="28" destOrd="0" presId="urn:microsoft.com/office/officeart/2005/8/layout/list1"/>
    <dgm:cxn modelId="{BB1F0BF6-A592-4D44-932C-F35A30568389}" type="presParOf" srcId="{FF48E82A-5F10-4AFE-9FB3-1708BAB15FE9}" destId="{768F0333-B888-4E52-92B8-3D3C461D2182}" srcOrd="0" destOrd="0" presId="urn:microsoft.com/office/officeart/2005/8/layout/list1"/>
    <dgm:cxn modelId="{80AAC986-A730-45AF-AE21-E1B8EF114392}" type="presParOf" srcId="{FF48E82A-5F10-4AFE-9FB3-1708BAB15FE9}" destId="{894DB273-0975-4E1E-A60F-163868509FD5}" srcOrd="1" destOrd="0" presId="urn:microsoft.com/office/officeart/2005/8/layout/list1"/>
    <dgm:cxn modelId="{8529D128-2AF2-48E9-B6D6-886F7C8FF7C2}" type="presParOf" srcId="{BCC8809B-08F3-4693-9876-1E3A8BF8700E}" destId="{195704B3-6761-4757-81EC-C08A68474D2F}" srcOrd="29" destOrd="0" presId="urn:microsoft.com/office/officeart/2005/8/layout/list1"/>
    <dgm:cxn modelId="{A5B9602C-82D2-46FF-AA7D-DF0B55B0E8D1}"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3EDC1024-F4DA-4C8B-BD12-033FC4AD51B7}" type="presOf" srcId="{1A4FF1EC-57C4-4D26-9B32-70AAD048297B}" destId="{624403D5-36A0-459B-A886-7181B6519B2C}"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CB4621AC-9B96-4E8C-94F9-5E7CF1FDFF60}" type="presOf" srcId="{E5D82549-223B-4DD3-B4C0-DF1D1C113EF1}" destId="{3E6C1706-F9EF-4702-A6DD-5088C1B07AA8}" srcOrd="0" destOrd="0"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4FB83EC7-6A06-47F8-82E1-6B64F9724994}" type="presOf" srcId="{7F4B495C-B5BB-4D7B-9F0D-7B082D4A65C6}" destId="{0D50D1DC-1014-4AAB-864B-0F17645347EA}" srcOrd="1" destOrd="0" presId="urn:microsoft.com/office/officeart/2005/8/layout/list1"/>
    <dgm:cxn modelId="{99141B5E-62DA-4707-A640-2C9F0D2C7EB9}" type="presOf" srcId="{CE9505D2-AF93-4CA2-925C-485290A0C2F0}" destId="{E2FC669B-4889-440D-96CF-14EC934461B4}" srcOrd="1"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7D168BA2-A9EE-46DD-A580-D73939F61FA2}" type="presOf" srcId="{E8417C84-BEA8-4EC5-9E8F-6D00FCDBC015}" destId="{2094678D-F897-4743-BCA0-E74D2B2036D9}"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771669FC-97AB-4EBB-9B0C-1BD1DE43B13C}" type="presOf" srcId="{0B85369C-F01E-423F-8E72-DB08A93D3B3A}" destId="{A86BC119-FFE4-4F53-8A41-0B7942C275A7}" srcOrd="1" destOrd="0" presId="urn:microsoft.com/office/officeart/2005/8/layout/list1"/>
    <dgm:cxn modelId="{74BF16DD-4701-4572-A29D-D5C4F1D632AA}" type="presOf" srcId="{164315BC-AE80-471C-B807-1C02BBF27ABF}" destId="{3E6C1706-F9EF-4702-A6DD-5088C1B07AA8}" srcOrd="0" destOrd="1" presId="urn:microsoft.com/office/officeart/2005/8/layout/list1"/>
    <dgm:cxn modelId="{1453B970-895C-48DF-8B80-499FAC19288F}" type="presOf" srcId="{80788A12-EA88-41B3-A3F3-ECF0D6B0B4C8}" destId="{682B14D7-DA68-4380-A1B4-5DC907A8F075}" srcOrd="0" destOrd="0" presId="urn:microsoft.com/office/officeart/2005/8/layout/list1"/>
    <dgm:cxn modelId="{17D028D6-DED2-40C9-952F-D360A6211C9E}" type="presOf" srcId="{4157EB4A-EEBB-42CA-9B9D-C3D96D02C688}" destId="{894DB273-0975-4E1E-A60F-163868509FD5}" srcOrd="1"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82F2AC60-1800-4BF3-8618-108D21F150CA}" type="presOf" srcId="{7F4B495C-B5BB-4D7B-9F0D-7B082D4A65C6}" destId="{2BF4B410-72CD-4F18-A0A1-8E9FE0E652DC}" srcOrd="0"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51426961-8F26-414C-BA3E-6E67F81D7D40}" type="presOf" srcId="{CE9505D2-AF93-4CA2-925C-485290A0C2F0}" destId="{4B721990-050A-41CA-9AB6-A1324E91B718}"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6F6D9320-DD5C-4A6C-968C-5A3CC898960E}" srcId="{EE9064E2-5603-4769-B8B2-44007AF6C74D}" destId="{E79E8E3E-0D9B-4FC0-B5FF-2A4D3C15573B}" srcOrd="3" destOrd="0" parTransId="{2F42D71A-6732-4C44-B7B9-AA0BAECB4446}" sibTransId="{A466345D-1BFC-4C9E-817E-1B9CFC33FC95}"/>
    <dgm:cxn modelId="{31127C06-2649-4FD6-82AA-424069F42937}" type="presOf" srcId="{F6CB485D-5388-425E-9EE5-9D5A3AC8F78A}" destId="{3E6C1706-F9EF-4702-A6DD-5088C1B07AA8}" srcOrd="0" destOrd="2" presId="urn:microsoft.com/office/officeart/2005/8/layout/list1"/>
    <dgm:cxn modelId="{623DDA78-83D6-4079-B7D7-7D65E0EC3E58}" type="presOf" srcId="{CE296D95-F90C-4232-86D7-1E9010ADAF1B}" destId="{3E6C1706-F9EF-4702-A6DD-5088C1B07AA8}" srcOrd="0" destOrd="5" presId="urn:microsoft.com/office/officeart/2005/8/layout/list1"/>
    <dgm:cxn modelId="{4C735DD9-48D7-42E4-8A61-D24B99FA8ABC}" type="presOf" srcId="{3BAC68C3-C2B6-4031-ABC3-BB86E8016981}" destId="{682B14D7-DA68-4380-A1B4-5DC907A8F075}" srcOrd="0" destOrd="4"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8FD4F475-7E1E-4290-9378-3A1D40451440}" type="presOf" srcId="{9E795864-CA69-4FE7-9F37-440970E8EF50}" destId="{A0DF0EAF-4BEE-454B-BBF3-12A1423FF979}" srcOrd="0" destOrd="0" presId="urn:microsoft.com/office/officeart/2005/8/layout/list1"/>
    <dgm:cxn modelId="{9A74608D-C61D-437A-9C51-E9A7B337998D}" type="presOf" srcId="{9E795864-CA69-4FE7-9F37-440970E8EF50}" destId="{684162CE-B25F-48AA-AE06-B5118917548D}" srcOrd="1" destOrd="0" presId="urn:microsoft.com/office/officeart/2005/8/layout/list1"/>
    <dgm:cxn modelId="{5C7265C7-9B8D-40D3-A16F-B35B8416F158}" type="presOf" srcId="{E8417C84-BEA8-4EC5-9E8F-6D00FCDBC015}" destId="{A4F7F6EE-0D5A-457E-9FE5-0CFD112C8849}"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1E733E18-D84C-4DE5-BBF3-7B0367F95602}" type="presOf" srcId="{4FB164C7-6D0A-4021-B7EF-97C569CD2A3E}" destId="{BCC8809B-08F3-4693-9876-1E3A8BF8700E}" srcOrd="0" destOrd="0" presId="urn:microsoft.com/office/officeart/2005/8/layout/list1"/>
    <dgm:cxn modelId="{66793443-641C-4B66-A751-839438325DAF}" type="presOf" srcId="{4157EB4A-EEBB-42CA-9B9D-C3D96D02C688}" destId="{768F0333-B888-4E52-92B8-3D3C461D2182}" srcOrd="0" destOrd="0" presId="urn:microsoft.com/office/officeart/2005/8/layout/list1"/>
    <dgm:cxn modelId="{D40E7637-A33F-4988-A37A-D9943CCDA8BE}" type="presOf" srcId="{E79E8E3E-0D9B-4FC0-B5FF-2A4D3C15573B}" destId="{682B14D7-DA68-4380-A1B4-5DC907A8F075}" srcOrd="0" destOrd="3" presId="urn:microsoft.com/office/officeart/2005/8/layout/list1"/>
    <dgm:cxn modelId="{BFF02AE7-3007-44BA-ADD5-0D95B103BD7B}" type="presOf" srcId="{EE9064E2-5603-4769-B8B2-44007AF6C74D}" destId="{A249C578-C097-40AB-97A5-50700B54BB95}" srcOrd="0" destOrd="0" presId="urn:microsoft.com/office/officeart/2005/8/layout/list1"/>
    <dgm:cxn modelId="{87A3B06F-090F-4C3B-96F0-2F10C6BC2EFD}" type="presOf" srcId="{3FD22015-9A3F-4CD5-B1AC-53A681150093}" destId="{3E6C1706-F9EF-4702-A6DD-5088C1B07AA8}" srcOrd="0" destOrd="6" presId="urn:microsoft.com/office/officeart/2005/8/layout/list1"/>
    <dgm:cxn modelId="{41344CD8-1F59-4441-A5BD-44ECD97A61E3}" type="presOf" srcId="{517418D3-85EC-427E-81CE-DAB83D01C458}" destId="{682B14D7-DA68-4380-A1B4-5DC907A8F075}" srcOrd="0" destOrd="1" presId="urn:microsoft.com/office/officeart/2005/8/layout/list1"/>
    <dgm:cxn modelId="{6DF7862D-220A-4393-8C7D-CA78FC646669}" type="presOf" srcId="{EE9064E2-5603-4769-B8B2-44007AF6C74D}" destId="{9B3B934E-3E04-49B0-A048-AEEB32FC7592}" srcOrd="1" destOrd="0" presId="urn:microsoft.com/office/officeart/2005/8/layout/list1"/>
    <dgm:cxn modelId="{E9B8C235-7130-4919-A0A3-FB574E83B04D}" type="presOf" srcId="{47B6E8C8-6650-4645-9E2E-651991936D61}" destId="{682B14D7-DA68-4380-A1B4-5DC907A8F075}" srcOrd="0" destOrd="2" presId="urn:microsoft.com/office/officeart/2005/8/layout/list1"/>
    <dgm:cxn modelId="{31F16E2F-7958-4F44-99D6-44E65FA2F540}" type="presOf" srcId="{0B85369C-F01E-423F-8E72-DB08A93D3B3A}" destId="{61A632BD-F212-4754-A82A-47F784BB615D}" srcOrd="0" destOrd="0" presId="urn:microsoft.com/office/officeart/2005/8/layout/list1"/>
    <dgm:cxn modelId="{4D50A898-3AE0-4640-B31B-90A636842626}" type="presOf" srcId="{1A4FF1EC-57C4-4D26-9B32-70AAD048297B}" destId="{D53244C6-0C4D-492A-8CB9-AE2780995D0C}" srcOrd="0" destOrd="0" presId="urn:microsoft.com/office/officeart/2005/8/layout/list1"/>
    <dgm:cxn modelId="{568E1E53-F3BF-42B8-823D-06D988721DFE}" type="presOf" srcId="{B990D7E5-531B-4E03-BCBE-50F4828178C8}" destId="{3E6C1706-F9EF-4702-A6DD-5088C1B07AA8}" srcOrd="0" destOrd="3" presId="urn:microsoft.com/office/officeart/2005/8/layout/list1"/>
    <dgm:cxn modelId="{30C95AEA-589E-4FA1-B965-2D861A281940}" type="presOf" srcId="{A55E64A6-652F-4F15-A3CE-B2760FD32F20}" destId="{3E6C1706-F9EF-4702-A6DD-5088C1B07AA8}" srcOrd="0" destOrd="4"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79DFE55B-C88B-4D8B-9EC1-2AFF1A03553C}" type="presParOf" srcId="{BCC8809B-08F3-4693-9876-1E3A8BF8700E}" destId="{304DD202-FC07-47F9-BCCE-6F65AB4A4C45}" srcOrd="0" destOrd="0" presId="urn:microsoft.com/office/officeart/2005/8/layout/list1"/>
    <dgm:cxn modelId="{F15655E9-F470-4BC4-9103-8439A075073A}" type="presParOf" srcId="{304DD202-FC07-47F9-BCCE-6F65AB4A4C45}" destId="{2094678D-F897-4743-BCA0-E74D2B2036D9}" srcOrd="0" destOrd="0" presId="urn:microsoft.com/office/officeart/2005/8/layout/list1"/>
    <dgm:cxn modelId="{5FB67B1C-8116-4B40-B255-205DCA1D7AEB}" type="presParOf" srcId="{304DD202-FC07-47F9-BCCE-6F65AB4A4C45}" destId="{A4F7F6EE-0D5A-457E-9FE5-0CFD112C8849}" srcOrd="1" destOrd="0" presId="urn:microsoft.com/office/officeart/2005/8/layout/list1"/>
    <dgm:cxn modelId="{A9CE2DE5-DB14-4346-8D83-6F42EAEF3D63}" type="presParOf" srcId="{BCC8809B-08F3-4693-9876-1E3A8BF8700E}" destId="{6D454052-6D10-428F-99A8-6265CB1B4897}" srcOrd="1" destOrd="0" presId="urn:microsoft.com/office/officeart/2005/8/layout/list1"/>
    <dgm:cxn modelId="{8101F5D4-F308-41D5-BCE0-BCDB392E6E93}" type="presParOf" srcId="{BCC8809B-08F3-4693-9876-1E3A8BF8700E}" destId="{94BF0988-D799-4F9E-BA97-5758D0921DE2}" srcOrd="2" destOrd="0" presId="urn:microsoft.com/office/officeart/2005/8/layout/list1"/>
    <dgm:cxn modelId="{697D7E1E-3351-4531-96A4-D19549625AAD}" type="presParOf" srcId="{BCC8809B-08F3-4693-9876-1E3A8BF8700E}" destId="{B9B3FE52-3CD4-4F5C-8B39-1283CB7DC38F}" srcOrd="3" destOrd="0" presId="urn:microsoft.com/office/officeart/2005/8/layout/list1"/>
    <dgm:cxn modelId="{118B3EAD-E21C-4ED6-8122-7F5FBF64579B}" type="presParOf" srcId="{BCC8809B-08F3-4693-9876-1E3A8BF8700E}" destId="{EFC6478B-B1D2-47A4-9203-635335C14541}" srcOrd="4" destOrd="0" presId="urn:microsoft.com/office/officeart/2005/8/layout/list1"/>
    <dgm:cxn modelId="{54E0AFD8-CE43-43C7-BF70-56D723785463}" type="presParOf" srcId="{EFC6478B-B1D2-47A4-9203-635335C14541}" destId="{4B721990-050A-41CA-9AB6-A1324E91B718}" srcOrd="0" destOrd="0" presId="urn:microsoft.com/office/officeart/2005/8/layout/list1"/>
    <dgm:cxn modelId="{E0A08E9C-7B70-4B72-8765-0C9B8FBE9EB3}" type="presParOf" srcId="{EFC6478B-B1D2-47A4-9203-635335C14541}" destId="{E2FC669B-4889-440D-96CF-14EC934461B4}" srcOrd="1" destOrd="0" presId="urn:microsoft.com/office/officeart/2005/8/layout/list1"/>
    <dgm:cxn modelId="{BAFD7948-ED60-4D51-94BD-8A3354177DE9}" type="presParOf" srcId="{BCC8809B-08F3-4693-9876-1E3A8BF8700E}" destId="{4A51215A-63CA-4A1F-A249-E19017D96108}" srcOrd="5" destOrd="0" presId="urn:microsoft.com/office/officeart/2005/8/layout/list1"/>
    <dgm:cxn modelId="{9428A15E-7E44-4016-AD43-283044079321}" type="presParOf" srcId="{BCC8809B-08F3-4693-9876-1E3A8BF8700E}" destId="{02D616B1-C029-4E4D-A06E-58423139183F}" srcOrd="6" destOrd="0" presId="urn:microsoft.com/office/officeart/2005/8/layout/list1"/>
    <dgm:cxn modelId="{23FD8611-5852-43C8-840D-E0E4B24097AC}" type="presParOf" srcId="{BCC8809B-08F3-4693-9876-1E3A8BF8700E}" destId="{FF5433F6-94EE-4264-A127-E0580C16C316}" srcOrd="7" destOrd="0" presId="urn:microsoft.com/office/officeart/2005/8/layout/list1"/>
    <dgm:cxn modelId="{B4B3495F-F476-4CBC-812F-57C6D46F11EF}" type="presParOf" srcId="{BCC8809B-08F3-4693-9876-1E3A8BF8700E}" destId="{EE1088D0-3C46-4517-95E7-9037A1C47A55}" srcOrd="8" destOrd="0" presId="urn:microsoft.com/office/officeart/2005/8/layout/list1"/>
    <dgm:cxn modelId="{F4CE84CC-D19D-4487-9C36-96648B75C114}" type="presParOf" srcId="{EE1088D0-3C46-4517-95E7-9037A1C47A55}" destId="{A0DF0EAF-4BEE-454B-BBF3-12A1423FF979}" srcOrd="0" destOrd="0" presId="urn:microsoft.com/office/officeart/2005/8/layout/list1"/>
    <dgm:cxn modelId="{CA32D2A0-260D-4DEC-A151-2ABD324DFC27}" type="presParOf" srcId="{EE1088D0-3C46-4517-95E7-9037A1C47A55}" destId="{684162CE-B25F-48AA-AE06-B5118917548D}" srcOrd="1" destOrd="0" presId="urn:microsoft.com/office/officeart/2005/8/layout/list1"/>
    <dgm:cxn modelId="{A78D1B95-50A6-4AD6-A3C3-E05F2A0598D0}" type="presParOf" srcId="{BCC8809B-08F3-4693-9876-1E3A8BF8700E}" destId="{4165F1B7-3867-4B44-91C2-3DF4884FB3CA}" srcOrd="9" destOrd="0" presId="urn:microsoft.com/office/officeart/2005/8/layout/list1"/>
    <dgm:cxn modelId="{D0AC0193-4F92-4937-AD4A-70C785F16B03}" type="presParOf" srcId="{BCC8809B-08F3-4693-9876-1E3A8BF8700E}" destId="{3E6C1706-F9EF-4702-A6DD-5088C1B07AA8}" srcOrd="10" destOrd="0" presId="urn:microsoft.com/office/officeart/2005/8/layout/list1"/>
    <dgm:cxn modelId="{F6188082-EEE0-4294-A6B2-EE13DACB5BB8}" type="presParOf" srcId="{BCC8809B-08F3-4693-9876-1E3A8BF8700E}" destId="{501B9333-9D90-4512-B170-5FEF46680F85}" srcOrd="11" destOrd="0" presId="urn:microsoft.com/office/officeart/2005/8/layout/list1"/>
    <dgm:cxn modelId="{3B68F43E-3473-4CB0-B156-19803B00D026}" type="presParOf" srcId="{BCC8809B-08F3-4693-9876-1E3A8BF8700E}" destId="{554D81A5-5CDE-4A27-A0D6-6413B6F233BF}" srcOrd="12" destOrd="0" presId="urn:microsoft.com/office/officeart/2005/8/layout/list1"/>
    <dgm:cxn modelId="{0BA0A78E-24BF-4480-A23C-86E2D95A03A6}" type="presParOf" srcId="{554D81A5-5CDE-4A27-A0D6-6413B6F233BF}" destId="{61A632BD-F212-4754-A82A-47F784BB615D}" srcOrd="0" destOrd="0" presId="urn:microsoft.com/office/officeart/2005/8/layout/list1"/>
    <dgm:cxn modelId="{D3BF61B5-A078-46C2-855C-485B9A51C8E3}" type="presParOf" srcId="{554D81A5-5CDE-4A27-A0D6-6413B6F233BF}" destId="{A86BC119-FFE4-4F53-8A41-0B7942C275A7}" srcOrd="1" destOrd="0" presId="urn:microsoft.com/office/officeart/2005/8/layout/list1"/>
    <dgm:cxn modelId="{E4839EA2-ED69-446D-9830-E44D13AEB78F}" type="presParOf" srcId="{BCC8809B-08F3-4693-9876-1E3A8BF8700E}" destId="{887423C3-3FF1-4FA3-91D0-5BFB12EB54E2}" srcOrd="13" destOrd="0" presId="urn:microsoft.com/office/officeart/2005/8/layout/list1"/>
    <dgm:cxn modelId="{4FE27F36-812A-400A-B104-0BDECF5EFB93}" type="presParOf" srcId="{BCC8809B-08F3-4693-9876-1E3A8BF8700E}" destId="{A2AB59A2-2557-4895-9C5F-6269F28ADA7B}" srcOrd="14" destOrd="0" presId="urn:microsoft.com/office/officeart/2005/8/layout/list1"/>
    <dgm:cxn modelId="{30BAC95F-9DDC-42D2-8678-133B5C6A537F}" type="presParOf" srcId="{BCC8809B-08F3-4693-9876-1E3A8BF8700E}" destId="{EBCBEAD0-6714-4900-89B0-1D7003DE5F9B}" srcOrd="15" destOrd="0" presId="urn:microsoft.com/office/officeart/2005/8/layout/list1"/>
    <dgm:cxn modelId="{81FADC71-CE97-409D-9B7F-4E0AC8B3BB50}" type="presParOf" srcId="{BCC8809B-08F3-4693-9876-1E3A8BF8700E}" destId="{D483A19D-ED81-4C88-8AEF-71C778AF85FA}" srcOrd="16" destOrd="0" presId="urn:microsoft.com/office/officeart/2005/8/layout/list1"/>
    <dgm:cxn modelId="{C48F0674-9BEF-4816-8D5E-33024BDB3FC8}" type="presParOf" srcId="{D483A19D-ED81-4C88-8AEF-71C778AF85FA}" destId="{2BF4B410-72CD-4F18-A0A1-8E9FE0E652DC}" srcOrd="0" destOrd="0" presId="urn:microsoft.com/office/officeart/2005/8/layout/list1"/>
    <dgm:cxn modelId="{BFE5E48B-F4C6-4109-AEAA-74C7915A74D8}" type="presParOf" srcId="{D483A19D-ED81-4C88-8AEF-71C778AF85FA}" destId="{0D50D1DC-1014-4AAB-864B-0F17645347EA}" srcOrd="1" destOrd="0" presId="urn:microsoft.com/office/officeart/2005/8/layout/list1"/>
    <dgm:cxn modelId="{88861DCA-EAA8-4DB0-8A18-04539AF45271}" type="presParOf" srcId="{BCC8809B-08F3-4693-9876-1E3A8BF8700E}" destId="{6002CEF8-CAA5-4DDF-9416-CC1F3349812F}" srcOrd="17" destOrd="0" presId="urn:microsoft.com/office/officeart/2005/8/layout/list1"/>
    <dgm:cxn modelId="{2538E2FA-79F2-4F2A-A916-326BD7D36A28}" type="presParOf" srcId="{BCC8809B-08F3-4693-9876-1E3A8BF8700E}" destId="{AC55AAE5-CD86-4DCA-A4D4-D4BBBE4D9C6E}" srcOrd="18" destOrd="0" presId="urn:microsoft.com/office/officeart/2005/8/layout/list1"/>
    <dgm:cxn modelId="{BB25AB20-FC55-4A9C-A72A-7DC1AA44B77C}" type="presParOf" srcId="{BCC8809B-08F3-4693-9876-1E3A8BF8700E}" destId="{6129D119-B38F-4CCA-B075-4EB8A76153C4}" srcOrd="19" destOrd="0" presId="urn:microsoft.com/office/officeart/2005/8/layout/list1"/>
    <dgm:cxn modelId="{2989F6A6-0993-4D03-B402-56A8F409E534}" type="presParOf" srcId="{BCC8809B-08F3-4693-9876-1E3A8BF8700E}" destId="{D747B5C8-20B1-420A-A113-817C586B8209}" srcOrd="20" destOrd="0" presId="urn:microsoft.com/office/officeart/2005/8/layout/list1"/>
    <dgm:cxn modelId="{323CB0BC-53E7-438F-895B-0AA6143F77B3}" type="presParOf" srcId="{D747B5C8-20B1-420A-A113-817C586B8209}" destId="{A249C578-C097-40AB-97A5-50700B54BB95}" srcOrd="0" destOrd="0" presId="urn:microsoft.com/office/officeart/2005/8/layout/list1"/>
    <dgm:cxn modelId="{08A1D7BA-77E4-4DA2-80C2-7290ED9F9A30}" type="presParOf" srcId="{D747B5C8-20B1-420A-A113-817C586B8209}" destId="{9B3B934E-3E04-49B0-A048-AEEB32FC7592}" srcOrd="1" destOrd="0" presId="urn:microsoft.com/office/officeart/2005/8/layout/list1"/>
    <dgm:cxn modelId="{36132EC8-3112-4812-BF34-9DDF53F8BE47}" type="presParOf" srcId="{BCC8809B-08F3-4693-9876-1E3A8BF8700E}" destId="{22E5A17B-93EB-4FAE-A43C-0989E90AD6F1}" srcOrd="21" destOrd="0" presId="urn:microsoft.com/office/officeart/2005/8/layout/list1"/>
    <dgm:cxn modelId="{81573201-3669-41C6-87AA-B2488B5BCB79}" type="presParOf" srcId="{BCC8809B-08F3-4693-9876-1E3A8BF8700E}" destId="{682B14D7-DA68-4380-A1B4-5DC907A8F075}" srcOrd="22" destOrd="0" presId="urn:microsoft.com/office/officeart/2005/8/layout/list1"/>
    <dgm:cxn modelId="{6D65DFEE-CFF3-4570-81F2-EC016F7380E7}" type="presParOf" srcId="{BCC8809B-08F3-4693-9876-1E3A8BF8700E}" destId="{C630BA89-DD1B-4C8A-9D44-3FFA41B3F408}" srcOrd="23" destOrd="0" presId="urn:microsoft.com/office/officeart/2005/8/layout/list1"/>
    <dgm:cxn modelId="{F1629EBE-175A-4FDE-A4BE-78450E6B44F7}" type="presParOf" srcId="{BCC8809B-08F3-4693-9876-1E3A8BF8700E}" destId="{3DE4AB8C-EFB5-4774-A988-4F4AACAA68B5}" srcOrd="24" destOrd="0" presId="urn:microsoft.com/office/officeart/2005/8/layout/list1"/>
    <dgm:cxn modelId="{686438A9-9944-4F49-A96E-3D54BC28257A}" type="presParOf" srcId="{3DE4AB8C-EFB5-4774-A988-4F4AACAA68B5}" destId="{D53244C6-0C4D-492A-8CB9-AE2780995D0C}" srcOrd="0" destOrd="0" presId="urn:microsoft.com/office/officeart/2005/8/layout/list1"/>
    <dgm:cxn modelId="{0894EA71-4B24-4451-9CC2-724922D550CE}" type="presParOf" srcId="{3DE4AB8C-EFB5-4774-A988-4F4AACAA68B5}" destId="{624403D5-36A0-459B-A886-7181B6519B2C}" srcOrd="1" destOrd="0" presId="urn:microsoft.com/office/officeart/2005/8/layout/list1"/>
    <dgm:cxn modelId="{8CEC5590-31D2-463D-AFCA-4E2FDEECFBC4}" type="presParOf" srcId="{BCC8809B-08F3-4693-9876-1E3A8BF8700E}" destId="{90714807-D1B1-4774-AF26-7C1D0503B598}" srcOrd="25" destOrd="0" presId="urn:microsoft.com/office/officeart/2005/8/layout/list1"/>
    <dgm:cxn modelId="{E801BB52-7134-45CC-8187-430157E56EFE}" type="presParOf" srcId="{BCC8809B-08F3-4693-9876-1E3A8BF8700E}" destId="{6C1EE109-6877-4BF1-83E8-5E9A1D0C28AC}" srcOrd="26" destOrd="0" presId="urn:microsoft.com/office/officeart/2005/8/layout/list1"/>
    <dgm:cxn modelId="{043961C2-8082-44A8-9BA2-65C515F96886}" type="presParOf" srcId="{BCC8809B-08F3-4693-9876-1E3A8BF8700E}" destId="{F1CCE5EB-196F-4FBD-A0D6-7386B633EB1F}" srcOrd="27" destOrd="0" presId="urn:microsoft.com/office/officeart/2005/8/layout/list1"/>
    <dgm:cxn modelId="{744973C5-A59E-435C-94E1-B4AA178CBA1B}" type="presParOf" srcId="{BCC8809B-08F3-4693-9876-1E3A8BF8700E}" destId="{FF48E82A-5F10-4AFE-9FB3-1708BAB15FE9}" srcOrd="28" destOrd="0" presId="urn:microsoft.com/office/officeart/2005/8/layout/list1"/>
    <dgm:cxn modelId="{5DC8CADE-34A1-41A4-B85D-4D3AE0A4AD97}" type="presParOf" srcId="{FF48E82A-5F10-4AFE-9FB3-1708BAB15FE9}" destId="{768F0333-B888-4E52-92B8-3D3C461D2182}" srcOrd="0" destOrd="0" presId="urn:microsoft.com/office/officeart/2005/8/layout/list1"/>
    <dgm:cxn modelId="{38A6A0ED-9C3C-47EE-8682-035966ABCB3D}" type="presParOf" srcId="{FF48E82A-5F10-4AFE-9FB3-1708BAB15FE9}" destId="{894DB273-0975-4E1E-A60F-163868509FD5}" srcOrd="1" destOrd="0" presId="urn:microsoft.com/office/officeart/2005/8/layout/list1"/>
    <dgm:cxn modelId="{4D2872CA-1FBA-4E2B-AFD5-DD59D7CBCA67}" type="presParOf" srcId="{BCC8809B-08F3-4693-9876-1E3A8BF8700E}" destId="{195704B3-6761-4757-81EC-C08A68474D2F}" srcOrd="29" destOrd="0" presId="urn:microsoft.com/office/officeart/2005/8/layout/list1"/>
    <dgm:cxn modelId="{1D3AB0BA-5A5A-4201-82A8-B69636EF12C7}"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E7B7CFC4-A806-4724-A77A-8E83D273B36E}" type="presOf" srcId="{3FD22015-9A3F-4CD5-B1AC-53A681150093}" destId="{3E6C1706-F9EF-4702-A6DD-5088C1B07AA8}" srcOrd="0" destOrd="6" presId="urn:microsoft.com/office/officeart/2005/8/layout/list1"/>
    <dgm:cxn modelId="{A8F30487-F477-44DA-860D-45728074F981}" type="presOf" srcId="{80788A12-EA88-41B3-A3F3-ECF0D6B0B4C8}" destId="{682B14D7-DA68-4380-A1B4-5DC907A8F075}"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818A71AD-B132-4B95-8737-8C6A57AEDE16}" type="presOf" srcId="{7F4B495C-B5BB-4D7B-9F0D-7B082D4A65C6}" destId="{2BF4B410-72CD-4F18-A0A1-8E9FE0E652DC}" srcOrd="0" destOrd="0" presId="urn:microsoft.com/office/officeart/2005/8/layout/list1"/>
    <dgm:cxn modelId="{C5FA48F9-E5A6-4199-84DC-D4A2139ADA25}" type="presOf" srcId="{0B85369C-F01E-423F-8E72-DB08A93D3B3A}" destId="{61A632BD-F212-4754-A82A-47F784BB615D}" srcOrd="0" destOrd="0" presId="urn:microsoft.com/office/officeart/2005/8/layout/list1"/>
    <dgm:cxn modelId="{71A15281-6699-4E34-BCD4-346BD38DFAC0}" type="presOf" srcId="{E8417C84-BEA8-4EC5-9E8F-6D00FCDBC015}" destId="{A4F7F6EE-0D5A-457E-9FE5-0CFD112C8849}" srcOrd="1" destOrd="0" presId="urn:microsoft.com/office/officeart/2005/8/layout/list1"/>
    <dgm:cxn modelId="{1FDF0C1E-4009-478E-B6A4-69CEFECE6B12}" type="presOf" srcId="{3BAC68C3-C2B6-4031-ABC3-BB86E8016981}" destId="{682B14D7-DA68-4380-A1B4-5DC907A8F075}" srcOrd="0" destOrd="4"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EDB49ABC-C548-48D9-8392-F2C4E6225DA6}" type="presOf" srcId="{EE9064E2-5603-4769-B8B2-44007AF6C74D}" destId="{9B3B934E-3E04-49B0-A048-AEEB32FC7592}" srcOrd="1" destOrd="0" presId="urn:microsoft.com/office/officeart/2005/8/layout/list1"/>
    <dgm:cxn modelId="{11D71244-D5E7-4E2F-A734-D239E269BD45}" type="presOf" srcId="{1A4FF1EC-57C4-4D26-9B32-70AAD048297B}" destId="{624403D5-36A0-459B-A886-7181B6519B2C}" srcOrd="1"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DAE2C37D-BB97-4A96-AF23-5282DC66C266}" type="presOf" srcId="{E79E8E3E-0D9B-4FC0-B5FF-2A4D3C15573B}" destId="{682B14D7-DA68-4380-A1B4-5DC907A8F075}" srcOrd="0" destOrd="3" presId="urn:microsoft.com/office/officeart/2005/8/layout/list1"/>
    <dgm:cxn modelId="{0597664E-B3F4-4CF1-AE48-C7BAE135D6B5}" type="presOf" srcId="{9E795864-CA69-4FE7-9F37-440970E8EF50}" destId="{A0DF0EAF-4BEE-454B-BBF3-12A1423FF979}" srcOrd="0" destOrd="0" presId="urn:microsoft.com/office/officeart/2005/8/layout/list1"/>
    <dgm:cxn modelId="{550186EB-E4CF-4C84-B0A1-041D8BF3C719}" type="presOf" srcId="{4157EB4A-EEBB-42CA-9B9D-C3D96D02C688}" destId="{768F0333-B888-4E52-92B8-3D3C461D2182}" srcOrd="0" destOrd="0" presId="urn:microsoft.com/office/officeart/2005/8/layout/list1"/>
    <dgm:cxn modelId="{BF2742C6-D303-480A-A801-40482711DEDF}" type="presOf" srcId="{F6CB485D-5388-425E-9EE5-9D5A3AC8F78A}" destId="{3E6C1706-F9EF-4702-A6DD-5088C1B07AA8}" srcOrd="0" destOrd="2"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9A3250F3-ED7D-45AD-9480-74185E126C8B}" type="presOf" srcId="{B990D7E5-531B-4E03-BCBE-50F4828178C8}" destId="{3E6C1706-F9EF-4702-A6DD-5088C1B07AA8}" srcOrd="0" destOrd="3" presId="urn:microsoft.com/office/officeart/2005/8/layout/list1"/>
    <dgm:cxn modelId="{2B7B3B4C-6248-4E4A-8C8A-6E8DAA2D6D46}" type="presOf" srcId="{517418D3-85EC-427E-81CE-DAB83D01C458}" destId="{682B14D7-DA68-4380-A1B4-5DC907A8F075}" srcOrd="0" destOrd="1"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C36445A2-1A0E-4B43-A0CA-BC0E4E6CA1B2}" type="presOf" srcId="{4FB164C7-6D0A-4021-B7EF-97C569CD2A3E}" destId="{BCC8809B-08F3-4693-9876-1E3A8BF8700E}" srcOrd="0"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ABD95D7A-1AC8-4C6A-94C9-999FE101F1D9}" type="presOf" srcId="{CE9505D2-AF93-4CA2-925C-485290A0C2F0}" destId="{E2FC669B-4889-440D-96CF-14EC934461B4}" srcOrd="1"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ABF534B3-C096-4C3E-B2C0-5D3E0876F7DD}" type="presOf" srcId="{9E795864-CA69-4FE7-9F37-440970E8EF50}" destId="{684162CE-B25F-48AA-AE06-B5118917548D}" srcOrd="1"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F105B274-4EF0-4732-94C1-281EC9F355D4}" type="presOf" srcId="{CE9505D2-AF93-4CA2-925C-485290A0C2F0}" destId="{4B721990-050A-41CA-9AB6-A1324E91B718}" srcOrd="0" destOrd="0" presId="urn:microsoft.com/office/officeart/2005/8/layout/list1"/>
    <dgm:cxn modelId="{048DD4E3-3033-4736-9EDF-2FB7CC2CC854}" type="presOf" srcId="{7F4B495C-B5BB-4D7B-9F0D-7B082D4A65C6}" destId="{0D50D1DC-1014-4AAB-864B-0F17645347EA}" srcOrd="1" destOrd="0" presId="urn:microsoft.com/office/officeart/2005/8/layout/list1"/>
    <dgm:cxn modelId="{EBC68102-6D5A-480A-95CC-5BFE9AE57B18}" type="presOf" srcId="{1A4FF1EC-57C4-4D26-9B32-70AAD048297B}" destId="{D53244C6-0C4D-492A-8CB9-AE2780995D0C}"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33E120B8-CAE2-4C0F-8D98-3CF87DAC9908}" type="presOf" srcId="{E8417C84-BEA8-4EC5-9E8F-6D00FCDBC015}" destId="{2094678D-F897-4743-BCA0-E74D2B2036D9}"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80A5F0AA-9BF3-4DDE-9691-E0A9955747A2}" type="presOf" srcId="{EE9064E2-5603-4769-B8B2-44007AF6C74D}" destId="{A249C578-C097-40AB-97A5-50700B54BB95}" srcOrd="0" destOrd="0" presId="urn:microsoft.com/office/officeart/2005/8/layout/list1"/>
    <dgm:cxn modelId="{9FBC47D9-B4E1-4EBF-9894-FFDC37C632CA}" type="presOf" srcId="{A55E64A6-652F-4F15-A3CE-B2760FD32F20}" destId="{3E6C1706-F9EF-4702-A6DD-5088C1B07AA8}" srcOrd="0" destOrd="4" presId="urn:microsoft.com/office/officeart/2005/8/layout/list1"/>
    <dgm:cxn modelId="{01566B9C-226D-4FAD-BBB4-01B0AF2A5D04}" type="presOf" srcId="{E5D82549-223B-4DD3-B4C0-DF1D1C113EF1}" destId="{3E6C1706-F9EF-4702-A6DD-5088C1B07AA8}" srcOrd="0"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695C321A-ADF0-4F1D-80B9-7F62BBB0B582}" type="presOf" srcId="{CE296D95-F90C-4232-86D7-1E9010ADAF1B}" destId="{3E6C1706-F9EF-4702-A6DD-5088C1B07AA8}" srcOrd="0" destOrd="5"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8B030585-59A9-40BE-B7AB-DCDA0E520D1C}" type="presOf" srcId="{0B85369C-F01E-423F-8E72-DB08A93D3B3A}" destId="{A86BC119-FFE4-4F53-8A41-0B7942C275A7}" srcOrd="1" destOrd="0" presId="urn:microsoft.com/office/officeart/2005/8/layout/list1"/>
    <dgm:cxn modelId="{62765347-35CA-4160-8BE3-A146B503DB6C}" type="presOf" srcId="{47B6E8C8-6650-4645-9E2E-651991936D61}" destId="{682B14D7-DA68-4380-A1B4-5DC907A8F075}" srcOrd="0" destOrd="2" presId="urn:microsoft.com/office/officeart/2005/8/layout/list1"/>
    <dgm:cxn modelId="{D39D048B-A6FE-4F5C-945C-6BB4CEAAC5DA}" type="presOf" srcId="{4157EB4A-EEBB-42CA-9B9D-C3D96D02C688}" destId="{894DB273-0975-4E1E-A60F-163868509FD5}" srcOrd="1" destOrd="0" presId="urn:microsoft.com/office/officeart/2005/8/layout/list1"/>
    <dgm:cxn modelId="{B48BDE19-0C28-4EC9-A125-A0BAE88E43B7}" type="presOf" srcId="{164315BC-AE80-471C-B807-1C02BBF27ABF}" destId="{3E6C1706-F9EF-4702-A6DD-5088C1B07AA8}" srcOrd="0" destOrd="1"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AB23A5FB-3346-4457-A1FA-33B78388F599}" type="presParOf" srcId="{BCC8809B-08F3-4693-9876-1E3A8BF8700E}" destId="{304DD202-FC07-47F9-BCCE-6F65AB4A4C45}" srcOrd="0" destOrd="0" presId="urn:microsoft.com/office/officeart/2005/8/layout/list1"/>
    <dgm:cxn modelId="{5C50792E-11E7-4C65-8D5F-BDFC0190D5AC}" type="presParOf" srcId="{304DD202-FC07-47F9-BCCE-6F65AB4A4C45}" destId="{2094678D-F897-4743-BCA0-E74D2B2036D9}" srcOrd="0" destOrd="0" presId="urn:microsoft.com/office/officeart/2005/8/layout/list1"/>
    <dgm:cxn modelId="{1C3B5491-A3E5-4E86-8B92-279C8E92B723}" type="presParOf" srcId="{304DD202-FC07-47F9-BCCE-6F65AB4A4C45}" destId="{A4F7F6EE-0D5A-457E-9FE5-0CFD112C8849}" srcOrd="1" destOrd="0" presId="urn:microsoft.com/office/officeart/2005/8/layout/list1"/>
    <dgm:cxn modelId="{EDBCA401-8FCB-4148-A9F3-D62E49D7FC6E}" type="presParOf" srcId="{BCC8809B-08F3-4693-9876-1E3A8BF8700E}" destId="{6D454052-6D10-428F-99A8-6265CB1B4897}" srcOrd="1" destOrd="0" presId="urn:microsoft.com/office/officeart/2005/8/layout/list1"/>
    <dgm:cxn modelId="{D518C9B2-B71F-49E1-9B01-2443DCE168DB}" type="presParOf" srcId="{BCC8809B-08F3-4693-9876-1E3A8BF8700E}" destId="{94BF0988-D799-4F9E-BA97-5758D0921DE2}" srcOrd="2" destOrd="0" presId="urn:microsoft.com/office/officeart/2005/8/layout/list1"/>
    <dgm:cxn modelId="{7BCE5A57-F19B-4C2D-A1D9-A800D1872E7C}" type="presParOf" srcId="{BCC8809B-08F3-4693-9876-1E3A8BF8700E}" destId="{B9B3FE52-3CD4-4F5C-8B39-1283CB7DC38F}" srcOrd="3" destOrd="0" presId="urn:microsoft.com/office/officeart/2005/8/layout/list1"/>
    <dgm:cxn modelId="{1E748788-38DB-4568-B3FC-7483E52F02F8}" type="presParOf" srcId="{BCC8809B-08F3-4693-9876-1E3A8BF8700E}" destId="{EFC6478B-B1D2-47A4-9203-635335C14541}" srcOrd="4" destOrd="0" presId="urn:microsoft.com/office/officeart/2005/8/layout/list1"/>
    <dgm:cxn modelId="{75A3EA69-E7A9-4A53-B4CA-852F76828CCD}" type="presParOf" srcId="{EFC6478B-B1D2-47A4-9203-635335C14541}" destId="{4B721990-050A-41CA-9AB6-A1324E91B718}" srcOrd="0" destOrd="0" presId="urn:microsoft.com/office/officeart/2005/8/layout/list1"/>
    <dgm:cxn modelId="{544811C5-7BE1-49B2-821F-908A4F287F36}" type="presParOf" srcId="{EFC6478B-B1D2-47A4-9203-635335C14541}" destId="{E2FC669B-4889-440D-96CF-14EC934461B4}" srcOrd="1" destOrd="0" presId="urn:microsoft.com/office/officeart/2005/8/layout/list1"/>
    <dgm:cxn modelId="{B39FD5B7-8A79-4153-BBBE-09A6ACF21330}" type="presParOf" srcId="{BCC8809B-08F3-4693-9876-1E3A8BF8700E}" destId="{4A51215A-63CA-4A1F-A249-E19017D96108}" srcOrd="5" destOrd="0" presId="urn:microsoft.com/office/officeart/2005/8/layout/list1"/>
    <dgm:cxn modelId="{2FDD8EF8-A8EF-4820-9421-7EC48119BCEC}" type="presParOf" srcId="{BCC8809B-08F3-4693-9876-1E3A8BF8700E}" destId="{02D616B1-C029-4E4D-A06E-58423139183F}" srcOrd="6" destOrd="0" presId="urn:microsoft.com/office/officeart/2005/8/layout/list1"/>
    <dgm:cxn modelId="{463F805F-03E1-48A2-B270-5F07BDB8F10F}" type="presParOf" srcId="{BCC8809B-08F3-4693-9876-1E3A8BF8700E}" destId="{FF5433F6-94EE-4264-A127-E0580C16C316}" srcOrd="7" destOrd="0" presId="urn:microsoft.com/office/officeart/2005/8/layout/list1"/>
    <dgm:cxn modelId="{5CF35AA6-1BE1-40D9-8FBF-5F47226CBE15}" type="presParOf" srcId="{BCC8809B-08F3-4693-9876-1E3A8BF8700E}" destId="{EE1088D0-3C46-4517-95E7-9037A1C47A55}" srcOrd="8" destOrd="0" presId="urn:microsoft.com/office/officeart/2005/8/layout/list1"/>
    <dgm:cxn modelId="{1874D1CC-549E-4480-AC34-1D46CA84F834}" type="presParOf" srcId="{EE1088D0-3C46-4517-95E7-9037A1C47A55}" destId="{A0DF0EAF-4BEE-454B-BBF3-12A1423FF979}" srcOrd="0" destOrd="0" presId="urn:microsoft.com/office/officeart/2005/8/layout/list1"/>
    <dgm:cxn modelId="{3908E7AD-20B0-4827-8993-60FEADB7F89A}" type="presParOf" srcId="{EE1088D0-3C46-4517-95E7-9037A1C47A55}" destId="{684162CE-B25F-48AA-AE06-B5118917548D}" srcOrd="1" destOrd="0" presId="urn:microsoft.com/office/officeart/2005/8/layout/list1"/>
    <dgm:cxn modelId="{82A3F717-13E0-4DE8-A79C-AB1EE038C43C}" type="presParOf" srcId="{BCC8809B-08F3-4693-9876-1E3A8BF8700E}" destId="{4165F1B7-3867-4B44-91C2-3DF4884FB3CA}" srcOrd="9" destOrd="0" presId="urn:microsoft.com/office/officeart/2005/8/layout/list1"/>
    <dgm:cxn modelId="{23712362-E03F-4D41-B803-A87F79DE3B28}" type="presParOf" srcId="{BCC8809B-08F3-4693-9876-1E3A8BF8700E}" destId="{3E6C1706-F9EF-4702-A6DD-5088C1B07AA8}" srcOrd="10" destOrd="0" presId="urn:microsoft.com/office/officeart/2005/8/layout/list1"/>
    <dgm:cxn modelId="{9D519AA2-77C4-428E-B608-7A2C331C20FB}" type="presParOf" srcId="{BCC8809B-08F3-4693-9876-1E3A8BF8700E}" destId="{501B9333-9D90-4512-B170-5FEF46680F85}" srcOrd="11" destOrd="0" presId="urn:microsoft.com/office/officeart/2005/8/layout/list1"/>
    <dgm:cxn modelId="{B07B4BBB-83A2-4164-8194-A285A3813DFD}" type="presParOf" srcId="{BCC8809B-08F3-4693-9876-1E3A8BF8700E}" destId="{554D81A5-5CDE-4A27-A0D6-6413B6F233BF}" srcOrd="12" destOrd="0" presId="urn:microsoft.com/office/officeart/2005/8/layout/list1"/>
    <dgm:cxn modelId="{C522811E-5C9F-4017-8B9B-4592446FF981}" type="presParOf" srcId="{554D81A5-5CDE-4A27-A0D6-6413B6F233BF}" destId="{61A632BD-F212-4754-A82A-47F784BB615D}" srcOrd="0" destOrd="0" presId="urn:microsoft.com/office/officeart/2005/8/layout/list1"/>
    <dgm:cxn modelId="{9473FB24-5049-4E0B-8608-673D8090C429}" type="presParOf" srcId="{554D81A5-5CDE-4A27-A0D6-6413B6F233BF}" destId="{A86BC119-FFE4-4F53-8A41-0B7942C275A7}" srcOrd="1" destOrd="0" presId="urn:microsoft.com/office/officeart/2005/8/layout/list1"/>
    <dgm:cxn modelId="{609DB813-BF60-47E2-A5EA-390282D00990}" type="presParOf" srcId="{BCC8809B-08F3-4693-9876-1E3A8BF8700E}" destId="{887423C3-3FF1-4FA3-91D0-5BFB12EB54E2}" srcOrd="13" destOrd="0" presId="urn:microsoft.com/office/officeart/2005/8/layout/list1"/>
    <dgm:cxn modelId="{63DC57CF-E88E-4657-AE8F-F27B06EDD82B}" type="presParOf" srcId="{BCC8809B-08F3-4693-9876-1E3A8BF8700E}" destId="{A2AB59A2-2557-4895-9C5F-6269F28ADA7B}" srcOrd="14" destOrd="0" presId="urn:microsoft.com/office/officeart/2005/8/layout/list1"/>
    <dgm:cxn modelId="{35C74F98-F815-478E-B6B2-DCEFDF282503}" type="presParOf" srcId="{BCC8809B-08F3-4693-9876-1E3A8BF8700E}" destId="{EBCBEAD0-6714-4900-89B0-1D7003DE5F9B}" srcOrd="15" destOrd="0" presId="urn:microsoft.com/office/officeart/2005/8/layout/list1"/>
    <dgm:cxn modelId="{BDBC4BB5-21E9-4858-B7A4-8936D51BEC01}" type="presParOf" srcId="{BCC8809B-08F3-4693-9876-1E3A8BF8700E}" destId="{D483A19D-ED81-4C88-8AEF-71C778AF85FA}" srcOrd="16" destOrd="0" presId="urn:microsoft.com/office/officeart/2005/8/layout/list1"/>
    <dgm:cxn modelId="{F926A82B-8FAF-436B-B4DA-7F3F4B8A93BD}" type="presParOf" srcId="{D483A19D-ED81-4C88-8AEF-71C778AF85FA}" destId="{2BF4B410-72CD-4F18-A0A1-8E9FE0E652DC}" srcOrd="0" destOrd="0" presId="urn:microsoft.com/office/officeart/2005/8/layout/list1"/>
    <dgm:cxn modelId="{52592105-57F6-4B11-82AB-25B184C1E08A}" type="presParOf" srcId="{D483A19D-ED81-4C88-8AEF-71C778AF85FA}" destId="{0D50D1DC-1014-4AAB-864B-0F17645347EA}" srcOrd="1" destOrd="0" presId="urn:microsoft.com/office/officeart/2005/8/layout/list1"/>
    <dgm:cxn modelId="{BB5FBDAC-F3A0-48F5-95CB-A855018D9E22}" type="presParOf" srcId="{BCC8809B-08F3-4693-9876-1E3A8BF8700E}" destId="{6002CEF8-CAA5-4DDF-9416-CC1F3349812F}" srcOrd="17" destOrd="0" presId="urn:microsoft.com/office/officeart/2005/8/layout/list1"/>
    <dgm:cxn modelId="{16AA44AD-F025-49E9-894E-5B96434BAACE}" type="presParOf" srcId="{BCC8809B-08F3-4693-9876-1E3A8BF8700E}" destId="{AC55AAE5-CD86-4DCA-A4D4-D4BBBE4D9C6E}" srcOrd="18" destOrd="0" presId="urn:microsoft.com/office/officeart/2005/8/layout/list1"/>
    <dgm:cxn modelId="{344F76A3-2A14-4380-B099-668B288DE898}" type="presParOf" srcId="{BCC8809B-08F3-4693-9876-1E3A8BF8700E}" destId="{6129D119-B38F-4CCA-B075-4EB8A76153C4}" srcOrd="19" destOrd="0" presId="urn:microsoft.com/office/officeart/2005/8/layout/list1"/>
    <dgm:cxn modelId="{859DBAAF-D927-4167-A0F4-6BA2A69588ED}" type="presParOf" srcId="{BCC8809B-08F3-4693-9876-1E3A8BF8700E}" destId="{D747B5C8-20B1-420A-A113-817C586B8209}" srcOrd="20" destOrd="0" presId="urn:microsoft.com/office/officeart/2005/8/layout/list1"/>
    <dgm:cxn modelId="{B6A37DA4-F044-4E11-B205-DF1767A29EAA}" type="presParOf" srcId="{D747B5C8-20B1-420A-A113-817C586B8209}" destId="{A249C578-C097-40AB-97A5-50700B54BB95}" srcOrd="0" destOrd="0" presId="urn:microsoft.com/office/officeart/2005/8/layout/list1"/>
    <dgm:cxn modelId="{BBD38305-64F1-4BA5-B945-D140BB8A554F}" type="presParOf" srcId="{D747B5C8-20B1-420A-A113-817C586B8209}" destId="{9B3B934E-3E04-49B0-A048-AEEB32FC7592}" srcOrd="1" destOrd="0" presId="urn:microsoft.com/office/officeart/2005/8/layout/list1"/>
    <dgm:cxn modelId="{57898D42-1197-4DC1-AA56-24634CA238D2}" type="presParOf" srcId="{BCC8809B-08F3-4693-9876-1E3A8BF8700E}" destId="{22E5A17B-93EB-4FAE-A43C-0989E90AD6F1}" srcOrd="21" destOrd="0" presId="urn:microsoft.com/office/officeart/2005/8/layout/list1"/>
    <dgm:cxn modelId="{743DC68D-C011-4F1C-B702-DD4FBBEF49ED}" type="presParOf" srcId="{BCC8809B-08F3-4693-9876-1E3A8BF8700E}" destId="{682B14D7-DA68-4380-A1B4-5DC907A8F075}" srcOrd="22" destOrd="0" presId="urn:microsoft.com/office/officeart/2005/8/layout/list1"/>
    <dgm:cxn modelId="{2F8DAE8B-6C97-4A38-AFA4-B86DCF15CB45}" type="presParOf" srcId="{BCC8809B-08F3-4693-9876-1E3A8BF8700E}" destId="{C630BA89-DD1B-4C8A-9D44-3FFA41B3F408}" srcOrd="23" destOrd="0" presId="urn:microsoft.com/office/officeart/2005/8/layout/list1"/>
    <dgm:cxn modelId="{55ADA798-F0BF-4E82-8F26-58AE3BC1DE18}" type="presParOf" srcId="{BCC8809B-08F3-4693-9876-1E3A8BF8700E}" destId="{3DE4AB8C-EFB5-4774-A988-4F4AACAA68B5}" srcOrd="24" destOrd="0" presId="urn:microsoft.com/office/officeart/2005/8/layout/list1"/>
    <dgm:cxn modelId="{0FF0B97C-29FB-4F42-AE0C-D90811C69376}" type="presParOf" srcId="{3DE4AB8C-EFB5-4774-A988-4F4AACAA68B5}" destId="{D53244C6-0C4D-492A-8CB9-AE2780995D0C}" srcOrd="0" destOrd="0" presId="urn:microsoft.com/office/officeart/2005/8/layout/list1"/>
    <dgm:cxn modelId="{472076C8-660A-430C-B878-ABC48E971B3A}" type="presParOf" srcId="{3DE4AB8C-EFB5-4774-A988-4F4AACAA68B5}" destId="{624403D5-36A0-459B-A886-7181B6519B2C}" srcOrd="1" destOrd="0" presId="urn:microsoft.com/office/officeart/2005/8/layout/list1"/>
    <dgm:cxn modelId="{260689C4-D627-44BA-B722-65EB4EBC1756}" type="presParOf" srcId="{BCC8809B-08F3-4693-9876-1E3A8BF8700E}" destId="{90714807-D1B1-4774-AF26-7C1D0503B598}" srcOrd="25" destOrd="0" presId="urn:microsoft.com/office/officeart/2005/8/layout/list1"/>
    <dgm:cxn modelId="{726A0FFA-AB82-432C-9CBB-118A0742D165}" type="presParOf" srcId="{BCC8809B-08F3-4693-9876-1E3A8BF8700E}" destId="{6C1EE109-6877-4BF1-83E8-5E9A1D0C28AC}" srcOrd="26" destOrd="0" presId="urn:microsoft.com/office/officeart/2005/8/layout/list1"/>
    <dgm:cxn modelId="{667C34AC-C157-4F4C-B36D-F30D72FF4BCC}" type="presParOf" srcId="{BCC8809B-08F3-4693-9876-1E3A8BF8700E}" destId="{F1CCE5EB-196F-4FBD-A0D6-7386B633EB1F}" srcOrd="27" destOrd="0" presId="urn:microsoft.com/office/officeart/2005/8/layout/list1"/>
    <dgm:cxn modelId="{E6E3AA3F-C7A1-4133-B5E9-CAA7D8D59C38}" type="presParOf" srcId="{BCC8809B-08F3-4693-9876-1E3A8BF8700E}" destId="{FF48E82A-5F10-4AFE-9FB3-1708BAB15FE9}" srcOrd="28" destOrd="0" presId="urn:microsoft.com/office/officeart/2005/8/layout/list1"/>
    <dgm:cxn modelId="{6F40BEED-1E04-4234-8EFB-4D51AF92C103}" type="presParOf" srcId="{FF48E82A-5F10-4AFE-9FB3-1708BAB15FE9}" destId="{768F0333-B888-4E52-92B8-3D3C461D2182}" srcOrd="0" destOrd="0" presId="urn:microsoft.com/office/officeart/2005/8/layout/list1"/>
    <dgm:cxn modelId="{02E691AA-46C4-4A67-94C9-23CAE2FC5630}" type="presParOf" srcId="{FF48E82A-5F10-4AFE-9FB3-1708BAB15FE9}" destId="{894DB273-0975-4E1E-A60F-163868509FD5}" srcOrd="1" destOrd="0" presId="urn:microsoft.com/office/officeart/2005/8/layout/list1"/>
    <dgm:cxn modelId="{0CE7DDA8-BD48-4DA8-BBEA-EF6EA3EA1927}" type="presParOf" srcId="{BCC8809B-08F3-4693-9876-1E3A8BF8700E}" destId="{195704B3-6761-4757-81EC-C08A68474D2F}" srcOrd="29" destOrd="0" presId="urn:microsoft.com/office/officeart/2005/8/layout/list1"/>
    <dgm:cxn modelId="{4F6B1B33-DBF8-4FB8-8223-10CD10160962}"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5"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2"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6"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7"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8"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2D3D6871-F797-49AB-860B-BC841FE96213}" type="presOf" srcId="{7F4B495C-B5BB-4D7B-9F0D-7B082D4A65C6}" destId="{2BF4B410-72CD-4F18-A0A1-8E9FE0E652DC}"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0789360-D48B-4F5B-B46E-33FF6BABA1DE}" type="presOf" srcId="{0B85369C-F01E-423F-8E72-DB08A93D3B3A}" destId="{A86BC119-FFE4-4F53-8A41-0B7942C275A7}" srcOrd="1" destOrd="0"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EA9A56F6-83F3-475A-A1EA-E95A101747AC}" type="presOf" srcId="{E8417C84-BEA8-4EC5-9E8F-6D00FCDBC015}" destId="{2094678D-F897-4743-BCA0-E74D2B2036D9}"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92D9EBFF-7777-4B6C-93E4-C1973DDC1743}" srcId="{9E795864-CA69-4FE7-9F37-440970E8EF50}" destId="{3FD22015-9A3F-4CD5-B1AC-53A681150093}" srcOrd="6" destOrd="0" parTransId="{18D7911E-323F-4379-AB82-4E7E778329C5}" sibTransId="{16C1C2E1-1076-485E-8A7C-F932939CEC6D}"/>
    <dgm:cxn modelId="{03AC7C44-7E00-403F-99CC-B12D54101740}" type="presOf" srcId="{47B6E8C8-6650-4645-9E2E-651991936D61}" destId="{682B14D7-DA68-4380-A1B4-5DC907A8F075}" srcOrd="0" destOrd="2" presId="urn:microsoft.com/office/officeart/2005/8/layout/list1"/>
    <dgm:cxn modelId="{71A88846-F004-458F-A195-C79CD42488CE}" type="presOf" srcId="{4FB164C7-6D0A-4021-B7EF-97C569CD2A3E}" destId="{BCC8809B-08F3-4693-9876-1E3A8BF8700E}" srcOrd="0" destOrd="0" presId="urn:microsoft.com/office/officeart/2005/8/layout/list1"/>
    <dgm:cxn modelId="{C7C33E84-1B44-4E16-9AB0-A70244F2A40A}" type="presOf" srcId="{E8417C84-BEA8-4EC5-9E8F-6D00FCDBC015}" destId="{A4F7F6EE-0D5A-457E-9FE5-0CFD112C8849}" srcOrd="1"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BC614E10-F416-460B-ACCF-B88A2F152E94}" type="presOf" srcId="{EE9064E2-5603-4769-B8B2-44007AF6C74D}" destId="{9B3B934E-3E04-49B0-A048-AEEB32FC7592}" srcOrd="1" destOrd="0" presId="urn:microsoft.com/office/officeart/2005/8/layout/list1"/>
    <dgm:cxn modelId="{27D0C629-5E8A-4F8E-9476-7C4F0D87253E}" type="presOf" srcId="{7F4B495C-B5BB-4D7B-9F0D-7B082D4A65C6}" destId="{0D50D1DC-1014-4AAB-864B-0F17645347EA}" srcOrd="1" destOrd="0" presId="urn:microsoft.com/office/officeart/2005/8/layout/list1"/>
    <dgm:cxn modelId="{EAAAF296-1F8C-4F8C-A436-BA7E0D4E870D}" type="presOf" srcId="{0B85369C-F01E-423F-8E72-DB08A93D3B3A}" destId="{61A632BD-F212-4754-A82A-47F784BB615D}" srcOrd="0" destOrd="0" presId="urn:microsoft.com/office/officeart/2005/8/layout/list1"/>
    <dgm:cxn modelId="{7D7F4498-0673-4E27-B6C8-7BEE5154203E}" type="presOf" srcId="{9E795864-CA69-4FE7-9F37-440970E8EF50}" destId="{A0DF0EAF-4BEE-454B-BBF3-12A1423FF979}" srcOrd="0" destOrd="0" presId="urn:microsoft.com/office/officeart/2005/8/layout/list1"/>
    <dgm:cxn modelId="{4F3BD3F2-1F51-420E-BEA6-601E491414E3}" type="presOf" srcId="{F6CB485D-5388-425E-9EE5-9D5A3AC8F78A}" destId="{3E6C1706-F9EF-4702-A6DD-5088C1B07AA8}" srcOrd="0" destOrd="2" presId="urn:microsoft.com/office/officeart/2005/8/layout/list1"/>
    <dgm:cxn modelId="{9FD9186A-C312-41C8-8453-14FB6EB96D0E}" type="presOf" srcId="{E5D82549-223B-4DD3-B4C0-DF1D1C113EF1}" destId="{3E6C1706-F9EF-4702-A6DD-5088C1B07AA8}" srcOrd="0" destOrd="0"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B1C4BA84-0A59-475E-8EC0-FD4C80A8C520}" type="presOf" srcId="{E79E8E3E-0D9B-4FC0-B5FF-2A4D3C15573B}" destId="{682B14D7-DA68-4380-A1B4-5DC907A8F075}" srcOrd="0" destOrd="3" presId="urn:microsoft.com/office/officeart/2005/8/layout/list1"/>
    <dgm:cxn modelId="{E59D6F8A-3894-4203-A6BD-06951873E1AE}" type="presOf" srcId="{1A4FF1EC-57C4-4D26-9B32-70AAD048297B}" destId="{624403D5-36A0-459B-A886-7181B6519B2C}" srcOrd="1" destOrd="0" presId="urn:microsoft.com/office/officeart/2005/8/layout/list1"/>
    <dgm:cxn modelId="{B748329E-5724-4ACE-9E74-C32F882B4E94}" type="presOf" srcId="{3BAC68C3-C2B6-4031-ABC3-BB86E8016981}" destId="{682B14D7-DA68-4380-A1B4-5DC907A8F075}" srcOrd="0" destOrd="4"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46B22CCF-7FD2-4F93-9F54-89232F8DEE71}" type="presOf" srcId="{3FD22015-9A3F-4CD5-B1AC-53A681150093}" destId="{3E6C1706-F9EF-4702-A6DD-5088C1B07AA8}" srcOrd="0" destOrd="6" presId="urn:microsoft.com/office/officeart/2005/8/layout/list1"/>
    <dgm:cxn modelId="{812FF16D-4984-4A24-B52E-52AE986B46FB}" type="presOf" srcId="{517418D3-85EC-427E-81CE-DAB83D01C458}" destId="{682B14D7-DA68-4380-A1B4-5DC907A8F075}" srcOrd="0" destOrd="1"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3CF781E9-68FD-4822-A4C4-5B527E31AA53}" type="presOf" srcId="{CE9505D2-AF93-4CA2-925C-485290A0C2F0}" destId="{4B721990-050A-41CA-9AB6-A1324E91B718}" srcOrd="0" destOrd="0" presId="urn:microsoft.com/office/officeart/2005/8/layout/list1"/>
    <dgm:cxn modelId="{30D8930E-16D8-48E6-A2EF-85FB8BC37B1F}" type="presOf" srcId="{4157EB4A-EEBB-42CA-9B9D-C3D96D02C688}" destId="{768F0333-B888-4E52-92B8-3D3C461D2182}" srcOrd="0" destOrd="0" presId="urn:microsoft.com/office/officeart/2005/8/layout/list1"/>
    <dgm:cxn modelId="{F1618F7E-4B0E-4D06-AAE9-766F0C739E33}" type="presOf" srcId="{A55E64A6-652F-4F15-A3CE-B2760FD32F20}" destId="{3E6C1706-F9EF-4702-A6DD-5088C1B07AA8}" srcOrd="0" destOrd="4" presId="urn:microsoft.com/office/officeart/2005/8/layout/list1"/>
    <dgm:cxn modelId="{B186391E-C142-45DA-8E1C-DFFD9DBC1DF1}" type="presOf" srcId="{80788A12-EA88-41B3-A3F3-ECF0D6B0B4C8}" destId="{682B14D7-DA68-4380-A1B4-5DC907A8F075}" srcOrd="0"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144BF2CD-DB28-4E67-9294-F520382A77A8}" srcId="{4FB164C7-6D0A-4021-B7EF-97C569CD2A3E}" destId="{7F4B495C-B5BB-4D7B-9F0D-7B082D4A65C6}" srcOrd="4" destOrd="0" parTransId="{F53CCDF3-1796-4457-98CF-C09CACBA1E77}" sibTransId="{00DC0E6F-DBDC-4CCA-8735-4CBE16CD9DD4}"/>
    <dgm:cxn modelId="{5F27A558-90F2-4E9F-BFFE-654D9D5E228E}" type="presOf" srcId="{B990D7E5-531B-4E03-BCBE-50F4828178C8}" destId="{3E6C1706-F9EF-4702-A6DD-5088C1B07AA8}" srcOrd="0" destOrd="3" presId="urn:microsoft.com/office/officeart/2005/8/layout/list1"/>
    <dgm:cxn modelId="{01B880A4-8AF7-4DDF-A173-CD9AFC55306D}" type="presOf" srcId="{CE9505D2-AF93-4CA2-925C-485290A0C2F0}" destId="{E2FC669B-4889-440D-96CF-14EC934461B4}"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EDA98F68-3B43-4173-87D6-03FBF578A7C8}" type="presOf" srcId="{4157EB4A-EEBB-42CA-9B9D-C3D96D02C688}" destId="{894DB273-0975-4E1E-A60F-163868509FD5}"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0CE9DA00-C8DA-41A5-8E3C-091C0AAEF989}" type="presOf" srcId="{EE9064E2-5603-4769-B8B2-44007AF6C74D}" destId="{A249C578-C097-40AB-97A5-50700B54BB95}" srcOrd="0" destOrd="0" presId="urn:microsoft.com/office/officeart/2005/8/layout/list1"/>
    <dgm:cxn modelId="{07975C28-CAFC-4E3B-A018-14142156D090}" type="presOf" srcId="{9E795864-CA69-4FE7-9F37-440970E8EF50}" destId="{684162CE-B25F-48AA-AE06-B5118917548D}"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319AA644-856F-40D8-9B51-FE7FD051B528}" type="presOf" srcId="{1A4FF1EC-57C4-4D26-9B32-70AAD048297B}" destId="{D53244C6-0C4D-492A-8CB9-AE2780995D0C}" srcOrd="0" destOrd="0" presId="urn:microsoft.com/office/officeart/2005/8/layout/list1"/>
    <dgm:cxn modelId="{B13B25C3-C481-426C-8C9A-76163C05E9D3}" type="presOf" srcId="{164315BC-AE80-471C-B807-1C02BBF27ABF}" destId="{3E6C1706-F9EF-4702-A6DD-5088C1B07AA8}" srcOrd="0" destOrd="1" presId="urn:microsoft.com/office/officeart/2005/8/layout/list1"/>
    <dgm:cxn modelId="{8E4D14F3-D986-442D-BFB3-5E34A9803822}" type="presOf" srcId="{CE296D95-F90C-4232-86D7-1E9010ADAF1B}" destId="{3E6C1706-F9EF-4702-A6DD-5088C1B07AA8}" srcOrd="0" destOrd="5"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7034AB5D-E49B-4C00-B5D8-DF290633B69D}" type="presParOf" srcId="{BCC8809B-08F3-4693-9876-1E3A8BF8700E}" destId="{304DD202-FC07-47F9-BCCE-6F65AB4A4C45}" srcOrd="0" destOrd="0" presId="urn:microsoft.com/office/officeart/2005/8/layout/list1"/>
    <dgm:cxn modelId="{D0E4E1EF-57FA-457A-BBF7-FE555D5C10A6}" type="presParOf" srcId="{304DD202-FC07-47F9-BCCE-6F65AB4A4C45}" destId="{2094678D-F897-4743-BCA0-E74D2B2036D9}" srcOrd="0" destOrd="0" presId="urn:microsoft.com/office/officeart/2005/8/layout/list1"/>
    <dgm:cxn modelId="{9CF40351-40F1-4C00-A128-C19CC6BDEB40}" type="presParOf" srcId="{304DD202-FC07-47F9-BCCE-6F65AB4A4C45}" destId="{A4F7F6EE-0D5A-457E-9FE5-0CFD112C8849}" srcOrd="1" destOrd="0" presId="urn:microsoft.com/office/officeart/2005/8/layout/list1"/>
    <dgm:cxn modelId="{B53FC479-329D-4539-8F42-BC91FEE43163}" type="presParOf" srcId="{BCC8809B-08F3-4693-9876-1E3A8BF8700E}" destId="{6D454052-6D10-428F-99A8-6265CB1B4897}" srcOrd="1" destOrd="0" presId="urn:microsoft.com/office/officeart/2005/8/layout/list1"/>
    <dgm:cxn modelId="{A0AC3F5D-091C-47A5-8630-C133DACBC484}" type="presParOf" srcId="{BCC8809B-08F3-4693-9876-1E3A8BF8700E}" destId="{94BF0988-D799-4F9E-BA97-5758D0921DE2}" srcOrd="2" destOrd="0" presId="urn:microsoft.com/office/officeart/2005/8/layout/list1"/>
    <dgm:cxn modelId="{1471585F-4C73-4D26-8CCA-6944A0195394}" type="presParOf" srcId="{BCC8809B-08F3-4693-9876-1E3A8BF8700E}" destId="{B9B3FE52-3CD4-4F5C-8B39-1283CB7DC38F}" srcOrd="3" destOrd="0" presId="urn:microsoft.com/office/officeart/2005/8/layout/list1"/>
    <dgm:cxn modelId="{9EB7B473-71DA-4C08-B242-2EC014997A6C}" type="presParOf" srcId="{BCC8809B-08F3-4693-9876-1E3A8BF8700E}" destId="{EFC6478B-B1D2-47A4-9203-635335C14541}" srcOrd="4" destOrd="0" presId="urn:microsoft.com/office/officeart/2005/8/layout/list1"/>
    <dgm:cxn modelId="{0287B4CD-7415-4EA2-AC7A-BCC976112119}" type="presParOf" srcId="{EFC6478B-B1D2-47A4-9203-635335C14541}" destId="{4B721990-050A-41CA-9AB6-A1324E91B718}" srcOrd="0" destOrd="0" presId="urn:microsoft.com/office/officeart/2005/8/layout/list1"/>
    <dgm:cxn modelId="{CC6201CF-FD2B-466A-BE01-F60E7CA1B296}" type="presParOf" srcId="{EFC6478B-B1D2-47A4-9203-635335C14541}" destId="{E2FC669B-4889-440D-96CF-14EC934461B4}" srcOrd="1" destOrd="0" presId="urn:microsoft.com/office/officeart/2005/8/layout/list1"/>
    <dgm:cxn modelId="{1511FAC6-79DA-4B91-BDEB-A28B4939E148}" type="presParOf" srcId="{BCC8809B-08F3-4693-9876-1E3A8BF8700E}" destId="{4A51215A-63CA-4A1F-A249-E19017D96108}" srcOrd="5" destOrd="0" presId="urn:microsoft.com/office/officeart/2005/8/layout/list1"/>
    <dgm:cxn modelId="{4039FCEA-279B-47F1-9AB1-E0148226E964}" type="presParOf" srcId="{BCC8809B-08F3-4693-9876-1E3A8BF8700E}" destId="{02D616B1-C029-4E4D-A06E-58423139183F}" srcOrd="6" destOrd="0" presId="urn:microsoft.com/office/officeart/2005/8/layout/list1"/>
    <dgm:cxn modelId="{933149B5-CDFF-4F07-9E08-601398023B91}" type="presParOf" srcId="{BCC8809B-08F3-4693-9876-1E3A8BF8700E}" destId="{FF5433F6-94EE-4264-A127-E0580C16C316}" srcOrd="7" destOrd="0" presId="urn:microsoft.com/office/officeart/2005/8/layout/list1"/>
    <dgm:cxn modelId="{5AF48CB7-05DA-4503-8A64-44004819B7CB}" type="presParOf" srcId="{BCC8809B-08F3-4693-9876-1E3A8BF8700E}" destId="{EE1088D0-3C46-4517-95E7-9037A1C47A55}" srcOrd="8" destOrd="0" presId="urn:microsoft.com/office/officeart/2005/8/layout/list1"/>
    <dgm:cxn modelId="{331E7F30-5790-4338-A59A-9C34E0AD923D}" type="presParOf" srcId="{EE1088D0-3C46-4517-95E7-9037A1C47A55}" destId="{A0DF0EAF-4BEE-454B-BBF3-12A1423FF979}" srcOrd="0" destOrd="0" presId="urn:microsoft.com/office/officeart/2005/8/layout/list1"/>
    <dgm:cxn modelId="{9ED5CF04-0E2B-4AD8-B392-E567B6BB330D}" type="presParOf" srcId="{EE1088D0-3C46-4517-95E7-9037A1C47A55}" destId="{684162CE-B25F-48AA-AE06-B5118917548D}" srcOrd="1" destOrd="0" presId="urn:microsoft.com/office/officeart/2005/8/layout/list1"/>
    <dgm:cxn modelId="{842F8ABD-63E6-4134-826C-234E1279F83B}" type="presParOf" srcId="{BCC8809B-08F3-4693-9876-1E3A8BF8700E}" destId="{4165F1B7-3867-4B44-91C2-3DF4884FB3CA}" srcOrd="9" destOrd="0" presId="urn:microsoft.com/office/officeart/2005/8/layout/list1"/>
    <dgm:cxn modelId="{D1BA9CE7-603E-45BD-BD3E-7616A9089215}" type="presParOf" srcId="{BCC8809B-08F3-4693-9876-1E3A8BF8700E}" destId="{3E6C1706-F9EF-4702-A6DD-5088C1B07AA8}" srcOrd="10" destOrd="0" presId="urn:microsoft.com/office/officeart/2005/8/layout/list1"/>
    <dgm:cxn modelId="{7EFCA400-7ED1-486D-B560-A9055A812F35}" type="presParOf" srcId="{BCC8809B-08F3-4693-9876-1E3A8BF8700E}" destId="{501B9333-9D90-4512-B170-5FEF46680F85}" srcOrd="11" destOrd="0" presId="urn:microsoft.com/office/officeart/2005/8/layout/list1"/>
    <dgm:cxn modelId="{CD71B1AB-8147-4056-9DF0-2BBB8A39340D}" type="presParOf" srcId="{BCC8809B-08F3-4693-9876-1E3A8BF8700E}" destId="{554D81A5-5CDE-4A27-A0D6-6413B6F233BF}" srcOrd="12" destOrd="0" presId="urn:microsoft.com/office/officeart/2005/8/layout/list1"/>
    <dgm:cxn modelId="{9FD98297-AA74-4999-902D-842366B981F0}" type="presParOf" srcId="{554D81A5-5CDE-4A27-A0D6-6413B6F233BF}" destId="{61A632BD-F212-4754-A82A-47F784BB615D}" srcOrd="0" destOrd="0" presId="urn:microsoft.com/office/officeart/2005/8/layout/list1"/>
    <dgm:cxn modelId="{BB764464-7465-434C-942C-700FA126CAB8}" type="presParOf" srcId="{554D81A5-5CDE-4A27-A0D6-6413B6F233BF}" destId="{A86BC119-FFE4-4F53-8A41-0B7942C275A7}" srcOrd="1" destOrd="0" presId="urn:microsoft.com/office/officeart/2005/8/layout/list1"/>
    <dgm:cxn modelId="{14A1E5F5-C78F-4622-9980-F3A92441211C}" type="presParOf" srcId="{BCC8809B-08F3-4693-9876-1E3A8BF8700E}" destId="{887423C3-3FF1-4FA3-91D0-5BFB12EB54E2}" srcOrd="13" destOrd="0" presId="urn:microsoft.com/office/officeart/2005/8/layout/list1"/>
    <dgm:cxn modelId="{4BBEC224-E0C9-480D-9481-A8A8B8BBEEEA}" type="presParOf" srcId="{BCC8809B-08F3-4693-9876-1E3A8BF8700E}" destId="{A2AB59A2-2557-4895-9C5F-6269F28ADA7B}" srcOrd="14" destOrd="0" presId="urn:microsoft.com/office/officeart/2005/8/layout/list1"/>
    <dgm:cxn modelId="{2CEADB9D-006F-4C3B-A366-C930E7417080}" type="presParOf" srcId="{BCC8809B-08F3-4693-9876-1E3A8BF8700E}" destId="{EBCBEAD0-6714-4900-89B0-1D7003DE5F9B}" srcOrd="15" destOrd="0" presId="urn:microsoft.com/office/officeart/2005/8/layout/list1"/>
    <dgm:cxn modelId="{6E25BAEE-83F2-4B8A-BCBF-1056D62046AE}" type="presParOf" srcId="{BCC8809B-08F3-4693-9876-1E3A8BF8700E}" destId="{D483A19D-ED81-4C88-8AEF-71C778AF85FA}" srcOrd="16" destOrd="0" presId="urn:microsoft.com/office/officeart/2005/8/layout/list1"/>
    <dgm:cxn modelId="{D661BDEB-61E5-4FFC-B535-03EEF44CB5D0}" type="presParOf" srcId="{D483A19D-ED81-4C88-8AEF-71C778AF85FA}" destId="{2BF4B410-72CD-4F18-A0A1-8E9FE0E652DC}" srcOrd="0" destOrd="0" presId="urn:microsoft.com/office/officeart/2005/8/layout/list1"/>
    <dgm:cxn modelId="{781CA9AF-3E24-4E2A-985C-2A307C13518B}" type="presParOf" srcId="{D483A19D-ED81-4C88-8AEF-71C778AF85FA}" destId="{0D50D1DC-1014-4AAB-864B-0F17645347EA}" srcOrd="1" destOrd="0" presId="urn:microsoft.com/office/officeart/2005/8/layout/list1"/>
    <dgm:cxn modelId="{2576F403-B5CF-440B-980F-C1DEF870B004}" type="presParOf" srcId="{BCC8809B-08F3-4693-9876-1E3A8BF8700E}" destId="{6002CEF8-CAA5-4DDF-9416-CC1F3349812F}" srcOrd="17" destOrd="0" presId="urn:microsoft.com/office/officeart/2005/8/layout/list1"/>
    <dgm:cxn modelId="{BC78BF9B-583B-4837-A9AE-42BC30BF7E2E}" type="presParOf" srcId="{BCC8809B-08F3-4693-9876-1E3A8BF8700E}" destId="{AC55AAE5-CD86-4DCA-A4D4-D4BBBE4D9C6E}" srcOrd="18" destOrd="0" presId="urn:microsoft.com/office/officeart/2005/8/layout/list1"/>
    <dgm:cxn modelId="{0E661FBE-47EA-423E-AC56-D35906D35787}" type="presParOf" srcId="{BCC8809B-08F3-4693-9876-1E3A8BF8700E}" destId="{6129D119-B38F-4CCA-B075-4EB8A76153C4}" srcOrd="19" destOrd="0" presId="urn:microsoft.com/office/officeart/2005/8/layout/list1"/>
    <dgm:cxn modelId="{E5D1EB76-88DD-4830-BD5A-515B6F457F26}" type="presParOf" srcId="{BCC8809B-08F3-4693-9876-1E3A8BF8700E}" destId="{D747B5C8-20B1-420A-A113-817C586B8209}" srcOrd="20" destOrd="0" presId="urn:microsoft.com/office/officeart/2005/8/layout/list1"/>
    <dgm:cxn modelId="{396B260B-BEE3-422D-B785-7A91FC33DA45}" type="presParOf" srcId="{D747B5C8-20B1-420A-A113-817C586B8209}" destId="{A249C578-C097-40AB-97A5-50700B54BB95}" srcOrd="0" destOrd="0" presId="urn:microsoft.com/office/officeart/2005/8/layout/list1"/>
    <dgm:cxn modelId="{575D1843-5A70-48DB-91B6-F89AA62EC862}" type="presParOf" srcId="{D747B5C8-20B1-420A-A113-817C586B8209}" destId="{9B3B934E-3E04-49B0-A048-AEEB32FC7592}" srcOrd="1" destOrd="0" presId="urn:microsoft.com/office/officeart/2005/8/layout/list1"/>
    <dgm:cxn modelId="{19D69D47-6A3F-47EE-BBA8-CF6A32F751B6}" type="presParOf" srcId="{BCC8809B-08F3-4693-9876-1E3A8BF8700E}" destId="{22E5A17B-93EB-4FAE-A43C-0989E90AD6F1}" srcOrd="21" destOrd="0" presId="urn:microsoft.com/office/officeart/2005/8/layout/list1"/>
    <dgm:cxn modelId="{58AB5271-F699-4317-934D-FED04D3D400A}" type="presParOf" srcId="{BCC8809B-08F3-4693-9876-1E3A8BF8700E}" destId="{682B14D7-DA68-4380-A1B4-5DC907A8F075}" srcOrd="22" destOrd="0" presId="urn:microsoft.com/office/officeart/2005/8/layout/list1"/>
    <dgm:cxn modelId="{6F993E0B-23B9-45A5-B4A3-50E2F731E7E0}" type="presParOf" srcId="{BCC8809B-08F3-4693-9876-1E3A8BF8700E}" destId="{C630BA89-DD1B-4C8A-9D44-3FFA41B3F408}" srcOrd="23" destOrd="0" presId="urn:microsoft.com/office/officeart/2005/8/layout/list1"/>
    <dgm:cxn modelId="{7EF8ACA2-815C-4164-871E-A543D7761B2C}" type="presParOf" srcId="{BCC8809B-08F3-4693-9876-1E3A8BF8700E}" destId="{3DE4AB8C-EFB5-4774-A988-4F4AACAA68B5}" srcOrd="24" destOrd="0" presId="urn:microsoft.com/office/officeart/2005/8/layout/list1"/>
    <dgm:cxn modelId="{25B75BC2-8175-49D9-84E0-07CB7C0F4E0C}" type="presParOf" srcId="{3DE4AB8C-EFB5-4774-A988-4F4AACAA68B5}" destId="{D53244C6-0C4D-492A-8CB9-AE2780995D0C}" srcOrd="0" destOrd="0" presId="urn:microsoft.com/office/officeart/2005/8/layout/list1"/>
    <dgm:cxn modelId="{3EB2106B-1B11-4C67-B4D9-042A3FF72C22}" type="presParOf" srcId="{3DE4AB8C-EFB5-4774-A988-4F4AACAA68B5}" destId="{624403D5-36A0-459B-A886-7181B6519B2C}" srcOrd="1" destOrd="0" presId="urn:microsoft.com/office/officeart/2005/8/layout/list1"/>
    <dgm:cxn modelId="{3E5DE2D0-FDA6-4F4F-BDE0-3A5A1751D875}" type="presParOf" srcId="{BCC8809B-08F3-4693-9876-1E3A8BF8700E}" destId="{90714807-D1B1-4774-AF26-7C1D0503B598}" srcOrd="25" destOrd="0" presId="urn:microsoft.com/office/officeart/2005/8/layout/list1"/>
    <dgm:cxn modelId="{744B1DE4-0528-4389-B950-7692F3F16083}" type="presParOf" srcId="{BCC8809B-08F3-4693-9876-1E3A8BF8700E}" destId="{6C1EE109-6877-4BF1-83E8-5E9A1D0C28AC}" srcOrd="26" destOrd="0" presId="urn:microsoft.com/office/officeart/2005/8/layout/list1"/>
    <dgm:cxn modelId="{B091E829-94D2-40C2-86C0-2E2934A4C921}" type="presParOf" srcId="{BCC8809B-08F3-4693-9876-1E3A8BF8700E}" destId="{F1CCE5EB-196F-4FBD-A0D6-7386B633EB1F}" srcOrd="27" destOrd="0" presId="urn:microsoft.com/office/officeart/2005/8/layout/list1"/>
    <dgm:cxn modelId="{0BAA2314-2F40-48B1-804E-6972E334229F}" type="presParOf" srcId="{BCC8809B-08F3-4693-9876-1E3A8BF8700E}" destId="{FF48E82A-5F10-4AFE-9FB3-1708BAB15FE9}" srcOrd="28" destOrd="0" presId="urn:microsoft.com/office/officeart/2005/8/layout/list1"/>
    <dgm:cxn modelId="{FD683869-7E63-4626-9DA2-5B92B8B0A3D5}" type="presParOf" srcId="{FF48E82A-5F10-4AFE-9FB3-1708BAB15FE9}" destId="{768F0333-B888-4E52-92B8-3D3C461D2182}" srcOrd="0" destOrd="0" presId="urn:microsoft.com/office/officeart/2005/8/layout/list1"/>
    <dgm:cxn modelId="{9ED85653-31D9-4D02-B6B2-AB04EBB9F009}" type="presParOf" srcId="{FF48E82A-5F10-4AFE-9FB3-1708BAB15FE9}" destId="{894DB273-0975-4E1E-A60F-163868509FD5}" srcOrd="1" destOrd="0" presId="urn:microsoft.com/office/officeart/2005/8/layout/list1"/>
    <dgm:cxn modelId="{758E23AB-F39C-4361-9342-2CE816C3D26A}" type="presParOf" srcId="{BCC8809B-08F3-4693-9876-1E3A8BF8700E}" destId="{195704B3-6761-4757-81EC-C08A68474D2F}" srcOrd="29" destOrd="0" presId="urn:microsoft.com/office/officeart/2005/8/layout/list1"/>
    <dgm:cxn modelId="{AD3ABD19-2EBD-4BB6-BEFD-4869FE95C8BA}"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EBFF89B3-D86D-4019-B763-1D6050FA381B}" type="presOf" srcId="{3BAC68C3-C2B6-4031-ABC3-BB86E8016981}" destId="{682B14D7-DA68-4380-A1B4-5DC907A8F075}" srcOrd="0" destOrd="4" presId="urn:microsoft.com/office/officeart/2005/8/layout/list1"/>
    <dgm:cxn modelId="{B08F61DD-BEB6-4238-A7D4-11B1D672BBAC}" type="presOf" srcId="{4FB164C7-6D0A-4021-B7EF-97C569CD2A3E}" destId="{BCC8809B-08F3-4693-9876-1E3A8BF8700E}" srcOrd="0" destOrd="0" presId="urn:microsoft.com/office/officeart/2005/8/layout/list1"/>
    <dgm:cxn modelId="{527406AC-0C08-41B2-9D30-63C80BE7237D}" type="presOf" srcId="{0B85369C-F01E-423F-8E72-DB08A93D3B3A}" destId="{A86BC119-FFE4-4F53-8A41-0B7942C275A7}"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E5EC6112-2268-4663-94FB-EFE60FBC8C31}" type="presOf" srcId="{EE9064E2-5603-4769-B8B2-44007AF6C74D}" destId="{A249C578-C097-40AB-97A5-50700B54BB95}" srcOrd="0" destOrd="0"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90C846F1-C54A-404D-946A-42F893BE02E6}" type="presOf" srcId="{7F4B495C-B5BB-4D7B-9F0D-7B082D4A65C6}" destId="{2BF4B410-72CD-4F18-A0A1-8E9FE0E652DC}" srcOrd="0" destOrd="0" presId="urn:microsoft.com/office/officeart/2005/8/layout/list1"/>
    <dgm:cxn modelId="{BF3792A9-3426-45D5-8922-9D721FAC4231}" type="presOf" srcId="{F6CB485D-5388-425E-9EE5-9D5A3AC8F78A}" destId="{3E6C1706-F9EF-4702-A6DD-5088C1B07AA8}" srcOrd="0" destOrd="2" presId="urn:microsoft.com/office/officeart/2005/8/layout/list1"/>
    <dgm:cxn modelId="{A7C294E2-8707-4C80-B74E-6C30CE222DD0}" type="presOf" srcId="{9E795864-CA69-4FE7-9F37-440970E8EF50}" destId="{684162CE-B25F-48AA-AE06-B5118917548D}" srcOrd="1" destOrd="0" presId="urn:microsoft.com/office/officeart/2005/8/layout/list1"/>
    <dgm:cxn modelId="{B17CA591-03CE-493C-9AE6-0AAC8BA5862D}" type="presOf" srcId="{80788A12-EA88-41B3-A3F3-ECF0D6B0B4C8}" destId="{682B14D7-DA68-4380-A1B4-5DC907A8F075}"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E6FE3CAE-E50C-49ED-9DF5-3C3DE25399EE}" type="presOf" srcId="{3FD22015-9A3F-4CD5-B1AC-53A681150093}" destId="{3E6C1706-F9EF-4702-A6DD-5088C1B07AA8}" srcOrd="0" destOrd="6"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25FA409B-C009-4BF7-971F-21DFAB4FB843}" type="presOf" srcId="{9E795864-CA69-4FE7-9F37-440970E8EF50}" destId="{A0DF0EAF-4BEE-454B-BBF3-12A1423FF979}" srcOrd="0" destOrd="0" presId="urn:microsoft.com/office/officeart/2005/8/layout/list1"/>
    <dgm:cxn modelId="{391CF287-10FB-4085-AB50-44F92327FA30}" type="presOf" srcId="{E5D82549-223B-4DD3-B4C0-DF1D1C113EF1}" destId="{3E6C1706-F9EF-4702-A6DD-5088C1B07AA8}" srcOrd="0" destOrd="0" presId="urn:microsoft.com/office/officeart/2005/8/layout/list1"/>
    <dgm:cxn modelId="{05011825-1661-444E-84C9-887058BF1AF7}" type="presOf" srcId="{4157EB4A-EEBB-42CA-9B9D-C3D96D02C688}" destId="{768F0333-B888-4E52-92B8-3D3C461D2182}" srcOrd="0" destOrd="0" presId="urn:microsoft.com/office/officeart/2005/8/layout/list1"/>
    <dgm:cxn modelId="{988BC0CB-7436-46E8-8BD5-D2EF679C49CA}" type="presOf" srcId="{E8417C84-BEA8-4EC5-9E8F-6D00FCDBC015}" destId="{A4F7F6EE-0D5A-457E-9FE5-0CFD112C8849}"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AC989383-A53A-4B8B-912F-5E4EA64245F0}" srcId="{4FB164C7-6D0A-4021-B7EF-97C569CD2A3E}" destId="{0B85369C-F01E-423F-8E72-DB08A93D3B3A}" srcOrd="3" destOrd="0" parTransId="{204616F1-5D70-42B8-B89A-38EB16D12BCB}" sibTransId="{A4D6521C-1903-4E57-9566-5EEC99ED72DE}"/>
    <dgm:cxn modelId="{CAC39F20-3FF9-49C1-A405-C59CE529F6FC}" type="presOf" srcId="{1A4FF1EC-57C4-4D26-9B32-70AAD048297B}" destId="{D53244C6-0C4D-492A-8CB9-AE2780995D0C}" srcOrd="0" destOrd="0" presId="urn:microsoft.com/office/officeart/2005/8/layout/list1"/>
    <dgm:cxn modelId="{AA2E8937-E566-4F10-90BC-08964585158F}" type="presOf" srcId="{A55E64A6-652F-4F15-A3CE-B2760FD32F20}" destId="{3E6C1706-F9EF-4702-A6DD-5088C1B07AA8}" srcOrd="0" destOrd="4"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9A37E5AF-F0E7-425F-8ED4-9B73601D7433}" type="presOf" srcId="{CE9505D2-AF93-4CA2-925C-485290A0C2F0}" destId="{4B721990-050A-41CA-9AB6-A1324E91B718}"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CD93CD29-6A48-40E4-A496-D776AC1189CA}" type="presOf" srcId="{CE9505D2-AF93-4CA2-925C-485290A0C2F0}" destId="{E2FC669B-4889-440D-96CF-14EC934461B4}" srcOrd="1" destOrd="0" presId="urn:microsoft.com/office/officeart/2005/8/layout/list1"/>
    <dgm:cxn modelId="{B5E465BA-A3DC-4AC3-A40D-230B62A22FF7}" type="presOf" srcId="{1A4FF1EC-57C4-4D26-9B32-70AAD048297B}" destId="{624403D5-36A0-459B-A886-7181B6519B2C}" srcOrd="1" destOrd="0" presId="urn:microsoft.com/office/officeart/2005/8/layout/list1"/>
    <dgm:cxn modelId="{6DF28E30-4027-42C0-ABC2-BB918919B303}" type="presOf" srcId="{7F4B495C-B5BB-4D7B-9F0D-7B082D4A65C6}" destId="{0D50D1DC-1014-4AAB-864B-0F17645347EA}"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4E45D094-5030-43B4-864E-B6722D595AA8}" type="presOf" srcId="{164315BC-AE80-471C-B807-1C02BBF27ABF}" destId="{3E6C1706-F9EF-4702-A6DD-5088C1B07AA8}" srcOrd="0" destOrd="1" presId="urn:microsoft.com/office/officeart/2005/8/layout/list1"/>
    <dgm:cxn modelId="{EC4B1850-7778-4B74-92D7-E11326AAAF10}" type="presOf" srcId="{B990D7E5-531B-4E03-BCBE-50F4828178C8}" destId="{3E6C1706-F9EF-4702-A6DD-5088C1B07AA8}" srcOrd="0" destOrd="3" presId="urn:microsoft.com/office/officeart/2005/8/layout/list1"/>
    <dgm:cxn modelId="{ACA8B6C7-0E1F-4E40-A703-F9CA1F2C3BF2}" type="presOf" srcId="{4157EB4A-EEBB-42CA-9B9D-C3D96D02C688}" destId="{894DB273-0975-4E1E-A60F-163868509FD5}" srcOrd="1"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9E6899E5-ADCA-41C3-8971-519C55080B3E}" type="presOf" srcId="{E8417C84-BEA8-4EC5-9E8F-6D00FCDBC015}" destId="{2094678D-F897-4743-BCA0-E74D2B2036D9}" srcOrd="0"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34EE979C-B3AE-4588-A82B-1DBF2E5C17CD}" type="presOf" srcId="{47B6E8C8-6650-4645-9E2E-651991936D61}" destId="{682B14D7-DA68-4380-A1B4-5DC907A8F075}" srcOrd="0" destOrd="2" presId="urn:microsoft.com/office/officeart/2005/8/layout/list1"/>
    <dgm:cxn modelId="{32230FFD-9823-4DB4-A5EB-EB4DE71FCB54}" type="presOf" srcId="{0B85369C-F01E-423F-8E72-DB08A93D3B3A}" destId="{61A632BD-F212-4754-A82A-47F784BB615D}" srcOrd="0" destOrd="0" presId="urn:microsoft.com/office/officeart/2005/8/layout/list1"/>
    <dgm:cxn modelId="{D1D5DFC7-5949-4786-A116-B14F351457CC}" type="presOf" srcId="{CE296D95-F90C-4232-86D7-1E9010ADAF1B}" destId="{3E6C1706-F9EF-4702-A6DD-5088C1B07AA8}" srcOrd="0" destOrd="5" presId="urn:microsoft.com/office/officeart/2005/8/layout/list1"/>
    <dgm:cxn modelId="{3968E13C-AC22-4099-BC78-8C56E57B0C1A}" type="presOf" srcId="{E79E8E3E-0D9B-4FC0-B5FF-2A4D3C15573B}" destId="{682B14D7-DA68-4380-A1B4-5DC907A8F075}" srcOrd="0" destOrd="3" presId="urn:microsoft.com/office/officeart/2005/8/layout/list1"/>
    <dgm:cxn modelId="{897C98B0-1AAB-4622-B7F2-A36A99FA518F}" type="presOf" srcId="{517418D3-85EC-427E-81CE-DAB83D01C458}" destId="{682B14D7-DA68-4380-A1B4-5DC907A8F075}" srcOrd="0" destOrd="1" presId="urn:microsoft.com/office/officeart/2005/8/layout/list1"/>
    <dgm:cxn modelId="{059EBA72-79C7-440E-9867-3FC9FDE2EE05}" type="presOf" srcId="{EE9064E2-5603-4769-B8B2-44007AF6C74D}" destId="{9B3B934E-3E04-49B0-A048-AEEB32FC7592}" srcOrd="1"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016D1582-98D3-43F4-A2BE-EF587AC0A79F}" type="presParOf" srcId="{BCC8809B-08F3-4693-9876-1E3A8BF8700E}" destId="{304DD202-FC07-47F9-BCCE-6F65AB4A4C45}" srcOrd="0" destOrd="0" presId="urn:microsoft.com/office/officeart/2005/8/layout/list1"/>
    <dgm:cxn modelId="{CA54B918-F22D-4BFA-B179-407C319B4F87}" type="presParOf" srcId="{304DD202-FC07-47F9-BCCE-6F65AB4A4C45}" destId="{2094678D-F897-4743-BCA0-E74D2B2036D9}" srcOrd="0" destOrd="0" presId="urn:microsoft.com/office/officeart/2005/8/layout/list1"/>
    <dgm:cxn modelId="{BE272F64-050F-4C24-AF68-AC0AF8719753}" type="presParOf" srcId="{304DD202-FC07-47F9-BCCE-6F65AB4A4C45}" destId="{A4F7F6EE-0D5A-457E-9FE5-0CFD112C8849}" srcOrd="1" destOrd="0" presId="urn:microsoft.com/office/officeart/2005/8/layout/list1"/>
    <dgm:cxn modelId="{E6FC7ABE-D9FA-455A-BEB4-A88A095B265A}" type="presParOf" srcId="{BCC8809B-08F3-4693-9876-1E3A8BF8700E}" destId="{6D454052-6D10-428F-99A8-6265CB1B4897}" srcOrd="1" destOrd="0" presId="urn:microsoft.com/office/officeart/2005/8/layout/list1"/>
    <dgm:cxn modelId="{D07BF4D3-CBF3-452E-BBA4-29AFB7F6A5B6}" type="presParOf" srcId="{BCC8809B-08F3-4693-9876-1E3A8BF8700E}" destId="{94BF0988-D799-4F9E-BA97-5758D0921DE2}" srcOrd="2" destOrd="0" presId="urn:microsoft.com/office/officeart/2005/8/layout/list1"/>
    <dgm:cxn modelId="{CE067339-90BC-4945-8F7E-5DAE4E015188}" type="presParOf" srcId="{BCC8809B-08F3-4693-9876-1E3A8BF8700E}" destId="{B9B3FE52-3CD4-4F5C-8B39-1283CB7DC38F}" srcOrd="3" destOrd="0" presId="urn:microsoft.com/office/officeart/2005/8/layout/list1"/>
    <dgm:cxn modelId="{E39D4D51-9F54-4FA9-BB18-AF354B440786}" type="presParOf" srcId="{BCC8809B-08F3-4693-9876-1E3A8BF8700E}" destId="{EFC6478B-B1D2-47A4-9203-635335C14541}" srcOrd="4" destOrd="0" presId="urn:microsoft.com/office/officeart/2005/8/layout/list1"/>
    <dgm:cxn modelId="{5F8599D6-9DDB-4764-8FD4-745C4B133DC8}" type="presParOf" srcId="{EFC6478B-B1D2-47A4-9203-635335C14541}" destId="{4B721990-050A-41CA-9AB6-A1324E91B718}" srcOrd="0" destOrd="0" presId="urn:microsoft.com/office/officeart/2005/8/layout/list1"/>
    <dgm:cxn modelId="{7B1EA329-BED3-4D75-87FB-A74057F80B75}" type="presParOf" srcId="{EFC6478B-B1D2-47A4-9203-635335C14541}" destId="{E2FC669B-4889-440D-96CF-14EC934461B4}" srcOrd="1" destOrd="0" presId="urn:microsoft.com/office/officeart/2005/8/layout/list1"/>
    <dgm:cxn modelId="{9064EEE4-E575-4D04-B2A3-47E97BB9FD0E}" type="presParOf" srcId="{BCC8809B-08F3-4693-9876-1E3A8BF8700E}" destId="{4A51215A-63CA-4A1F-A249-E19017D96108}" srcOrd="5" destOrd="0" presId="urn:microsoft.com/office/officeart/2005/8/layout/list1"/>
    <dgm:cxn modelId="{6B9752C5-E6EF-4596-9D42-CE7B99091E34}" type="presParOf" srcId="{BCC8809B-08F3-4693-9876-1E3A8BF8700E}" destId="{02D616B1-C029-4E4D-A06E-58423139183F}" srcOrd="6" destOrd="0" presId="urn:microsoft.com/office/officeart/2005/8/layout/list1"/>
    <dgm:cxn modelId="{70C73710-A6FF-4280-888F-C3F8124F1A1D}" type="presParOf" srcId="{BCC8809B-08F3-4693-9876-1E3A8BF8700E}" destId="{FF5433F6-94EE-4264-A127-E0580C16C316}" srcOrd="7" destOrd="0" presId="urn:microsoft.com/office/officeart/2005/8/layout/list1"/>
    <dgm:cxn modelId="{82819087-6509-4D44-B24A-E2F826EBB2C8}" type="presParOf" srcId="{BCC8809B-08F3-4693-9876-1E3A8BF8700E}" destId="{EE1088D0-3C46-4517-95E7-9037A1C47A55}" srcOrd="8" destOrd="0" presId="urn:microsoft.com/office/officeart/2005/8/layout/list1"/>
    <dgm:cxn modelId="{270888A6-F1D4-4D94-B02C-57C46E2DA033}" type="presParOf" srcId="{EE1088D0-3C46-4517-95E7-9037A1C47A55}" destId="{A0DF0EAF-4BEE-454B-BBF3-12A1423FF979}" srcOrd="0" destOrd="0" presId="urn:microsoft.com/office/officeart/2005/8/layout/list1"/>
    <dgm:cxn modelId="{D05D133F-0A34-491E-B43E-13D14FED2712}" type="presParOf" srcId="{EE1088D0-3C46-4517-95E7-9037A1C47A55}" destId="{684162CE-B25F-48AA-AE06-B5118917548D}" srcOrd="1" destOrd="0" presId="urn:microsoft.com/office/officeart/2005/8/layout/list1"/>
    <dgm:cxn modelId="{2D0C27D1-DE76-471C-B86B-2586639DB6E1}" type="presParOf" srcId="{BCC8809B-08F3-4693-9876-1E3A8BF8700E}" destId="{4165F1B7-3867-4B44-91C2-3DF4884FB3CA}" srcOrd="9" destOrd="0" presId="urn:microsoft.com/office/officeart/2005/8/layout/list1"/>
    <dgm:cxn modelId="{59DD6459-3935-4F7E-939B-77913CA70C7D}" type="presParOf" srcId="{BCC8809B-08F3-4693-9876-1E3A8BF8700E}" destId="{3E6C1706-F9EF-4702-A6DD-5088C1B07AA8}" srcOrd="10" destOrd="0" presId="urn:microsoft.com/office/officeart/2005/8/layout/list1"/>
    <dgm:cxn modelId="{BC3455AE-6A07-4700-9FBB-81500C5956EC}" type="presParOf" srcId="{BCC8809B-08F3-4693-9876-1E3A8BF8700E}" destId="{501B9333-9D90-4512-B170-5FEF46680F85}" srcOrd="11" destOrd="0" presId="urn:microsoft.com/office/officeart/2005/8/layout/list1"/>
    <dgm:cxn modelId="{AD023A45-4653-4E59-9A6B-4C3BE1E27C0D}" type="presParOf" srcId="{BCC8809B-08F3-4693-9876-1E3A8BF8700E}" destId="{554D81A5-5CDE-4A27-A0D6-6413B6F233BF}" srcOrd="12" destOrd="0" presId="urn:microsoft.com/office/officeart/2005/8/layout/list1"/>
    <dgm:cxn modelId="{4C593803-1D02-41B0-88C4-6C0963A939FE}" type="presParOf" srcId="{554D81A5-5CDE-4A27-A0D6-6413B6F233BF}" destId="{61A632BD-F212-4754-A82A-47F784BB615D}" srcOrd="0" destOrd="0" presId="urn:microsoft.com/office/officeart/2005/8/layout/list1"/>
    <dgm:cxn modelId="{633DF6BB-B8AA-4157-8A57-A34185F2AF0D}" type="presParOf" srcId="{554D81A5-5CDE-4A27-A0D6-6413B6F233BF}" destId="{A86BC119-FFE4-4F53-8A41-0B7942C275A7}" srcOrd="1" destOrd="0" presId="urn:microsoft.com/office/officeart/2005/8/layout/list1"/>
    <dgm:cxn modelId="{8E448C06-2740-4E26-9D27-7809AE5DF245}" type="presParOf" srcId="{BCC8809B-08F3-4693-9876-1E3A8BF8700E}" destId="{887423C3-3FF1-4FA3-91D0-5BFB12EB54E2}" srcOrd="13" destOrd="0" presId="urn:microsoft.com/office/officeart/2005/8/layout/list1"/>
    <dgm:cxn modelId="{A0123D92-7688-42C1-92B0-45265CC846F7}" type="presParOf" srcId="{BCC8809B-08F3-4693-9876-1E3A8BF8700E}" destId="{A2AB59A2-2557-4895-9C5F-6269F28ADA7B}" srcOrd="14" destOrd="0" presId="urn:microsoft.com/office/officeart/2005/8/layout/list1"/>
    <dgm:cxn modelId="{5171269E-A6D6-4FFF-A42F-32C07452EA1E}" type="presParOf" srcId="{BCC8809B-08F3-4693-9876-1E3A8BF8700E}" destId="{EBCBEAD0-6714-4900-89B0-1D7003DE5F9B}" srcOrd="15" destOrd="0" presId="urn:microsoft.com/office/officeart/2005/8/layout/list1"/>
    <dgm:cxn modelId="{DE792416-0DDB-4B3F-8A0F-01B9E67365B9}" type="presParOf" srcId="{BCC8809B-08F3-4693-9876-1E3A8BF8700E}" destId="{D483A19D-ED81-4C88-8AEF-71C778AF85FA}" srcOrd="16" destOrd="0" presId="urn:microsoft.com/office/officeart/2005/8/layout/list1"/>
    <dgm:cxn modelId="{D48E524D-524B-4B74-BAD1-1AB4FFA4B902}" type="presParOf" srcId="{D483A19D-ED81-4C88-8AEF-71C778AF85FA}" destId="{2BF4B410-72CD-4F18-A0A1-8E9FE0E652DC}" srcOrd="0" destOrd="0" presId="urn:microsoft.com/office/officeart/2005/8/layout/list1"/>
    <dgm:cxn modelId="{43C3DB69-98D3-4CD2-84F9-5A88ADBF1115}" type="presParOf" srcId="{D483A19D-ED81-4C88-8AEF-71C778AF85FA}" destId="{0D50D1DC-1014-4AAB-864B-0F17645347EA}" srcOrd="1" destOrd="0" presId="urn:microsoft.com/office/officeart/2005/8/layout/list1"/>
    <dgm:cxn modelId="{07DE9E21-AD4C-4883-AE0F-F09FE3B702F7}" type="presParOf" srcId="{BCC8809B-08F3-4693-9876-1E3A8BF8700E}" destId="{6002CEF8-CAA5-4DDF-9416-CC1F3349812F}" srcOrd="17" destOrd="0" presId="urn:microsoft.com/office/officeart/2005/8/layout/list1"/>
    <dgm:cxn modelId="{1575BAA6-BB21-441D-9908-07B955E263AC}" type="presParOf" srcId="{BCC8809B-08F3-4693-9876-1E3A8BF8700E}" destId="{AC55AAE5-CD86-4DCA-A4D4-D4BBBE4D9C6E}" srcOrd="18" destOrd="0" presId="urn:microsoft.com/office/officeart/2005/8/layout/list1"/>
    <dgm:cxn modelId="{A2C5C35E-4306-4E9D-8F71-9432341755FE}" type="presParOf" srcId="{BCC8809B-08F3-4693-9876-1E3A8BF8700E}" destId="{6129D119-B38F-4CCA-B075-4EB8A76153C4}" srcOrd="19" destOrd="0" presId="urn:microsoft.com/office/officeart/2005/8/layout/list1"/>
    <dgm:cxn modelId="{CEF2931D-BE66-441D-831F-52DA3C4BA109}" type="presParOf" srcId="{BCC8809B-08F3-4693-9876-1E3A8BF8700E}" destId="{D747B5C8-20B1-420A-A113-817C586B8209}" srcOrd="20" destOrd="0" presId="urn:microsoft.com/office/officeart/2005/8/layout/list1"/>
    <dgm:cxn modelId="{85665E7A-3DDF-4D9D-9483-DF2E1008D5E3}" type="presParOf" srcId="{D747B5C8-20B1-420A-A113-817C586B8209}" destId="{A249C578-C097-40AB-97A5-50700B54BB95}" srcOrd="0" destOrd="0" presId="urn:microsoft.com/office/officeart/2005/8/layout/list1"/>
    <dgm:cxn modelId="{6A4F430D-3486-4FF8-A35F-8AD368EFD949}" type="presParOf" srcId="{D747B5C8-20B1-420A-A113-817C586B8209}" destId="{9B3B934E-3E04-49B0-A048-AEEB32FC7592}" srcOrd="1" destOrd="0" presId="urn:microsoft.com/office/officeart/2005/8/layout/list1"/>
    <dgm:cxn modelId="{28264080-4CD7-4E5D-97F4-D58AB6CDBB58}" type="presParOf" srcId="{BCC8809B-08F3-4693-9876-1E3A8BF8700E}" destId="{22E5A17B-93EB-4FAE-A43C-0989E90AD6F1}" srcOrd="21" destOrd="0" presId="urn:microsoft.com/office/officeart/2005/8/layout/list1"/>
    <dgm:cxn modelId="{892A762C-E8F1-44A2-AD18-FEBB5F94182F}" type="presParOf" srcId="{BCC8809B-08F3-4693-9876-1E3A8BF8700E}" destId="{682B14D7-DA68-4380-A1B4-5DC907A8F075}" srcOrd="22" destOrd="0" presId="urn:microsoft.com/office/officeart/2005/8/layout/list1"/>
    <dgm:cxn modelId="{2BEBC74B-4843-46CE-9BAC-30501EF3C7A3}" type="presParOf" srcId="{BCC8809B-08F3-4693-9876-1E3A8BF8700E}" destId="{C630BA89-DD1B-4C8A-9D44-3FFA41B3F408}" srcOrd="23" destOrd="0" presId="urn:microsoft.com/office/officeart/2005/8/layout/list1"/>
    <dgm:cxn modelId="{034623BE-F024-43AF-AACA-E0BB80282741}" type="presParOf" srcId="{BCC8809B-08F3-4693-9876-1E3A8BF8700E}" destId="{3DE4AB8C-EFB5-4774-A988-4F4AACAA68B5}" srcOrd="24" destOrd="0" presId="urn:microsoft.com/office/officeart/2005/8/layout/list1"/>
    <dgm:cxn modelId="{7E9821D9-31D3-4C40-B76C-8CBA1E6809DB}" type="presParOf" srcId="{3DE4AB8C-EFB5-4774-A988-4F4AACAA68B5}" destId="{D53244C6-0C4D-492A-8CB9-AE2780995D0C}" srcOrd="0" destOrd="0" presId="urn:microsoft.com/office/officeart/2005/8/layout/list1"/>
    <dgm:cxn modelId="{C5D8DD7D-657E-4655-BDF5-8160329624CB}" type="presParOf" srcId="{3DE4AB8C-EFB5-4774-A988-4F4AACAA68B5}" destId="{624403D5-36A0-459B-A886-7181B6519B2C}" srcOrd="1" destOrd="0" presId="urn:microsoft.com/office/officeart/2005/8/layout/list1"/>
    <dgm:cxn modelId="{7E7D08A0-B019-4A59-88E8-844BCF8A2F2B}" type="presParOf" srcId="{BCC8809B-08F3-4693-9876-1E3A8BF8700E}" destId="{90714807-D1B1-4774-AF26-7C1D0503B598}" srcOrd="25" destOrd="0" presId="urn:microsoft.com/office/officeart/2005/8/layout/list1"/>
    <dgm:cxn modelId="{8214A47A-9723-4E0B-97FD-794B883DD196}" type="presParOf" srcId="{BCC8809B-08F3-4693-9876-1E3A8BF8700E}" destId="{6C1EE109-6877-4BF1-83E8-5E9A1D0C28AC}" srcOrd="26" destOrd="0" presId="urn:microsoft.com/office/officeart/2005/8/layout/list1"/>
    <dgm:cxn modelId="{8968F58B-07C7-425B-974A-08F2B5288911}" type="presParOf" srcId="{BCC8809B-08F3-4693-9876-1E3A8BF8700E}" destId="{F1CCE5EB-196F-4FBD-A0D6-7386B633EB1F}" srcOrd="27" destOrd="0" presId="urn:microsoft.com/office/officeart/2005/8/layout/list1"/>
    <dgm:cxn modelId="{0B83DD85-64A8-427C-A591-FF18ADD1626D}" type="presParOf" srcId="{BCC8809B-08F3-4693-9876-1E3A8BF8700E}" destId="{FF48E82A-5F10-4AFE-9FB3-1708BAB15FE9}" srcOrd="28" destOrd="0" presId="urn:microsoft.com/office/officeart/2005/8/layout/list1"/>
    <dgm:cxn modelId="{78B82950-2F85-4139-9D3C-AACC84976C54}" type="presParOf" srcId="{FF48E82A-5F10-4AFE-9FB3-1708BAB15FE9}" destId="{768F0333-B888-4E52-92B8-3D3C461D2182}" srcOrd="0" destOrd="0" presId="urn:microsoft.com/office/officeart/2005/8/layout/list1"/>
    <dgm:cxn modelId="{851C0219-A758-435A-9342-A06731FB2079}" type="presParOf" srcId="{FF48E82A-5F10-4AFE-9FB3-1708BAB15FE9}" destId="{894DB273-0975-4E1E-A60F-163868509FD5}" srcOrd="1" destOrd="0" presId="urn:microsoft.com/office/officeart/2005/8/layout/list1"/>
    <dgm:cxn modelId="{0997469A-AAEB-4F13-9841-270308C0B64F}" type="presParOf" srcId="{BCC8809B-08F3-4693-9876-1E3A8BF8700E}" destId="{195704B3-6761-4757-81EC-C08A68474D2F}" srcOrd="29" destOrd="0" presId="urn:microsoft.com/office/officeart/2005/8/layout/list1"/>
    <dgm:cxn modelId="{FF221E23-1FED-4208-8634-5235B7A5B6AF}"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92D9EBFF-7777-4B6C-93E4-C1973DDC1743}" srcId="{9E795864-CA69-4FE7-9F37-440970E8EF50}" destId="{3FD22015-9A3F-4CD5-B1AC-53A681150093}" srcOrd="6" destOrd="0" parTransId="{18D7911E-323F-4379-AB82-4E7E778329C5}" sibTransId="{16C1C2E1-1076-485E-8A7C-F932939CEC6D}"/>
    <dgm:cxn modelId="{F9D16BEE-8589-46A3-B0E1-3754D48441B6}" srcId="{EE9064E2-5603-4769-B8B2-44007AF6C74D}" destId="{517418D3-85EC-427E-81CE-DAB83D01C458}" srcOrd="1" destOrd="0" parTransId="{2225191E-1CF0-4AD2-B2A6-70E794895529}" sibTransId="{D2AE01E2-4821-421B-906A-9937D85D9009}"/>
    <dgm:cxn modelId="{1508A20C-1369-41EF-9178-F09B2A84DD73}" type="presOf" srcId="{EE9064E2-5603-4769-B8B2-44007AF6C74D}" destId="{9B3B934E-3E04-49B0-A048-AEEB32FC7592}" srcOrd="1" destOrd="0" presId="urn:microsoft.com/office/officeart/2005/8/layout/list1"/>
    <dgm:cxn modelId="{CD24004A-555B-4B2B-A176-FB76E70FDEF9}" srcId="{4FB164C7-6D0A-4021-B7EF-97C569CD2A3E}" destId="{4157EB4A-EEBB-42CA-9B9D-C3D96D02C688}" srcOrd="7" destOrd="0" parTransId="{63FEB1E7-4079-4440-A946-51D300B49CE6}" sibTransId="{A73A8552-EE1E-41E8-8DBA-8416EC74B3B2}"/>
    <dgm:cxn modelId="{D2274E2E-0DB8-47E3-A840-2F157AAFB012}" srcId="{4FB164C7-6D0A-4021-B7EF-97C569CD2A3E}" destId="{1A4FF1EC-57C4-4D26-9B32-70AAD048297B}" srcOrd="6" destOrd="0" parTransId="{C655459F-F21B-42F4-9446-4C36C7051126}" sibTransId="{39550460-6275-47CD-A72E-A61B162E6CB3}"/>
    <dgm:cxn modelId="{32AEFEFD-0308-4EB9-B9A0-6BEB45CABFE0}" srcId="{9E795864-CA69-4FE7-9F37-440970E8EF50}" destId="{F6CB485D-5388-425E-9EE5-9D5A3AC8F78A}" srcOrd="2" destOrd="0" parTransId="{DE450CA2-D5A0-4D3C-9103-89BFAF8D03F1}" sibTransId="{ABC6D56A-9253-4D24-B242-00F311D9BFC9}"/>
    <dgm:cxn modelId="{6FF6B564-A066-4A35-B2A9-C909C5485911}" type="presOf" srcId="{CE9505D2-AF93-4CA2-925C-485290A0C2F0}" destId="{4B721990-050A-41CA-9AB6-A1324E91B718}" srcOrd="0" destOrd="0" presId="urn:microsoft.com/office/officeart/2005/8/layout/list1"/>
    <dgm:cxn modelId="{D9E0E8A2-E074-4E6A-BBCA-7BF964B8AB43}" type="presOf" srcId="{7F4B495C-B5BB-4D7B-9F0D-7B082D4A65C6}" destId="{2BF4B410-72CD-4F18-A0A1-8E9FE0E652DC}" srcOrd="0"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6723DCE5-507E-4F5B-927B-CA6662D92F0A}" type="presOf" srcId="{80788A12-EA88-41B3-A3F3-ECF0D6B0B4C8}" destId="{682B14D7-DA68-4380-A1B4-5DC907A8F075}" srcOrd="0" destOrd="0" presId="urn:microsoft.com/office/officeart/2005/8/layout/list1"/>
    <dgm:cxn modelId="{94D7AAC9-8B0F-4019-9B82-DD594F8AA9DE}" type="presOf" srcId="{0B85369C-F01E-423F-8E72-DB08A93D3B3A}" destId="{61A632BD-F212-4754-A82A-47F784BB615D}" srcOrd="0" destOrd="0" presId="urn:microsoft.com/office/officeart/2005/8/layout/list1"/>
    <dgm:cxn modelId="{860F8649-8226-4E2C-B8B1-719E51BBD52C}" type="presOf" srcId="{CE9505D2-AF93-4CA2-925C-485290A0C2F0}" destId="{E2FC669B-4889-440D-96CF-14EC934461B4}" srcOrd="1"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DCE8CA73-0D97-4259-BE6C-167B63784298}" type="presOf" srcId="{3BAC68C3-C2B6-4031-ABC3-BB86E8016981}" destId="{682B14D7-DA68-4380-A1B4-5DC907A8F075}" srcOrd="0" destOrd="4" presId="urn:microsoft.com/office/officeart/2005/8/layout/list1"/>
    <dgm:cxn modelId="{8297EBA0-E34C-491C-A70A-DFCEC2A1C76E}" type="presOf" srcId="{CE296D95-F90C-4232-86D7-1E9010ADAF1B}" destId="{3E6C1706-F9EF-4702-A6DD-5088C1B07AA8}" srcOrd="0" destOrd="5" presId="urn:microsoft.com/office/officeart/2005/8/layout/list1"/>
    <dgm:cxn modelId="{9D934212-9DD9-4FA9-88DE-8A2299A73AA5}" srcId="{4FB164C7-6D0A-4021-B7EF-97C569CD2A3E}" destId="{EE9064E2-5603-4769-B8B2-44007AF6C74D}" srcOrd="5" destOrd="0" parTransId="{2317972A-6C7B-4B25-8553-7C89F68593AE}" sibTransId="{42D77C53-83BA-44EA-99ED-741E4247847A}"/>
    <dgm:cxn modelId="{AC989383-A53A-4B8B-912F-5E4EA64245F0}" srcId="{4FB164C7-6D0A-4021-B7EF-97C569CD2A3E}" destId="{0B85369C-F01E-423F-8E72-DB08A93D3B3A}" srcOrd="3" destOrd="0" parTransId="{204616F1-5D70-42B8-B89A-38EB16D12BCB}" sibTransId="{A4D6521C-1903-4E57-9566-5EEC99ED72DE}"/>
    <dgm:cxn modelId="{9E5019AE-958C-4D5D-A367-8EDF02C7CE11}" type="presOf" srcId="{164315BC-AE80-471C-B807-1C02BBF27ABF}" destId="{3E6C1706-F9EF-4702-A6DD-5088C1B07AA8}" srcOrd="0" destOrd="1" presId="urn:microsoft.com/office/officeart/2005/8/layout/list1"/>
    <dgm:cxn modelId="{D2D08DE0-DF39-47B5-994A-C33B38E6F541}" type="presOf" srcId="{1A4FF1EC-57C4-4D26-9B32-70AAD048297B}" destId="{D53244C6-0C4D-492A-8CB9-AE2780995D0C}" srcOrd="0" destOrd="0" presId="urn:microsoft.com/office/officeart/2005/8/layout/list1"/>
    <dgm:cxn modelId="{AE5604DA-902F-4274-A36E-5019E73B3640}" type="presOf" srcId="{E8417C84-BEA8-4EC5-9E8F-6D00FCDBC015}" destId="{A4F7F6EE-0D5A-457E-9FE5-0CFD112C8849}" srcOrd="1" destOrd="0" presId="urn:microsoft.com/office/officeart/2005/8/layout/list1"/>
    <dgm:cxn modelId="{FB3C1D32-CE2F-4500-B1F0-6D5F1C12D2FA}" type="presOf" srcId="{E5D82549-223B-4DD3-B4C0-DF1D1C113EF1}" destId="{3E6C1706-F9EF-4702-A6DD-5088C1B07AA8}" srcOrd="0" destOrd="0" presId="urn:microsoft.com/office/officeart/2005/8/layout/list1"/>
    <dgm:cxn modelId="{E04270A6-8E3A-412B-A9C4-D00DF3FA4E13}" type="presOf" srcId="{EE9064E2-5603-4769-B8B2-44007AF6C74D}" destId="{A249C578-C097-40AB-97A5-50700B54BB95}" srcOrd="0" destOrd="0" presId="urn:microsoft.com/office/officeart/2005/8/layout/list1"/>
    <dgm:cxn modelId="{EFA653A4-7200-4584-A238-85491BE13B65}" type="presOf" srcId="{9E795864-CA69-4FE7-9F37-440970E8EF50}" destId="{684162CE-B25F-48AA-AE06-B5118917548D}"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2604ED68-66A3-4422-A038-3BA8D31C3E29}" srcId="{4FB164C7-6D0A-4021-B7EF-97C569CD2A3E}" destId="{9E795864-CA69-4FE7-9F37-440970E8EF50}" srcOrd="2" destOrd="0" parTransId="{DEBC7C4C-D147-4048-8EAB-A08E76B18A3F}" sibTransId="{518A2AFC-9C18-4B97-AC82-BA2137C1B79A}"/>
    <dgm:cxn modelId="{72269992-D960-4BA5-B94C-BFB5EA4521CE}" type="presOf" srcId="{F6CB485D-5388-425E-9EE5-9D5A3AC8F78A}" destId="{3E6C1706-F9EF-4702-A6DD-5088C1B07AA8}" srcOrd="0" destOrd="2" presId="urn:microsoft.com/office/officeart/2005/8/layout/list1"/>
    <dgm:cxn modelId="{AF945B7A-1D04-4909-9453-D72DEA5926FA}" type="presOf" srcId="{A55E64A6-652F-4F15-A3CE-B2760FD32F20}" destId="{3E6C1706-F9EF-4702-A6DD-5088C1B07AA8}" srcOrd="0" destOrd="4"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85F3FC06-CCF1-4012-83F6-818C1722A53B}" srcId="{9E795864-CA69-4FE7-9F37-440970E8EF50}" destId="{B990D7E5-531B-4E03-BCBE-50F4828178C8}" srcOrd="3" destOrd="0" parTransId="{7D8393B4-EE13-4C1C-AFEF-3017AFDF21F0}" sibTransId="{C23613A2-531B-4E4E-9F7C-FDA0587DE99F}"/>
    <dgm:cxn modelId="{78142560-1CA9-45A4-AF13-E8DC4D733075}" type="presOf" srcId="{47B6E8C8-6650-4645-9E2E-651991936D61}" destId="{682B14D7-DA68-4380-A1B4-5DC907A8F075}" srcOrd="0" destOrd="2" presId="urn:microsoft.com/office/officeart/2005/8/layout/list1"/>
    <dgm:cxn modelId="{67289DEE-E46C-41A8-A559-5AEB935624BD}" type="presOf" srcId="{9E795864-CA69-4FE7-9F37-440970E8EF50}" destId="{A0DF0EAF-4BEE-454B-BBF3-12A1423FF979}" srcOrd="0" destOrd="0" presId="urn:microsoft.com/office/officeart/2005/8/layout/list1"/>
    <dgm:cxn modelId="{250BDE59-BE27-4241-9CEA-3C7C7FBD5551}" type="presOf" srcId="{E8417C84-BEA8-4EC5-9E8F-6D00FCDBC015}" destId="{2094678D-F897-4743-BCA0-E74D2B2036D9}"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3422A92F-94D4-4B4F-A5CC-B3C2A560FCE5}" type="presOf" srcId="{3FD22015-9A3F-4CD5-B1AC-53A681150093}" destId="{3E6C1706-F9EF-4702-A6DD-5088C1B07AA8}" srcOrd="0" destOrd="6" presId="urn:microsoft.com/office/officeart/2005/8/layout/list1"/>
    <dgm:cxn modelId="{8FA6C683-F72A-449F-B876-9B4F5C27D0AD}" srcId="{9E795864-CA69-4FE7-9F37-440970E8EF50}" destId="{A55E64A6-652F-4F15-A3CE-B2760FD32F20}" srcOrd="4" destOrd="0" parTransId="{068C2B81-2CA1-40BC-B930-B9E8363B39D0}" sibTransId="{6BCCAE07-E17B-4362-80D7-6181E8E0C62E}"/>
    <dgm:cxn modelId="{CB8B372E-ABF4-45CE-8789-96B2C3A6B037}" type="presOf" srcId="{B990D7E5-531B-4E03-BCBE-50F4828178C8}" destId="{3E6C1706-F9EF-4702-A6DD-5088C1B07AA8}" srcOrd="0" destOrd="3" presId="urn:microsoft.com/office/officeart/2005/8/layout/list1"/>
    <dgm:cxn modelId="{819584EB-6C2C-4933-9E96-18E8E7E1920E}" type="presOf" srcId="{4157EB4A-EEBB-42CA-9B9D-C3D96D02C688}" destId="{768F0333-B888-4E52-92B8-3D3C461D2182}" srcOrd="0" destOrd="0" presId="urn:microsoft.com/office/officeart/2005/8/layout/list1"/>
    <dgm:cxn modelId="{D2AAC1BC-8703-4D73-B712-4FAD540D2865}" type="presOf" srcId="{0B85369C-F01E-423F-8E72-DB08A93D3B3A}" destId="{A86BC119-FFE4-4F53-8A41-0B7942C275A7}" srcOrd="1"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4588B481-4CDE-4751-A51E-6A3E7E6F37E3}" type="presOf" srcId="{7F4B495C-B5BB-4D7B-9F0D-7B082D4A65C6}" destId="{0D50D1DC-1014-4AAB-864B-0F17645347EA}"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9ACD630E-1BF5-43D1-AFD7-872B923C871F}" type="presOf" srcId="{4157EB4A-EEBB-42CA-9B9D-C3D96D02C688}" destId="{894DB273-0975-4E1E-A60F-163868509FD5}" srcOrd="1" destOrd="0" presId="urn:microsoft.com/office/officeart/2005/8/layout/list1"/>
    <dgm:cxn modelId="{75BE4C73-C80F-46F6-B4FF-C699DD333C8D}" type="presOf" srcId="{1A4FF1EC-57C4-4D26-9B32-70AAD048297B}" destId="{624403D5-36A0-459B-A886-7181B6519B2C}" srcOrd="1" destOrd="0" presId="urn:microsoft.com/office/officeart/2005/8/layout/list1"/>
    <dgm:cxn modelId="{47195E3D-71A2-4A1B-8AEF-7AF82B9038A7}" type="presOf" srcId="{517418D3-85EC-427E-81CE-DAB83D01C458}" destId="{682B14D7-DA68-4380-A1B4-5DC907A8F075}" srcOrd="0" destOrd="1" presId="urn:microsoft.com/office/officeart/2005/8/layout/list1"/>
    <dgm:cxn modelId="{FB2B646C-B1E6-4B27-8262-70289E342D2F}" type="presOf" srcId="{4FB164C7-6D0A-4021-B7EF-97C569CD2A3E}" destId="{BCC8809B-08F3-4693-9876-1E3A8BF8700E}" srcOrd="0" destOrd="0" presId="urn:microsoft.com/office/officeart/2005/8/layout/list1"/>
    <dgm:cxn modelId="{C0DF392D-C004-43FE-BC7C-67DF093007E0}" srcId="{4FB164C7-6D0A-4021-B7EF-97C569CD2A3E}" destId="{E8417C84-BEA8-4EC5-9E8F-6D00FCDBC015}" srcOrd="0" destOrd="0" parTransId="{36139FB1-A9B9-4526-8EAF-93EF473E0FCD}" sibTransId="{9804EA10-41CA-4CF1-8893-D934997AB4F6}"/>
    <dgm:cxn modelId="{F7BCB763-83D8-4E7C-94A1-939ED55A651A}" srcId="{9E795864-CA69-4FE7-9F37-440970E8EF50}" destId="{CE296D95-F90C-4232-86D7-1E9010ADAF1B}" srcOrd="5" destOrd="0" parTransId="{5A7759D1-81E9-466D-BDF0-3CA8B521760B}" sibTransId="{7CB6D477-D154-47D3-AAA1-EB0709DFDBC2}"/>
    <dgm:cxn modelId="{72251D6C-D1BD-4AB3-A2C1-E8BC17DC3537}" srcId="{4FB164C7-6D0A-4021-B7EF-97C569CD2A3E}" destId="{CE9505D2-AF93-4CA2-925C-485290A0C2F0}" srcOrd="1" destOrd="0" parTransId="{E0C314D6-2491-4D37-8951-E04454DAC08C}" sibTransId="{84CAE666-F38B-4E8E-AE83-B47F10F9FB67}"/>
    <dgm:cxn modelId="{276C8B65-EF05-4D25-8781-BDF8C611AAC3}" type="presOf" srcId="{E79E8E3E-0D9B-4FC0-B5FF-2A4D3C15573B}" destId="{682B14D7-DA68-4380-A1B4-5DC907A8F075}" srcOrd="0" destOrd="3" presId="urn:microsoft.com/office/officeart/2005/8/layout/list1"/>
    <dgm:cxn modelId="{8C7DC676-8258-42FF-B1B4-437A4ECF5CC8}" type="presParOf" srcId="{BCC8809B-08F3-4693-9876-1E3A8BF8700E}" destId="{304DD202-FC07-47F9-BCCE-6F65AB4A4C45}" srcOrd="0" destOrd="0" presId="urn:microsoft.com/office/officeart/2005/8/layout/list1"/>
    <dgm:cxn modelId="{4ABDC9A1-2693-449D-ACB4-3EDD1068414D}" type="presParOf" srcId="{304DD202-FC07-47F9-BCCE-6F65AB4A4C45}" destId="{2094678D-F897-4743-BCA0-E74D2B2036D9}" srcOrd="0" destOrd="0" presId="urn:microsoft.com/office/officeart/2005/8/layout/list1"/>
    <dgm:cxn modelId="{E20E2E65-DAC9-4322-8DF2-A28BC396915B}" type="presParOf" srcId="{304DD202-FC07-47F9-BCCE-6F65AB4A4C45}" destId="{A4F7F6EE-0D5A-457E-9FE5-0CFD112C8849}" srcOrd="1" destOrd="0" presId="urn:microsoft.com/office/officeart/2005/8/layout/list1"/>
    <dgm:cxn modelId="{D4BF02EB-CD07-4BE8-BE9D-1CD1B3C86EC8}" type="presParOf" srcId="{BCC8809B-08F3-4693-9876-1E3A8BF8700E}" destId="{6D454052-6D10-428F-99A8-6265CB1B4897}" srcOrd="1" destOrd="0" presId="urn:microsoft.com/office/officeart/2005/8/layout/list1"/>
    <dgm:cxn modelId="{20062B85-E292-4AC3-BFAA-E2BB9E002651}" type="presParOf" srcId="{BCC8809B-08F3-4693-9876-1E3A8BF8700E}" destId="{94BF0988-D799-4F9E-BA97-5758D0921DE2}" srcOrd="2" destOrd="0" presId="urn:microsoft.com/office/officeart/2005/8/layout/list1"/>
    <dgm:cxn modelId="{EF03E63E-D16C-401D-B5F8-C4881FFEF567}" type="presParOf" srcId="{BCC8809B-08F3-4693-9876-1E3A8BF8700E}" destId="{B9B3FE52-3CD4-4F5C-8B39-1283CB7DC38F}" srcOrd="3" destOrd="0" presId="urn:microsoft.com/office/officeart/2005/8/layout/list1"/>
    <dgm:cxn modelId="{5379F2B3-E2AC-4A27-8E9A-48C56D7DDEA5}" type="presParOf" srcId="{BCC8809B-08F3-4693-9876-1E3A8BF8700E}" destId="{EFC6478B-B1D2-47A4-9203-635335C14541}" srcOrd="4" destOrd="0" presId="urn:microsoft.com/office/officeart/2005/8/layout/list1"/>
    <dgm:cxn modelId="{F116023B-C950-451B-9E44-67B061018258}" type="presParOf" srcId="{EFC6478B-B1D2-47A4-9203-635335C14541}" destId="{4B721990-050A-41CA-9AB6-A1324E91B718}" srcOrd="0" destOrd="0" presId="urn:microsoft.com/office/officeart/2005/8/layout/list1"/>
    <dgm:cxn modelId="{B1E612AC-4142-44E5-990B-2F275E4AE70F}" type="presParOf" srcId="{EFC6478B-B1D2-47A4-9203-635335C14541}" destId="{E2FC669B-4889-440D-96CF-14EC934461B4}" srcOrd="1" destOrd="0" presId="urn:microsoft.com/office/officeart/2005/8/layout/list1"/>
    <dgm:cxn modelId="{CAA8273C-54FA-489E-9ED0-325963E0029A}" type="presParOf" srcId="{BCC8809B-08F3-4693-9876-1E3A8BF8700E}" destId="{4A51215A-63CA-4A1F-A249-E19017D96108}" srcOrd="5" destOrd="0" presId="urn:microsoft.com/office/officeart/2005/8/layout/list1"/>
    <dgm:cxn modelId="{F6ED30A6-A4C9-458C-B225-B2880F87602D}" type="presParOf" srcId="{BCC8809B-08F3-4693-9876-1E3A8BF8700E}" destId="{02D616B1-C029-4E4D-A06E-58423139183F}" srcOrd="6" destOrd="0" presId="urn:microsoft.com/office/officeart/2005/8/layout/list1"/>
    <dgm:cxn modelId="{871C809C-CB7A-4051-AB28-481093289088}" type="presParOf" srcId="{BCC8809B-08F3-4693-9876-1E3A8BF8700E}" destId="{FF5433F6-94EE-4264-A127-E0580C16C316}" srcOrd="7" destOrd="0" presId="urn:microsoft.com/office/officeart/2005/8/layout/list1"/>
    <dgm:cxn modelId="{A6B72AD1-F872-475C-B5FA-B2AD846FF323}" type="presParOf" srcId="{BCC8809B-08F3-4693-9876-1E3A8BF8700E}" destId="{EE1088D0-3C46-4517-95E7-9037A1C47A55}" srcOrd="8" destOrd="0" presId="urn:microsoft.com/office/officeart/2005/8/layout/list1"/>
    <dgm:cxn modelId="{E19FBC52-9F85-4F37-9D72-C9CB85612377}" type="presParOf" srcId="{EE1088D0-3C46-4517-95E7-9037A1C47A55}" destId="{A0DF0EAF-4BEE-454B-BBF3-12A1423FF979}" srcOrd="0" destOrd="0" presId="urn:microsoft.com/office/officeart/2005/8/layout/list1"/>
    <dgm:cxn modelId="{8D330170-A56F-4557-AFA3-74607066CF54}" type="presParOf" srcId="{EE1088D0-3C46-4517-95E7-9037A1C47A55}" destId="{684162CE-B25F-48AA-AE06-B5118917548D}" srcOrd="1" destOrd="0" presId="urn:microsoft.com/office/officeart/2005/8/layout/list1"/>
    <dgm:cxn modelId="{22E9FC2B-C769-4093-8BF6-F0D6AB397855}" type="presParOf" srcId="{BCC8809B-08F3-4693-9876-1E3A8BF8700E}" destId="{4165F1B7-3867-4B44-91C2-3DF4884FB3CA}" srcOrd="9" destOrd="0" presId="urn:microsoft.com/office/officeart/2005/8/layout/list1"/>
    <dgm:cxn modelId="{FB313775-3F77-4227-A5F5-C871DB7BBA70}" type="presParOf" srcId="{BCC8809B-08F3-4693-9876-1E3A8BF8700E}" destId="{3E6C1706-F9EF-4702-A6DD-5088C1B07AA8}" srcOrd="10" destOrd="0" presId="urn:microsoft.com/office/officeart/2005/8/layout/list1"/>
    <dgm:cxn modelId="{BF120D2B-EE63-403B-A5AE-61C80ED330E9}" type="presParOf" srcId="{BCC8809B-08F3-4693-9876-1E3A8BF8700E}" destId="{501B9333-9D90-4512-B170-5FEF46680F85}" srcOrd="11" destOrd="0" presId="urn:microsoft.com/office/officeart/2005/8/layout/list1"/>
    <dgm:cxn modelId="{79BEB243-0DF1-49B8-A69A-34888524AEDE}" type="presParOf" srcId="{BCC8809B-08F3-4693-9876-1E3A8BF8700E}" destId="{554D81A5-5CDE-4A27-A0D6-6413B6F233BF}" srcOrd="12" destOrd="0" presId="urn:microsoft.com/office/officeart/2005/8/layout/list1"/>
    <dgm:cxn modelId="{985752D8-D4F5-46C5-ADEA-91D5CD0ED7BE}" type="presParOf" srcId="{554D81A5-5CDE-4A27-A0D6-6413B6F233BF}" destId="{61A632BD-F212-4754-A82A-47F784BB615D}" srcOrd="0" destOrd="0" presId="urn:microsoft.com/office/officeart/2005/8/layout/list1"/>
    <dgm:cxn modelId="{FD9A82E9-5078-4D18-8E5B-06DF3879D3FD}" type="presParOf" srcId="{554D81A5-5CDE-4A27-A0D6-6413B6F233BF}" destId="{A86BC119-FFE4-4F53-8A41-0B7942C275A7}" srcOrd="1" destOrd="0" presId="urn:microsoft.com/office/officeart/2005/8/layout/list1"/>
    <dgm:cxn modelId="{24AB20F2-2055-41E2-ABD2-6F62268A1499}" type="presParOf" srcId="{BCC8809B-08F3-4693-9876-1E3A8BF8700E}" destId="{887423C3-3FF1-4FA3-91D0-5BFB12EB54E2}" srcOrd="13" destOrd="0" presId="urn:microsoft.com/office/officeart/2005/8/layout/list1"/>
    <dgm:cxn modelId="{5FA17DA0-09AB-4441-99A5-186629D58B15}" type="presParOf" srcId="{BCC8809B-08F3-4693-9876-1E3A8BF8700E}" destId="{A2AB59A2-2557-4895-9C5F-6269F28ADA7B}" srcOrd="14" destOrd="0" presId="urn:microsoft.com/office/officeart/2005/8/layout/list1"/>
    <dgm:cxn modelId="{F5D398C1-7F77-472E-ACC3-7BF154F8C899}" type="presParOf" srcId="{BCC8809B-08F3-4693-9876-1E3A8BF8700E}" destId="{EBCBEAD0-6714-4900-89B0-1D7003DE5F9B}" srcOrd="15" destOrd="0" presId="urn:microsoft.com/office/officeart/2005/8/layout/list1"/>
    <dgm:cxn modelId="{3E0B9308-EEC7-4972-A2A4-79FE76B14871}" type="presParOf" srcId="{BCC8809B-08F3-4693-9876-1E3A8BF8700E}" destId="{D483A19D-ED81-4C88-8AEF-71C778AF85FA}" srcOrd="16" destOrd="0" presId="urn:microsoft.com/office/officeart/2005/8/layout/list1"/>
    <dgm:cxn modelId="{C768A894-97FC-4DA0-90E8-6B7F3CAD0D33}" type="presParOf" srcId="{D483A19D-ED81-4C88-8AEF-71C778AF85FA}" destId="{2BF4B410-72CD-4F18-A0A1-8E9FE0E652DC}" srcOrd="0" destOrd="0" presId="urn:microsoft.com/office/officeart/2005/8/layout/list1"/>
    <dgm:cxn modelId="{AA8CB5C4-906D-4AD0-A24C-C26AE776A52F}" type="presParOf" srcId="{D483A19D-ED81-4C88-8AEF-71C778AF85FA}" destId="{0D50D1DC-1014-4AAB-864B-0F17645347EA}" srcOrd="1" destOrd="0" presId="urn:microsoft.com/office/officeart/2005/8/layout/list1"/>
    <dgm:cxn modelId="{7951E5F6-BE45-435A-8D2C-CC56CEDBFC78}" type="presParOf" srcId="{BCC8809B-08F3-4693-9876-1E3A8BF8700E}" destId="{6002CEF8-CAA5-4DDF-9416-CC1F3349812F}" srcOrd="17" destOrd="0" presId="urn:microsoft.com/office/officeart/2005/8/layout/list1"/>
    <dgm:cxn modelId="{203C58B9-E58C-4017-83EB-1E1652836AFB}" type="presParOf" srcId="{BCC8809B-08F3-4693-9876-1E3A8BF8700E}" destId="{AC55AAE5-CD86-4DCA-A4D4-D4BBBE4D9C6E}" srcOrd="18" destOrd="0" presId="urn:microsoft.com/office/officeart/2005/8/layout/list1"/>
    <dgm:cxn modelId="{8F72B426-61B5-43C6-9B9D-CE5F1B2B7261}" type="presParOf" srcId="{BCC8809B-08F3-4693-9876-1E3A8BF8700E}" destId="{6129D119-B38F-4CCA-B075-4EB8A76153C4}" srcOrd="19" destOrd="0" presId="urn:microsoft.com/office/officeart/2005/8/layout/list1"/>
    <dgm:cxn modelId="{54481684-1426-4AD9-BD78-5DA8E84FC0D1}" type="presParOf" srcId="{BCC8809B-08F3-4693-9876-1E3A8BF8700E}" destId="{D747B5C8-20B1-420A-A113-817C586B8209}" srcOrd="20" destOrd="0" presId="urn:microsoft.com/office/officeart/2005/8/layout/list1"/>
    <dgm:cxn modelId="{74784BAF-57FE-4C78-A38D-8FA1D88A9316}" type="presParOf" srcId="{D747B5C8-20B1-420A-A113-817C586B8209}" destId="{A249C578-C097-40AB-97A5-50700B54BB95}" srcOrd="0" destOrd="0" presId="urn:microsoft.com/office/officeart/2005/8/layout/list1"/>
    <dgm:cxn modelId="{204CD6C7-6E45-475A-9969-2F79337AE174}" type="presParOf" srcId="{D747B5C8-20B1-420A-A113-817C586B8209}" destId="{9B3B934E-3E04-49B0-A048-AEEB32FC7592}" srcOrd="1" destOrd="0" presId="urn:microsoft.com/office/officeart/2005/8/layout/list1"/>
    <dgm:cxn modelId="{86C67007-C697-4247-A1A3-4C75A4D8C300}" type="presParOf" srcId="{BCC8809B-08F3-4693-9876-1E3A8BF8700E}" destId="{22E5A17B-93EB-4FAE-A43C-0989E90AD6F1}" srcOrd="21" destOrd="0" presId="urn:microsoft.com/office/officeart/2005/8/layout/list1"/>
    <dgm:cxn modelId="{FEAB542F-17FF-4915-93BA-B52C25DBBD3E}" type="presParOf" srcId="{BCC8809B-08F3-4693-9876-1E3A8BF8700E}" destId="{682B14D7-DA68-4380-A1B4-5DC907A8F075}" srcOrd="22" destOrd="0" presId="urn:microsoft.com/office/officeart/2005/8/layout/list1"/>
    <dgm:cxn modelId="{04185D65-630A-4353-9167-256F30C59C1D}" type="presParOf" srcId="{BCC8809B-08F3-4693-9876-1E3A8BF8700E}" destId="{C630BA89-DD1B-4C8A-9D44-3FFA41B3F408}" srcOrd="23" destOrd="0" presId="urn:microsoft.com/office/officeart/2005/8/layout/list1"/>
    <dgm:cxn modelId="{8F9241D0-BA61-4643-A55E-3A6F914D45CE}" type="presParOf" srcId="{BCC8809B-08F3-4693-9876-1E3A8BF8700E}" destId="{3DE4AB8C-EFB5-4774-A988-4F4AACAA68B5}" srcOrd="24" destOrd="0" presId="urn:microsoft.com/office/officeart/2005/8/layout/list1"/>
    <dgm:cxn modelId="{AB6F476C-5995-4A5C-847B-5B922FFECFFB}" type="presParOf" srcId="{3DE4AB8C-EFB5-4774-A988-4F4AACAA68B5}" destId="{D53244C6-0C4D-492A-8CB9-AE2780995D0C}" srcOrd="0" destOrd="0" presId="urn:microsoft.com/office/officeart/2005/8/layout/list1"/>
    <dgm:cxn modelId="{E3318EC4-1597-4C40-869B-FDF1738E1016}" type="presParOf" srcId="{3DE4AB8C-EFB5-4774-A988-4F4AACAA68B5}" destId="{624403D5-36A0-459B-A886-7181B6519B2C}" srcOrd="1" destOrd="0" presId="urn:microsoft.com/office/officeart/2005/8/layout/list1"/>
    <dgm:cxn modelId="{ECE7493E-6B84-4965-A89A-09987617358D}" type="presParOf" srcId="{BCC8809B-08F3-4693-9876-1E3A8BF8700E}" destId="{90714807-D1B1-4774-AF26-7C1D0503B598}" srcOrd="25" destOrd="0" presId="urn:microsoft.com/office/officeart/2005/8/layout/list1"/>
    <dgm:cxn modelId="{63A4B6EA-AA65-41A4-99E8-DD2BDD06D8C6}" type="presParOf" srcId="{BCC8809B-08F3-4693-9876-1E3A8BF8700E}" destId="{6C1EE109-6877-4BF1-83E8-5E9A1D0C28AC}" srcOrd="26" destOrd="0" presId="urn:microsoft.com/office/officeart/2005/8/layout/list1"/>
    <dgm:cxn modelId="{308E76B1-C444-451C-B857-4426888015FD}" type="presParOf" srcId="{BCC8809B-08F3-4693-9876-1E3A8BF8700E}" destId="{F1CCE5EB-196F-4FBD-A0D6-7386B633EB1F}" srcOrd="27" destOrd="0" presId="urn:microsoft.com/office/officeart/2005/8/layout/list1"/>
    <dgm:cxn modelId="{6AFD20AA-9023-4FBE-BF8F-63CB0C86EE5D}" type="presParOf" srcId="{BCC8809B-08F3-4693-9876-1E3A8BF8700E}" destId="{FF48E82A-5F10-4AFE-9FB3-1708BAB15FE9}" srcOrd="28" destOrd="0" presId="urn:microsoft.com/office/officeart/2005/8/layout/list1"/>
    <dgm:cxn modelId="{F0169E84-0CAD-4BDE-B3BD-77CCBE690C3C}" type="presParOf" srcId="{FF48E82A-5F10-4AFE-9FB3-1708BAB15FE9}" destId="{768F0333-B888-4E52-92B8-3D3C461D2182}" srcOrd="0" destOrd="0" presId="urn:microsoft.com/office/officeart/2005/8/layout/list1"/>
    <dgm:cxn modelId="{947BB302-1C86-4466-8070-724C6E006AAD}" type="presParOf" srcId="{FF48E82A-5F10-4AFE-9FB3-1708BAB15FE9}" destId="{894DB273-0975-4E1E-A60F-163868509FD5}" srcOrd="1" destOrd="0" presId="urn:microsoft.com/office/officeart/2005/8/layout/list1"/>
    <dgm:cxn modelId="{ABFC5755-AAE2-4C1F-823A-9632CA479248}" type="presParOf" srcId="{BCC8809B-08F3-4693-9876-1E3A8BF8700E}" destId="{195704B3-6761-4757-81EC-C08A68474D2F}" srcOrd="29" destOrd="0" presId="urn:microsoft.com/office/officeart/2005/8/layout/list1"/>
    <dgm:cxn modelId="{BFEED05E-04C1-4425-832C-0A84C8337476}"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CC9D84DA-DEAE-4C21-B73D-85B45A7B7E2F}" type="presOf" srcId="{CE9505D2-AF93-4CA2-925C-485290A0C2F0}" destId="{4B721990-050A-41CA-9AB6-A1324E91B718}" srcOrd="0"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2B0A242B-665B-45E7-982A-E85EB660CD26}" type="presOf" srcId="{9E795864-CA69-4FE7-9F37-440970E8EF50}" destId="{A0DF0EAF-4BEE-454B-BBF3-12A1423FF979}" srcOrd="0" destOrd="0" presId="urn:microsoft.com/office/officeart/2005/8/layout/list1"/>
    <dgm:cxn modelId="{FCB37D2C-C766-4870-8F4B-665EB80ED7BB}" type="presOf" srcId="{1A4FF1EC-57C4-4D26-9B32-70AAD048297B}" destId="{D53244C6-0C4D-492A-8CB9-AE2780995D0C}" srcOrd="0" destOrd="0" presId="urn:microsoft.com/office/officeart/2005/8/layout/list1"/>
    <dgm:cxn modelId="{97E52C30-2573-4721-BC49-FDA54F0664ED}" type="presOf" srcId="{47B6E8C8-6650-4645-9E2E-651991936D61}" destId="{682B14D7-DA68-4380-A1B4-5DC907A8F075}" srcOrd="0" destOrd="2"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3CB2546B-D573-4F22-B2CD-5B4BF0B9ED98}" type="presOf" srcId="{7F4B495C-B5BB-4D7B-9F0D-7B082D4A65C6}" destId="{0D50D1DC-1014-4AAB-864B-0F17645347EA}" srcOrd="1" destOrd="0" presId="urn:microsoft.com/office/officeart/2005/8/layout/list1"/>
    <dgm:cxn modelId="{F3CDA4EF-7610-45C0-88C9-7AC8ACCCA27A}" type="presOf" srcId="{9E795864-CA69-4FE7-9F37-440970E8EF50}" destId="{684162CE-B25F-48AA-AE06-B5118917548D}" srcOrd="1"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925E1585-410C-4D10-9815-981B522AAAD0}" type="presOf" srcId="{4157EB4A-EEBB-42CA-9B9D-C3D96D02C688}" destId="{768F0333-B888-4E52-92B8-3D3C461D2182}" srcOrd="0" destOrd="0" presId="urn:microsoft.com/office/officeart/2005/8/layout/list1"/>
    <dgm:cxn modelId="{A7344A1A-2A86-47D5-BB4F-69132C52DB2A}" type="presOf" srcId="{3FD22015-9A3F-4CD5-B1AC-53A681150093}" destId="{3E6C1706-F9EF-4702-A6DD-5088C1B07AA8}" srcOrd="0" destOrd="6"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8F5CEDB9-F7C7-43A0-A656-7A311B3B0AE4}" type="presOf" srcId="{7F4B495C-B5BB-4D7B-9F0D-7B082D4A65C6}" destId="{2BF4B410-72CD-4F18-A0A1-8E9FE0E652DC}" srcOrd="0" destOrd="0" presId="urn:microsoft.com/office/officeart/2005/8/layout/list1"/>
    <dgm:cxn modelId="{780E688D-F83C-4497-BEA9-CB131247471B}" type="presOf" srcId="{EE9064E2-5603-4769-B8B2-44007AF6C74D}" destId="{9B3B934E-3E04-49B0-A048-AEEB32FC7592}" srcOrd="1" destOrd="0" presId="urn:microsoft.com/office/officeart/2005/8/layout/list1"/>
    <dgm:cxn modelId="{F06286FE-E626-4B9A-94C7-6BB95407FAB3}" type="presOf" srcId="{E8417C84-BEA8-4EC5-9E8F-6D00FCDBC015}" destId="{A4F7F6EE-0D5A-457E-9FE5-0CFD112C8849}" srcOrd="1" destOrd="0"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CCB9333F-CBEA-440C-8E05-64FE82E3A93F}" type="presOf" srcId="{0B85369C-F01E-423F-8E72-DB08A93D3B3A}" destId="{61A632BD-F212-4754-A82A-47F784BB615D}" srcOrd="0"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8FA6C683-F72A-449F-B876-9B4F5C27D0AD}" srcId="{9E795864-CA69-4FE7-9F37-440970E8EF50}" destId="{A55E64A6-652F-4F15-A3CE-B2760FD32F20}" srcOrd="4" destOrd="0" parTransId="{068C2B81-2CA1-40BC-B930-B9E8363B39D0}" sibTransId="{6BCCAE07-E17B-4362-80D7-6181E8E0C62E}"/>
    <dgm:cxn modelId="{0D1B38D3-7F98-449E-893E-BD40B6A257A5}" srcId="{EE9064E2-5603-4769-B8B2-44007AF6C74D}" destId="{80788A12-EA88-41B3-A3F3-ECF0D6B0B4C8}" srcOrd="0" destOrd="0" parTransId="{94DCD040-E765-4029-81DD-F7D5ECF78853}" sibTransId="{882422DC-F0BD-4AB5-AF28-159FC656B02D}"/>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2F0BCDFB-8BC0-4C6A-869B-FF9FF84537B9}" type="presOf" srcId="{E5D82549-223B-4DD3-B4C0-DF1D1C113EF1}" destId="{3E6C1706-F9EF-4702-A6DD-5088C1B07AA8}" srcOrd="0" destOrd="0" presId="urn:microsoft.com/office/officeart/2005/8/layout/list1"/>
    <dgm:cxn modelId="{7ABE54D8-341C-4EB4-850F-FA6FE43A93DE}" type="presOf" srcId="{517418D3-85EC-427E-81CE-DAB83D01C458}" destId="{682B14D7-DA68-4380-A1B4-5DC907A8F075}" srcOrd="0" destOrd="1"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AF71F247-52DD-4364-BF9B-01AEB2DB9CDF}" type="presOf" srcId="{CE9505D2-AF93-4CA2-925C-485290A0C2F0}" destId="{E2FC669B-4889-440D-96CF-14EC934461B4}" srcOrd="1" destOrd="0" presId="urn:microsoft.com/office/officeart/2005/8/layout/list1"/>
    <dgm:cxn modelId="{385B4A86-C639-490E-BCD4-9D6263E6AFF1}" type="presOf" srcId="{B990D7E5-531B-4E03-BCBE-50F4828178C8}" destId="{3E6C1706-F9EF-4702-A6DD-5088C1B07AA8}" srcOrd="0" destOrd="3"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C8E24E5E-76F2-478B-A0C0-CB80ECE23AFE}" type="presOf" srcId="{80788A12-EA88-41B3-A3F3-ECF0D6B0B4C8}" destId="{682B14D7-DA68-4380-A1B4-5DC907A8F075}" srcOrd="0"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CFE9BE46-C6A1-40D6-90F6-0B8EC996CBDB}" type="presOf" srcId="{164315BC-AE80-471C-B807-1C02BBF27ABF}" destId="{3E6C1706-F9EF-4702-A6DD-5088C1B07AA8}" srcOrd="0" destOrd="1" presId="urn:microsoft.com/office/officeart/2005/8/layout/list1"/>
    <dgm:cxn modelId="{E71EC25F-1D6C-45BD-A2D6-6EFB0EA3C4C3}" type="presOf" srcId="{CE296D95-F90C-4232-86D7-1E9010ADAF1B}" destId="{3E6C1706-F9EF-4702-A6DD-5088C1B07AA8}" srcOrd="0" destOrd="5" presId="urn:microsoft.com/office/officeart/2005/8/layout/list1"/>
    <dgm:cxn modelId="{05AFF379-6857-4DE1-8C94-4ED90A84EB30}" type="presOf" srcId="{E8417C84-BEA8-4EC5-9E8F-6D00FCDBC015}" destId="{2094678D-F897-4743-BCA0-E74D2B2036D9}"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0EEAA6D7-F574-4240-94CE-B856405BC082}" type="presOf" srcId="{A55E64A6-652F-4F15-A3CE-B2760FD32F20}" destId="{3E6C1706-F9EF-4702-A6DD-5088C1B07AA8}" srcOrd="0" destOrd="4" presId="urn:microsoft.com/office/officeart/2005/8/layout/list1"/>
    <dgm:cxn modelId="{8DAE518F-2969-49FB-82A1-6A6CB29715A8}" type="presOf" srcId="{E79E8E3E-0D9B-4FC0-B5FF-2A4D3C15573B}" destId="{682B14D7-DA68-4380-A1B4-5DC907A8F075}" srcOrd="0" destOrd="3"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C766D762-92A2-42D2-9E3A-0F6AE7FCD939}" type="presOf" srcId="{F6CB485D-5388-425E-9EE5-9D5A3AC8F78A}" destId="{3E6C1706-F9EF-4702-A6DD-5088C1B07AA8}" srcOrd="0" destOrd="2"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139909DF-E456-452B-987C-F403765B9847}" type="presOf" srcId="{4FB164C7-6D0A-4021-B7EF-97C569CD2A3E}" destId="{BCC8809B-08F3-4693-9876-1E3A8BF8700E}" srcOrd="0" destOrd="0" presId="urn:microsoft.com/office/officeart/2005/8/layout/list1"/>
    <dgm:cxn modelId="{19D74353-454C-4891-B81D-566C6A3F3C2C}" type="presOf" srcId="{0B85369C-F01E-423F-8E72-DB08A93D3B3A}" destId="{A86BC119-FFE4-4F53-8A41-0B7942C275A7}" srcOrd="1" destOrd="0" presId="urn:microsoft.com/office/officeart/2005/8/layout/list1"/>
    <dgm:cxn modelId="{49213214-711D-4916-9F78-997844C265F0}" type="presOf" srcId="{3BAC68C3-C2B6-4031-ABC3-BB86E8016981}" destId="{682B14D7-DA68-4380-A1B4-5DC907A8F075}" srcOrd="0" destOrd="4" presId="urn:microsoft.com/office/officeart/2005/8/layout/list1"/>
    <dgm:cxn modelId="{253C13DE-AE2D-4FED-8942-ED39B245C254}" type="presOf" srcId="{4157EB4A-EEBB-42CA-9B9D-C3D96D02C688}" destId="{894DB273-0975-4E1E-A60F-163868509FD5}" srcOrd="1" destOrd="0" presId="urn:microsoft.com/office/officeart/2005/8/layout/list1"/>
    <dgm:cxn modelId="{7124C040-87FD-42C2-B7E2-C6DD7804AB9D}" type="presOf" srcId="{EE9064E2-5603-4769-B8B2-44007AF6C74D}" destId="{A249C578-C097-40AB-97A5-50700B54BB95}" srcOrd="0" destOrd="0"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D780B30A-2D53-484F-B084-5AA26A62FFFA}" type="presOf" srcId="{1A4FF1EC-57C4-4D26-9B32-70AAD048297B}" destId="{624403D5-36A0-459B-A886-7181B6519B2C}" srcOrd="1" destOrd="0" presId="urn:microsoft.com/office/officeart/2005/8/layout/list1"/>
    <dgm:cxn modelId="{B6D782DA-DC68-4CD1-8767-4B69F536B676}" type="presParOf" srcId="{BCC8809B-08F3-4693-9876-1E3A8BF8700E}" destId="{304DD202-FC07-47F9-BCCE-6F65AB4A4C45}" srcOrd="0" destOrd="0" presId="urn:microsoft.com/office/officeart/2005/8/layout/list1"/>
    <dgm:cxn modelId="{E907AF46-4AD3-4AE2-A119-C78AE5E70716}" type="presParOf" srcId="{304DD202-FC07-47F9-BCCE-6F65AB4A4C45}" destId="{2094678D-F897-4743-BCA0-E74D2B2036D9}" srcOrd="0" destOrd="0" presId="urn:microsoft.com/office/officeart/2005/8/layout/list1"/>
    <dgm:cxn modelId="{E474B1E6-4286-4989-BED7-BC8E5E14E0E6}" type="presParOf" srcId="{304DD202-FC07-47F9-BCCE-6F65AB4A4C45}" destId="{A4F7F6EE-0D5A-457E-9FE5-0CFD112C8849}" srcOrd="1" destOrd="0" presId="urn:microsoft.com/office/officeart/2005/8/layout/list1"/>
    <dgm:cxn modelId="{9A31BB3D-0966-47A3-95F9-7D19C9097E4B}" type="presParOf" srcId="{BCC8809B-08F3-4693-9876-1E3A8BF8700E}" destId="{6D454052-6D10-428F-99A8-6265CB1B4897}" srcOrd="1" destOrd="0" presId="urn:microsoft.com/office/officeart/2005/8/layout/list1"/>
    <dgm:cxn modelId="{F1832A02-D52C-4AF0-9C83-E9A7FA22C326}" type="presParOf" srcId="{BCC8809B-08F3-4693-9876-1E3A8BF8700E}" destId="{94BF0988-D799-4F9E-BA97-5758D0921DE2}" srcOrd="2" destOrd="0" presId="urn:microsoft.com/office/officeart/2005/8/layout/list1"/>
    <dgm:cxn modelId="{2234221C-D4B2-4A31-A765-850879EC4B0F}" type="presParOf" srcId="{BCC8809B-08F3-4693-9876-1E3A8BF8700E}" destId="{B9B3FE52-3CD4-4F5C-8B39-1283CB7DC38F}" srcOrd="3" destOrd="0" presId="urn:microsoft.com/office/officeart/2005/8/layout/list1"/>
    <dgm:cxn modelId="{23926A30-D9FB-45A9-8923-AA96EEB879C3}" type="presParOf" srcId="{BCC8809B-08F3-4693-9876-1E3A8BF8700E}" destId="{EFC6478B-B1D2-47A4-9203-635335C14541}" srcOrd="4" destOrd="0" presId="urn:microsoft.com/office/officeart/2005/8/layout/list1"/>
    <dgm:cxn modelId="{C0272413-5B5D-469A-B6B8-721ADE0F8683}" type="presParOf" srcId="{EFC6478B-B1D2-47A4-9203-635335C14541}" destId="{4B721990-050A-41CA-9AB6-A1324E91B718}" srcOrd="0" destOrd="0" presId="urn:microsoft.com/office/officeart/2005/8/layout/list1"/>
    <dgm:cxn modelId="{BD33C888-BD19-40F9-9E3B-4A8F4FFA0F1A}" type="presParOf" srcId="{EFC6478B-B1D2-47A4-9203-635335C14541}" destId="{E2FC669B-4889-440D-96CF-14EC934461B4}" srcOrd="1" destOrd="0" presId="urn:microsoft.com/office/officeart/2005/8/layout/list1"/>
    <dgm:cxn modelId="{1E463324-C7F7-4C84-8DF0-0B7743F10084}" type="presParOf" srcId="{BCC8809B-08F3-4693-9876-1E3A8BF8700E}" destId="{4A51215A-63CA-4A1F-A249-E19017D96108}" srcOrd="5" destOrd="0" presId="urn:microsoft.com/office/officeart/2005/8/layout/list1"/>
    <dgm:cxn modelId="{F4575E9E-D421-4E21-9079-2E4F1CA958A6}" type="presParOf" srcId="{BCC8809B-08F3-4693-9876-1E3A8BF8700E}" destId="{02D616B1-C029-4E4D-A06E-58423139183F}" srcOrd="6" destOrd="0" presId="urn:microsoft.com/office/officeart/2005/8/layout/list1"/>
    <dgm:cxn modelId="{51D9988E-FADA-48CB-9E84-94C57A594084}" type="presParOf" srcId="{BCC8809B-08F3-4693-9876-1E3A8BF8700E}" destId="{FF5433F6-94EE-4264-A127-E0580C16C316}" srcOrd="7" destOrd="0" presId="urn:microsoft.com/office/officeart/2005/8/layout/list1"/>
    <dgm:cxn modelId="{CCA5D9B1-8E38-40CB-BEAF-D21D7A084025}" type="presParOf" srcId="{BCC8809B-08F3-4693-9876-1E3A8BF8700E}" destId="{EE1088D0-3C46-4517-95E7-9037A1C47A55}" srcOrd="8" destOrd="0" presId="urn:microsoft.com/office/officeart/2005/8/layout/list1"/>
    <dgm:cxn modelId="{5739E70E-B52E-4F9B-8FD9-73696C745455}" type="presParOf" srcId="{EE1088D0-3C46-4517-95E7-9037A1C47A55}" destId="{A0DF0EAF-4BEE-454B-BBF3-12A1423FF979}" srcOrd="0" destOrd="0" presId="urn:microsoft.com/office/officeart/2005/8/layout/list1"/>
    <dgm:cxn modelId="{68649E0E-B4CA-462D-8B11-AE884B2D4FF3}" type="presParOf" srcId="{EE1088D0-3C46-4517-95E7-9037A1C47A55}" destId="{684162CE-B25F-48AA-AE06-B5118917548D}" srcOrd="1" destOrd="0" presId="urn:microsoft.com/office/officeart/2005/8/layout/list1"/>
    <dgm:cxn modelId="{C468B712-5343-4327-A3E0-322B6B4065D4}" type="presParOf" srcId="{BCC8809B-08F3-4693-9876-1E3A8BF8700E}" destId="{4165F1B7-3867-4B44-91C2-3DF4884FB3CA}" srcOrd="9" destOrd="0" presId="urn:microsoft.com/office/officeart/2005/8/layout/list1"/>
    <dgm:cxn modelId="{F9ADD3F9-E3A6-4EBC-A18B-90E549E6FCE8}" type="presParOf" srcId="{BCC8809B-08F3-4693-9876-1E3A8BF8700E}" destId="{3E6C1706-F9EF-4702-A6DD-5088C1B07AA8}" srcOrd="10" destOrd="0" presId="urn:microsoft.com/office/officeart/2005/8/layout/list1"/>
    <dgm:cxn modelId="{0676168D-F732-44CA-A86D-2013DA9E9765}" type="presParOf" srcId="{BCC8809B-08F3-4693-9876-1E3A8BF8700E}" destId="{501B9333-9D90-4512-B170-5FEF46680F85}" srcOrd="11" destOrd="0" presId="urn:microsoft.com/office/officeart/2005/8/layout/list1"/>
    <dgm:cxn modelId="{FD52E88B-ADAA-4D68-8819-A08FF6F2B6B7}" type="presParOf" srcId="{BCC8809B-08F3-4693-9876-1E3A8BF8700E}" destId="{554D81A5-5CDE-4A27-A0D6-6413B6F233BF}" srcOrd="12" destOrd="0" presId="urn:microsoft.com/office/officeart/2005/8/layout/list1"/>
    <dgm:cxn modelId="{C749A34D-4FDC-4742-AA1A-C32C441FA92C}" type="presParOf" srcId="{554D81A5-5CDE-4A27-A0D6-6413B6F233BF}" destId="{61A632BD-F212-4754-A82A-47F784BB615D}" srcOrd="0" destOrd="0" presId="urn:microsoft.com/office/officeart/2005/8/layout/list1"/>
    <dgm:cxn modelId="{90FAF68F-6F00-40AE-9B09-805AFE849088}" type="presParOf" srcId="{554D81A5-5CDE-4A27-A0D6-6413B6F233BF}" destId="{A86BC119-FFE4-4F53-8A41-0B7942C275A7}" srcOrd="1" destOrd="0" presId="urn:microsoft.com/office/officeart/2005/8/layout/list1"/>
    <dgm:cxn modelId="{04E7FD2A-AC63-42CD-8AFB-DDC2C5BD1E40}" type="presParOf" srcId="{BCC8809B-08F3-4693-9876-1E3A8BF8700E}" destId="{887423C3-3FF1-4FA3-91D0-5BFB12EB54E2}" srcOrd="13" destOrd="0" presId="urn:microsoft.com/office/officeart/2005/8/layout/list1"/>
    <dgm:cxn modelId="{BB71F7A2-49A4-482B-A7CE-F5108F142509}" type="presParOf" srcId="{BCC8809B-08F3-4693-9876-1E3A8BF8700E}" destId="{A2AB59A2-2557-4895-9C5F-6269F28ADA7B}" srcOrd="14" destOrd="0" presId="urn:microsoft.com/office/officeart/2005/8/layout/list1"/>
    <dgm:cxn modelId="{4E00E0B9-9886-44C3-8E77-140716D40EF2}" type="presParOf" srcId="{BCC8809B-08F3-4693-9876-1E3A8BF8700E}" destId="{EBCBEAD0-6714-4900-89B0-1D7003DE5F9B}" srcOrd="15" destOrd="0" presId="urn:microsoft.com/office/officeart/2005/8/layout/list1"/>
    <dgm:cxn modelId="{F5A9EA26-ABB9-46DD-8E95-9D5ABFB2F6FD}" type="presParOf" srcId="{BCC8809B-08F3-4693-9876-1E3A8BF8700E}" destId="{D483A19D-ED81-4C88-8AEF-71C778AF85FA}" srcOrd="16" destOrd="0" presId="urn:microsoft.com/office/officeart/2005/8/layout/list1"/>
    <dgm:cxn modelId="{565DAB33-442A-4D19-A3EE-5DD1AB056B2E}" type="presParOf" srcId="{D483A19D-ED81-4C88-8AEF-71C778AF85FA}" destId="{2BF4B410-72CD-4F18-A0A1-8E9FE0E652DC}" srcOrd="0" destOrd="0" presId="urn:microsoft.com/office/officeart/2005/8/layout/list1"/>
    <dgm:cxn modelId="{BF8C2FDB-4180-41C0-B0D2-2E85F01F8CBB}" type="presParOf" srcId="{D483A19D-ED81-4C88-8AEF-71C778AF85FA}" destId="{0D50D1DC-1014-4AAB-864B-0F17645347EA}" srcOrd="1" destOrd="0" presId="urn:microsoft.com/office/officeart/2005/8/layout/list1"/>
    <dgm:cxn modelId="{775EEC63-1689-4CF5-A6C5-1C464BA33443}" type="presParOf" srcId="{BCC8809B-08F3-4693-9876-1E3A8BF8700E}" destId="{6002CEF8-CAA5-4DDF-9416-CC1F3349812F}" srcOrd="17" destOrd="0" presId="urn:microsoft.com/office/officeart/2005/8/layout/list1"/>
    <dgm:cxn modelId="{1EB53FF0-46C6-4B20-88C1-F51D545E4332}" type="presParOf" srcId="{BCC8809B-08F3-4693-9876-1E3A8BF8700E}" destId="{AC55AAE5-CD86-4DCA-A4D4-D4BBBE4D9C6E}" srcOrd="18" destOrd="0" presId="urn:microsoft.com/office/officeart/2005/8/layout/list1"/>
    <dgm:cxn modelId="{7FEC9567-F41A-4642-80A0-EBE25DDB4378}" type="presParOf" srcId="{BCC8809B-08F3-4693-9876-1E3A8BF8700E}" destId="{6129D119-B38F-4CCA-B075-4EB8A76153C4}" srcOrd="19" destOrd="0" presId="urn:microsoft.com/office/officeart/2005/8/layout/list1"/>
    <dgm:cxn modelId="{FA276FF1-C34A-482C-B13B-A3F3011A7E2F}" type="presParOf" srcId="{BCC8809B-08F3-4693-9876-1E3A8BF8700E}" destId="{D747B5C8-20B1-420A-A113-817C586B8209}" srcOrd="20" destOrd="0" presId="urn:microsoft.com/office/officeart/2005/8/layout/list1"/>
    <dgm:cxn modelId="{F313A290-19FD-4939-BA31-D00D063C6D33}" type="presParOf" srcId="{D747B5C8-20B1-420A-A113-817C586B8209}" destId="{A249C578-C097-40AB-97A5-50700B54BB95}" srcOrd="0" destOrd="0" presId="urn:microsoft.com/office/officeart/2005/8/layout/list1"/>
    <dgm:cxn modelId="{5595B335-6A81-4FED-85AA-35F7E58393F5}" type="presParOf" srcId="{D747B5C8-20B1-420A-A113-817C586B8209}" destId="{9B3B934E-3E04-49B0-A048-AEEB32FC7592}" srcOrd="1" destOrd="0" presId="urn:microsoft.com/office/officeart/2005/8/layout/list1"/>
    <dgm:cxn modelId="{1C9B6362-C81C-40F8-A75F-A45EDAA03822}" type="presParOf" srcId="{BCC8809B-08F3-4693-9876-1E3A8BF8700E}" destId="{22E5A17B-93EB-4FAE-A43C-0989E90AD6F1}" srcOrd="21" destOrd="0" presId="urn:microsoft.com/office/officeart/2005/8/layout/list1"/>
    <dgm:cxn modelId="{8AD34DB6-A0CE-428C-94E4-4D211EDF8029}" type="presParOf" srcId="{BCC8809B-08F3-4693-9876-1E3A8BF8700E}" destId="{682B14D7-DA68-4380-A1B4-5DC907A8F075}" srcOrd="22" destOrd="0" presId="urn:microsoft.com/office/officeart/2005/8/layout/list1"/>
    <dgm:cxn modelId="{380041D4-8220-4247-BF4E-1E97515B5293}" type="presParOf" srcId="{BCC8809B-08F3-4693-9876-1E3A8BF8700E}" destId="{C630BA89-DD1B-4C8A-9D44-3FFA41B3F408}" srcOrd="23" destOrd="0" presId="urn:microsoft.com/office/officeart/2005/8/layout/list1"/>
    <dgm:cxn modelId="{A3E62DD1-A234-46A2-A170-EFE0FBE794D5}" type="presParOf" srcId="{BCC8809B-08F3-4693-9876-1E3A8BF8700E}" destId="{3DE4AB8C-EFB5-4774-A988-4F4AACAA68B5}" srcOrd="24" destOrd="0" presId="urn:microsoft.com/office/officeart/2005/8/layout/list1"/>
    <dgm:cxn modelId="{88327FA6-4447-4EF0-B003-0A2EADD68B7C}" type="presParOf" srcId="{3DE4AB8C-EFB5-4774-A988-4F4AACAA68B5}" destId="{D53244C6-0C4D-492A-8CB9-AE2780995D0C}" srcOrd="0" destOrd="0" presId="urn:microsoft.com/office/officeart/2005/8/layout/list1"/>
    <dgm:cxn modelId="{D37A6A7B-9AAC-4DE7-93A3-EC869AC20F27}" type="presParOf" srcId="{3DE4AB8C-EFB5-4774-A988-4F4AACAA68B5}" destId="{624403D5-36A0-459B-A886-7181B6519B2C}" srcOrd="1" destOrd="0" presId="urn:microsoft.com/office/officeart/2005/8/layout/list1"/>
    <dgm:cxn modelId="{EED0F235-C1BE-42AD-8FC6-D6BC3128CAE7}" type="presParOf" srcId="{BCC8809B-08F3-4693-9876-1E3A8BF8700E}" destId="{90714807-D1B1-4774-AF26-7C1D0503B598}" srcOrd="25" destOrd="0" presId="urn:microsoft.com/office/officeart/2005/8/layout/list1"/>
    <dgm:cxn modelId="{411BF7EC-135F-4890-8C2A-67396810D17F}" type="presParOf" srcId="{BCC8809B-08F3-4693-9876-1E3A8BF8700E}" destId="{6C1EE109-6877-4BF1-83E8-5E9A1D0C28AC}" srcOrd="26" destOrd="0" presId="urn:microsoft.com/office/officeart/2005/8/layout/list1"/>
    <dgm:cxn modelId="{AA4135C5-034C-4CC2-AB65-7E5C83615AF4}" type="presParOf" srcId="{BCC8809B-08F3-4693-9876-1E3A8BF8700E}" destId="{F1CCE5EB-196F-4FBD-A0D6-7386B633EB1F}" srcOrd="27" destOrd="0" presId="urn:microsoft.com/office/officeart/2005/8/layout/list1"/>
    <dgm:cxn modelId="{07C7D577-842B-45D0-A91E-7149B6D4664F}" type="presParOf" srcId="{BCC8809B-08F3-4693-9876-1E3A8BF8700E}" destId="{FF48E82A-5F10-4AFE-9FB3-1708BAB15FE9}" srcOrd="28" destOrd="0" presId="urn:microsoft.com/office/officeart/2005/8/layout/list1"/>
    <dgm:cxn modelId="{07DCDA84-4C1D-4AE6-803F-AB6C1A25CC2D}" type="presParOf" srcId="{FF48E82A-5F10-4AFE-9FB3-1708BAB15FE9}" destId="{768F0333-B888-4E52-92B8-3D3C461D2182}" srcOrd="0" destOrd="0" presId="urn:microsoft.com/office/officeart/2005/8/layout/list1"/>
    <dgm:cxn modelId="{3BD4CF67-C869-4F84-8D5D-6AA6A8925ECF}" type="presParOf" srcId="{FF48E82A-5F10-4AFE-9FB3-1708BAB15FE9}" destId="{894DB273-0975-4E1E-A60F-163868509FD5}" srcOrd="1" destOrd="0" presId="urn:microsoft.com/office/officeart/2005/8/layout/list1"/>
    <dgm:cxn modelId="{53E72A8D-3B25-4820-8131-C7D3FE2827CF}" type="presParOf" srcId="{BCC8809B-08F3-4693-9876-1E3A8BF8700E}" destId="{195704B3-6761-4757-81EC-C08A68474D2F}" srcOrd="29" destOrd="0" presId="urn:microsoft.com/office/officeart/2005/8/layout/list1"/>
    <dgm:cxn modelId="{D88D7A37-4AC9-4659-9754-ADC24228EFB9}"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B164C7-6D0A-4021-B7EF-97C569CD2A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8417C84-BEA8-4EC5-9E8F-6D00FCDBC01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Abstract</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6139FB1-A9B9-4526-8EAF-93EF473E0FCD}" type="parTrans" cxnId="{C0DF392D-C004-43FE-BC7C-67DF093007E0}">
      <dgm:prSet/>
      <dgm:spPr/>
      <dgm:t>
        <a:bodyPr/>
        <a:lstStyle/>
        <a:p>
          <a:endParaRPr lang="en-US"/>
        </a:p>
      </dgm:t>
    </dgm:pt>
    <dgm:pt modelId="{9804EA10-41CA-4CF1-8893-D934997AB4F6}" type="sibTrans" cxnId="{C0DF392D-C004-43FE-BC7C-67DF093007E0}">
      <dgm:prSet/>
      <dgm:spPr/>
      <dgm:t>
        <a:bodyPr/>
        <a:lstStyle/>
        <a:p>
          <a:endParaRPr lang="en-US"/>
        </a:p>
      </dgm:t>
    </dgm:pt>
    <dgm:pt modelId="{CE9505D2-AF93-4CA2-925C-485290A0C2F0}">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Introduction</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0C314D6-2491-4D37-8951-E04454DAC08C}" type="parTrans" cxnId="{72251D6C-D1BD-4AB3-A2C1-E8BC17DC3537}">
      <dgm:prSet/>
      <dgm:spPr/>
      <dgm:t>
        <a:bodyPr/>
        <a:lstStyle/>
        <a:p>
          <a:endParaRPr lang="en-US"/>
        </a:p>
      </dgm:t>
    </dgm:pt>
    <dgm:pt modelId="{84CAE666-F38B-4E8E-AE83-B47F10F9FB67}" type="sibTrans" cxnId="{72251D6C-D1BD-4AB3-A2C1-E8BC17DC3537}">
      <dgm:prSet/>
      <dgm:spPr/>
      <dgm:t>
        <a:bodyPr/>
        <a:lstStyle/>
        <a:p>
          <a:endParaRPr lang="en-US"/>
        </a:p>
      </dgm:t>
    </dgm:pt>
    <dgm:pt modelId="{9E795864-CA69-4FE7-9F37-440970E8EF5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Related Works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DEBC7C4C-D147-4048-8EAB-A08E76B18A3F}" type="parTrans" cxnId="{2604ED68-66A3-4422-A038-3BA8D31C3E29}">
      <dgm:prSet/>
      <dgm:spPr/>
      <dgm:t>
        <a:bodyPr/>
        <a:lstStyle/>
        <a:p>
          <a:endParaRPr lang="en-US"/>
        </a:p>
      </dgm:t>
    </dgm:pt>
    <dgm:pt modelId="{518A2AFC-9C18-4B97-AC82-BA2137C1B79A}" type="sibTrans" cxnId="{2604ED68-66A3-4422-A038-3BA8D31C3E29}">
      <dgm:prSet/>
      <dgm:spPr/>
      <dgm:t>
        <a:bodyPr/>
        <a:lstStyle/>
        <a:p>
          <a:endParaRPr lang="en-US"/>
        </a:p>
      </dgm:t>
    </dgm:pt>
    <dgm:pt modelId="{E5D82549-223B-4DD3-B4C0-DF1D1C113EF1}">
      <dgm:prSet phldrT="[Text]"/>
      <dgm:spPr/>
      <dgm:t>
        <a:bodyPr/>
        <a:lstStyle/>
        <a:p>
          <a:r>
            <a:rPr lang="en-US" dirty="0" smtClean="0">
              <a:hlinkClick xmlns:r="http://schemas.openxmlformats.org/officeDocument/2006/relationships" r:id="rId3" action="ppaction://hlinksldjump"/>
            </a:rPr>
            <a:t>Greedy Algorithm[1]</a:t>
          </a:r>
          <a:endParaRPr lang="en-US" dirty="0"/>
        </a:p>
      </dgm:t>
    </dgm:pt>
    <dgm:pt modelId="{1082833F-8BCF-4106-95FF-A1D6344AB462}" type="parTrans" cxnId="{40858A64-1C68-49DF-80F4-455DB3EE800F}">
      <dgm:prSet/>
      <dgm:spPr/>
      <dgm:t>
        <a:bodyPr/>
        <a:lstStyle/>
        <a:p>
          <a:endParaRPr lang="en-US"/>
        </a:p>
      </dgm:t>
    </dgm:pt>
    <dgm:pt modelId="{0F639454-9319-4266-ADD9-BCA376007980}" type="sibTrans" cxnId="{40858A64-1C68-49DF-80F4-455DB3EE800F}">
      <dgm:prSet/>
      <dgm:spPr/>
      <dgm:t>
        <a:bodyPr/>
        <a:lstStyle/>
        <a:p>
          <a:endParaRPr lang="en-US"/>
        </a:p>
      </dgm:t>
    </dgm:pt>
    <dgm:pt modelId="{F6CB485D-5388-425E-9EE5-9D5A3AC8F78A}">
      <dgm:prSet phldrT="[Text]"/>
      <dgm:spPr/>
      <dgm:t>
        <a:bodyPr/>
        <a:lstStyle/>
        <a:p>
          <a:r>
            <a:rPr lang="en-US" dirty="0" smtClean="0">
              <a:hlinkClick xmlns:r="http://schemas.openxmlformats.org/officeDocument/2006/relationships" r:id="rId4" action="ppaction://hlinksldjump"/>
            </a:rPr>
            <a:t>SDO[3]</a:t>
          </a:r>
          <a:endParaRPr lang="en-US" dirty="0"/>
        </a:p>
      </dgm:t>
    </dgm:pt>
    <dgm:pt modelId="{DE450CA2-D5A0-4D3C-9103-89BFAF8D03F1}" type="parTrans" cxnId="{32AEFEFD-0308-4EB9-B9A0-6BEB45CABFE0}">
      <dgm:prSet/>
      <dgm:spPr/>
      <dgm:t>
        <a:bodyPr/>
        <a:lstStyle/>
        <a:p>
          <a:endParaRPr lang="en-US"/>
        </a:p>
      </dgm:t>
    </dgm:pt>
    <dgm:pt modelId="{ABC6D56A-9253-4D24-B242-00F311D9BFC9}" type="sibTrans" cxnId="{32AEFEFD-0308-4EB9-B9A0-6BEB45CABFE0}">
      <dgm:prSet/>
      <dgm:spPr/>
      <dgm:t>
        <a:bodyPr/>
        <a:lstStyle/>
        <a:p>
          <a:endParaRPr lang="en-US"/>
        </a:p>
      </dgm:t>
    </dgm:pt>
    <dgm:pt modelId="{B990D7E5-531B-4E03-BCBE-50F4828178C8}">
      <dgm:prSet phldrT="[Text]"/>
      <dgm:spPr/>
      <dgm:t>
        <a:bodyPr/>
        <a:lstStyle/>
        <a:p>
          <a:r>
            <a:rPr lang="en-US" dirty="0" smtClean="0">
              <a:hlinkClick xmlns:r="http://schemas.openxmlformats.org/officeDocument/2006/relationships" r:id="rId5" action="ppaction://hlinksldjump"/>
            </a:rPr>
            <a:t>IDO[16]</a:t>
          </a:r>
          <a:endParaRPr lang="en-US" dirty="0"/>
        </a:p>
      </dgm:t>
    </dgm:pt>
    <dgm:pt modelId="{7D8393B4-EE13-4C1C-AFEF-3017AFDF21F0}" type="parTrans" cxnId="{85F3FC06-CCF1-4012-83F6-818C1722A53B}">
      <dgm:prSet/>
      <dgm:spPr/>
      <dgm:t>
        <a:bodyPr/>
        <a:lstStyle/>
        <a:p>
          <a:endParaRPr lang="en-US"/>
        </a:p>
      </dgm:t>
    </dgm:pt>
    <dgm:pt modelId="{C23613A2-531B-4E4E-9F7C-FDA0587DE99F}" type="sibTrans" cxnId="{85F3FC06-CCF1-4012-83F6-818C1722A53B}">
      <dgm:prSet/>
      <dgm:spPr/>
      <dgm:t>
        <a:bodyPr/>
        <a:lstStyle/>
        <a:p>
          <a:endParaRPr lang="en-US"/>
        </a:p>
      </dgm:t>
    </dgm:pt>
    <dgm:pt modelId="{A55E64A6-652F-4F15-A3CE-B2760FD32F20}">
      <dgm:prSet phldrT="[Text]"/>
      <dgm:spPr/>
      <dgm:t>
        <a:bodyPr/>
        <a:lstStyle/>
        <a:p>
          <a:r>
            <a:rPr lang="en-US" dirty="0" smtClean="0">
              <a:hlinkClick xmlns:r="http://schemas.openxmlformats.org/officeDocument/2006/relationships" r:id="rId6" action="ppaction://hlinksldjump"/>
            </a:rPr>
            <a:t>LDO[15]</a:t>
          </a:r>
          <a:endParaRPr lang="en-US" dirty="0"/>
        </a:p>
      </dgm:t>
    </dgm:pt>
    <dgm:pt modelId="{068C2B81-2CA1-40BC-B930-B9E8363B39D0}" type="parTrans" cxnId="{8FA6C683-F72A-449F-B876-9B4F5C27D0AD}">
      <dgm:prSet/>
      <dgm:spPr/>
      <dgm:t>
        <a:bodyPr/>
        <a:lstStyle/>
        <a:p>
          <a:endParaRPr lang="en-US"/>
        </a:p>
      </dgm:t>
    </dgm:pt>
    <dgm:pt modelId="{6BCCAE07-E17B-4362-80D7-6181E8E0C62E}" type="sibTrans" cxnId="{8FA6C683-F72A-449F-B876-9B4F5C27D0AD}">
      <dgm:prSet/>
      <dgm:spPr/>
      <dgm:t>
        <a:bodyPr/>
        <a:lstStyle/>
        <a:p>
          <a:endParaRPr lang="en-US"/>
        </a:p>
      </dgm:t>
    </dgm:pt>
    <dgm:pt modelId="{CE296D95-F90C-4232-86D7-1E9010ADAF1B}">
      <dgm:prSet phldrT="[Text]"/>
      <dgm:spPr/>
      <dgm:t>
        <a:bodyPr/>
        <a:lstStyle/>
        <a:p>
          <a:r>
            <a:rPr lang="en-US" dirty="0" smtClean="0">
              <a:hlinkClick xmlns:r="http://schemas.openxmlformats.org/officeDocument/2006/relationships" r:id="rId7" action="ppaction://hlinksldjump"/>
            </a:rPr>
            <a:t>Independent Set[13]</a:t>
          </a:r>
          <a:endParaRPr lang="en-US" dirty="0"/>
        </a:p>
      </dgm:t>
    </dgm:pt>
    <dgm:pt modelId="{5A7759D1-81E9-466D-BDF0-3CA8B521760B}" type="parTrans" cxnId="{F7BCB763-83D8-4E7C-94A1-939ED55A651A}">
      <dgm:prSet/>
      <dgm:spPr/>
      <dgm:t>
        <a:bodyPr/>
        <a:lstStyle/>
        <a:p>
          <a:endParaRPr lang="en-US"/>
        </a:p>
      </dgm:t>
    </dgm:pt>
    <dgm:pt modelId="{7CB6D477-D154-47D3-AAA1-EB0709DFDBC2}" type="sibTrans" cxnId="{F7BCB763-83D8-4E7C-94A1-939ED55A651A}">
      <dgm:prSet/>
      <dgm:spPr/>
      <dgm:t>
        <a:bodyPr/>
        <a:lstStyle/>
        <a:p>
          <a:endParaRPr lang="en-US"/>
        </a:p>
      </dgm:t>
    </dgm:pt>
    <dgm:pt modelId="{164315BC-AE80-471C-B807-1C02BBF27ABF}">
      <dgm:prSet phldrT="[Text]"/>
      <dgm:spPr/>
      <dgm:t>
        <a:bodyPr/>
        <a:lstStyle/>
        <a:p>
          <a:r>
            <a:rPr lang="en-US" dirty="0" smtClean="0">
              <a:hlinkClick xmlns:r="http://schemas.openxmlformats.org/officeDocument/2006/relationships" r:id="rId8" action="ppaction://hlinksldjump"/>
            </a:rPr>
            <a:t>Sequential Ordering[3</a:t>
          </a:r>
          <a:r>
            <a:rPr lang="en-US" dirty="0" smtClean="0"/>
            <a:t>]</a:t>
          </a:r>
          <a:endParaRPr lang="en-US" dirty="0"/>
        </a:p>
      </dgm:t>
    </dgm:pt>
    <dgm:pt modelId="{8A480A35-CC8A-4BDD-A88F-10D00CC657D0}" type="parTrans" cxnId="{77575704-B01B-4742-97F6-4B26D6B7F343}">
      <dgm:prSet/>
      <dgm:spPr/>
      <dgm:t>
        <a:bodyPr/>
        <a:lstStyle/>
        <a:p>
          <a:endParaRPr lang="en-US"/>
        </a:p>
      </dgm:t>
    </dgm:pt>
    <dgm:pt modelId="{DC07C0C6-9079-45CA-8F2F-F7D6FFEB66A5}" type="sibTrans" cxnId="{77575704-B01B-4742-97F6-4B26D6B7F343}">
      <dgm:prSet/>
      <dgm:spPr/>
      <dgm:t>
        <a:bodyPr/>
        <a:lstStyle/>
        <a:p>
          <a:endParaRPr lang="en-US"/>
        </a:p>
      </dgm:t>
    </dgm:pt>
    <dgm:pt modelId="{0B85369C-F01E-423F-8E72-DB08A93D3B3A}">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Comparison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204616F1-5D70-42B8-B89A-38EB16D12BCB}" type="parTrans" cxnId="{AC989383-A53A-4B8B-912F-5E4EA64245F0}">
      <dgm:prSet/>
      <dgm:spPr/>
      <dgm:t>
        <a:bodyPr/>
        <a:lstStyle/>
        <a:p>
          <a:endParaRPr lang="en-US"/>
        </a:p>
      </dgm:t>
    </dgm:pt>
    <dgm:pt modelId="{A4D6521C-1903-4E57-9566-5EEC99ED72DE}" type="sibTrans" cxnId="{AC989383-A53A-4B8B-912F-5E4EA64245F0}">
      <dgm:prSet/>
      <dgm:spPr/>
      <dgm:t>
        <a:bodyPr/>
        <a:lstStyle/>
        <a:p>
          <a:endParaRPr lang="en-US"/>
        </a:p>
      </dgm:t>
    </dgm:pt>
    <dgm:pt modelId="{EE9064E2-5603-4769-B8B2-44007AF6C74D}">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Applications</a:t>
          </a:r>
          <a:endParaRPr lang="en-US" dirty="0"/>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2317972A-6C7B-4B25-8553-7C89F68593AE}" type="parTrans" cxnId="{9D934212-9DD9-4FA9-88DE-8A2299A73AA5}">
      <dgm:prSet/>
      <dgm:spPr/>
      <dgm:t>
        <a:bodyPr/>
        <a:lstStyle/>
        <a:p>
          <a:endParaRPr lang="en-US"/>
        </a:p>
      </dgm:t>
    </dgm:pt>
    <dgm:pt modelId="{42D77C53-83BA-44EA-99ED-741E4247847A}" type="sibTrans" cxnId="{9D934212-9DD9-4FA9-88DE-8A2299A73AA5}">
      <dgm:prSet/>
      <dgm:spPr/>
      <dgm:t>
        <a:bodyPr/>
        <a:lstStyle/>
        <a:p>
          <a:endParaRPr lang="en-US"/>
        </a:p>
      </dgm:t>
    </dgm:pt>
    <dgm:pt modelId="{1A4FF1EC-57C4-4D26-9B32-70AAD048297B}">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Conclusion</a:t>
          </a:r>
          <a:endParaRPr lang="en-US" dirty="0"/>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C655459F-F21B-42F4-9446-4C36C7051126}" type="parTrans" cxnId="{D2274E2E-0DB8-47E3-A840-2F157AAFB012}">
      <dgm:prSet/>
      <dgm:spPr/>
      <dgm:t>
        <a:bodyPr/>
        <a:lstStyle/>
        <a:p>
          <a:endParaRPr lang="en-US"/>
        </a:p>
      </dgm:t>
    </dgm:pt>
    <dgm:pt modelId="{39550460-6275-47CD-A72E-A61B162E6CB3}" type="sibTrans" cxnId="{D2274E2E-0DB8-47E3-A840-2F157AAFB012}">
      <dgm:prSet/>
      <dgm:spPr/>
      <dgm:t>
        <a:bodyPr/>
        <a:lstStyle/>
        <a:p>
          <a:endParaRPr lang="en-US"/>
        </a:p>
      </dgm:t>
    </dgm:pt>
    <dgm:pt modelId="{4157EB4A-EEBB-42CA-9B9D-C3D96D02C688}">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References</a:t>
          </a:r>
          <a:endParaRPr lang="en-US" dirty="0"/>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63FEB1E7-4079-4440-A946-51D300B49CE6}" type="parTrans" cxnId="{CD24004A-555B-4B2B-A176-FB76E70FDEF9}">
      <dgm:prSet/>
      <dgm:spPr/>
      <dgm:t>
        <a:bodyPr/>
        <a:lstStyle/>
        <a:p>
          <a:endParaRPr lang="en-US"/>
        </a:p>
      </dgm:t>
    </dgm:pt>
    <dgm:pt modelId="{A73A8552-EE1E-41E8-8DBA-8416EC74B3B2}" type="sibTrans" cxnId="{CD24004A-555B-4B2B-A176-FB76E70FDEF9}">
      <dgm:prSet/>
      <dgm:spPr/>
      <dgm:t>
        <a:bodyPr/>
        <a:lstStyle/>
        <a:p>
          <a:endParaRPr lang="en-US"/>
        </a:p>
      </dgm:t>
    </dgm:pt>
    <dgm:pt modelId="{80788A12-EA88-41B3-A3F3-ECF0D6B0B4C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3" action="ppaction://hlinksldjump"/>
            </a:rPr>
            <a:t>Scheduling Exams[15]</a:t>
          </a:r>
          <a:endParaRPr lang="en-US" dirty="0"/>
        </a:p>
      </dgm:t>
    </dgm:pt>
    <dgm:pt modelId="{94DCD040-E765-4029-81DD-F7D5ECF78853}" type="parTrans" cxnId="{0D1B38D3-7F98-449E-893E-BD40B6A257A5}">
      <dgm:prSet/>
      <dgm:spPr/>
      <dgm:t>
        <a:bodyPr/>
        <a:lstStyle/>
        <a:p>
          <a:endParaRPr lang="en-US"/>
        </a:p>
      </dgm:t>
    </dgm:pt>
    <dgm:pt modelId="{882422DC-F0BD-4AB5-AF28-159FC656B02D}" type="sibTrans" cxnId="{0D1B38D3-7F98-449E-893E-BD40B6A257A5}">
      <dgm:prSet/>
      <dgm:spPr/>
      <dgm:t>
        <a:bodyPr/>
        <a:lstStyle/>
        <a:p>
          <a:endParaRPr lang="en-US"/>
        </a:p>
      </dgm:t>
    </dgm:pt>
    <dgm:pt modelId="{517418D3-85EC-427E-81CE-DAB83D01C45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4" action="ppaction://hlinksldjump"/>
            </a:rPr>
            <a:t>Register Allocation[14]</a:t>
          </a:r>
          <a:endParaRPr lang="en-US" dirty="0"/>
        </a:p>
      </dgm:t>
    </dgm:pt>
    <dgm:pt modelId="{2225191E-1CF0-4AD2-B2A6-70E794895529}" type="parTrans" cxnId="{F9D16BEE-8589-46A3-B0E1-3754D48441B6}">
      <dgm:prSet/>
      <dgm:spPr/>
      <dgm:t>
        <a:bodyPr/>
        <a:lstStyle/>
        <a:p>
          <a:endParaRPr lang="en-US"/>
        </a:p>
      </dgm:t>
    </dgm:pt>
    <dgm:pt modelId="{D2AE01E2-4821-421B-906A-9937D85D9009}" type="sibTrans" cxnId="{F9D16BEE-8589-46A3-B0E1-3754D48441B6}">
      <dgm:prSet/>
      <dgm:spPr/>
      <dgm:t>
        <a:bodyPr/>
        <a:lstStyle/>
        <a:p>
          <a:endParaRPr lang="en-US"/>
        </a:p>
      </dgm:t>
    </dgm:pt>
    <dgm:pt modelId="{47B6E8C8-6650-4645-9E2E-651991936D6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5" action="ppaction://hlinksldjump"/>
            </a:rPr>
            <a:t>Sudoku[17]</a:t>
          </a:r>
          <a:endParaRPr lang="en-US" dirty="0"/>
        </a:p>
      </dgm:t>
    </dgm:pt>
    <dgm:pt modelId="{2743D1CB-1C8E-415C-B18E-B7725C79CE81}" type="parTrans" cxnId="{7B474266-E329-47BC-871B-5744FEF7D58A}">
      <dgm:prSet/>
      <dgm:spPr/>
      <dgm:t>
        <a:bodyPr/>
        <a:lstStyle/>
        <a:p>
          <a:endParaRPr lang="en-US"/>
        </a:p>
      </dgm:t>
    </dgm:pt>
    <dgm:pt modelId="{08132C1A-4892-44E9-AD78-BCFE6C9EF656}" type="sibTrans" cxnId="{7B474266-E329-47BC-871B-5744FEF7D58A}">
      <dgm:prSet/>
      <dgm:spPr/>
      <dgm:t>
        <a:bodyPr/>
        <a:lstStyle/>
        <a:p>
          <a:endParaRPr lang="en-US"/>
        </a:p>
      </dgm:t>
    </dgm:pt>
    <dgm:pt modelId="{3BAC68C3-C2B6-4031-ABC3-BB86E801698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hlinkClick xmlns:r="http://schemas.openxmlformats.org/officeDocument/2006/relationships" r:id="rId16" action="ppaction://hlinksldjump"/>
            </a:rPr>
            <a:t>Traffic Signaling [2]</a:t>
          </a:r>
          <a:endParaRPr lang="en-US" dirty="0"/>
        </a:p>
      </dgm:t>
    </dgm:pt>
    <dgm:pt modelId="{24BBEAC3-1DE2-44BD-ABBD-A9449F7F6189}" type="parTrans" cxnId="{FFCD8628-80A0-418C-9657-34FB5CC2D22F}">
      <dgm:prSet/>
      <dgm:spPr/>
      <dgm:t>
        <a:bodyPr/>
        <a:lstStyle/>
        <a:p>
          <a:endParaRPr lang="en-US"/>
        </a:p>
      </dgm:t>
    </dgm:pt>
    <dgm:pt modelId="{D99B5791-1EC5-4B00-BF42-5EF34F380D64}" type="sibTrans" cxnId="{FFCD8628-80A0-418C-9657-34FB5CC2D22F}">
      <dgm:prSet/>
      <dgm:spPr/>
      <dgm:t>
        <a:bodyPr/>
        <a:lstStyle/>
        <a:p>
          <a:endParaRPr lang="en-US"/>
        </a:p>
      </dgm:t>
    </dgm:pt>
    <dgm:pt modelId="{3FD22015-9A3F-4CD5-B1AC-53A681150093}">
      <dgm:prSet phldrT="[Text]"/>
      <dgm:spPr/>
      <dgm:t>
        <a:bodyPr/>
        <a:lstStyle/>
        <a:p>
          <a:r>
            <a:rPr lang="en-US" dirty="0" smtClean="0">
              <a:hlinkClick xmlns:r="http://schemas.openxmlformats.org/officeDocument/2006/relationships" r:id="rId17" action="ppaction://hlinksldjump"/>
            </a:rPr>
            <a:t>DOM[18]</a:t>
          </a:r>
          <a:endParaRPr lang="en-US" dirty="0"/>
        </a:p>
      </dgm:t>
    </dgm:pt>
    <dgm:pt modelId="{18D7911E-323F-4379-AB82-4E7E778329C5}" type="parTrans" cxnId="{92D9EBFF-7777-4B6C-93E4-C1973DDC1743}">
      <dgm:prSet/>
      <dgm:spPr/>
      <dgm:t>
        <a:bodyPr/>
        <a:lstStyle/>
        <a:p>
          <a:endParaRPr lang="en-US"/>
        </a:p>
      </dgm:t>
    </dgm:pt>
    <dgm:pt modelId="{16C1C2E1-1076-485E-8A7C-F932939CEC6D}" type="sibTrans" cxnId="{92D9EBFF-7777-4B6C-93E4-C1973DDC1743}">
      <dgm:prSet/>
      <dgm:spPr/>
      <dgm:t>
        <a:bodyPr/>
        <a:lstStyle/>
        <a:p>
          <a:endParaRPr lang="en-US"/>
        </a:p>
      </dgm:t>
    </dgm:pt>
    <dgm:pt modelId="{E79E8E3E-0D9B-4FC0-B5FF-2A4D3C15573B}">
      <dgm:prSet phldrT="[Text]">
        <dgm:style>
          <a:lnRef idx="2">
            <a:schemeClr val="accent1"/>
          </a:lnRef>
          <a:fillRef idx="1">
            <a:schemeClr val="lt1"/>
          </a:fillRef>
          <a:effectRef idx="0">
            <a:schemeClr val="accent1"/>
          </a:effectRef>
          <a:fontRef idx="minor">
            <a:schemeClr val="dk1"/>
          </a:fontRef>
        </dgm:style>
      </dgm:prSet>
      <dgm:spPr/>
      <dgm:t>
        <a:bodyPr/>
        <a:lstStyle/>
        <a:p>
          <a:r>
            <a:rPr lang="en-US" b="0" dirty="0" smtClean="0">
              <a:solidFill>
                <a:schemeClr val="tx1"/>
              </a:solidFill>
              <a:hlinkClick xmlns:r="http://schemas.openxmlformats.org/officeDocument/2006/relationships" r:id="rId18" action="ppaction://hlinksldjump"/>
            </a:rPr>
            <a:t>8 Queen Problem</a:t>
          </a:r>
          <a:endParaRPr lang="en-US" b="0" dirty="0">
            <a:solidFill>
              <a:schemeClr val="tx1"/>
            </a:solidFill>
          </a:endParaRPr>
        </a:p>
      </dgm:t>
    </dgm:pt>
    <dgm:pt modelId="{2F42D71A-6732-4C44-B7B9-AA0BAECB4446}" type="parTrans" cxnId="{6F6D9320-DD5C-4A6C-968C-5A3CC898960E}">
      <dgm:prSet/>
      <dgm:spPr/>
      <dgm:t>
        <a:bodyPr/>
        <a:lstStyle/>
        <a:p>
          <a:endParaRPr lang="en-US"/>
        </a:p>
      </dgm:t>
    </dgm:pt>
    <dgm:pt modelId="{A466345D-1BFC-4C9E-817E-1B9CFC33FC95}" type="sibTrans" cxnId="{6F6D9320-DD5C-4A6C-968C-5A3CC898960E}">
      <dgm:prSet/>
      <dgm:spPr/>
      <dgm:t>
        <a:bodyPr/>
        <a:lstStyle/>
        <a:p>
          <a:endParaRPr lang="en-US"/>
        </a:p>
      </dgm:t>
    </dgm:pt>
    <dgm:pt modelId="{7F4B495C-B5BB-4D7B-9F0D-7B082D4A65C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Computational Results</a:t>
          </a:r>
          <a:endParaRPr lang="en-US" dirty="0"/>
        </a:p>
      </dgm:t>
      <dgm:extLst>
        <a:ext uri="{E40237B7-FDA0-4F09-8148-C483321AD2D9}">
          <dgm14:cNvPr xmlns:dgm14="http://schemas.microsoft.com/office/drawing/2010/diagram" id="0" name="">
            <a:hlinkClick xmlns:r="http://schemas.openxmlformats.org/officeDocument/2006/relationships" r:id="rId19" action="ppaction://hlinksldjump"/>
          </dgm14:cNvPr>
        </a:ext>
      </dgm:extLst>
    </dgm:pt>
    <dgm:pt modelId="{F53CCDF3-1796-4457-98CF-C09CACBA1E77}" type="parTrans" cxnId="{144BF2CD-DB28-4E67-9294-F520382A77A8}">
      <dgm:prSet/>
      <dgm:spPr/>
      <dgm:t>
        <a:bodyPr/>
        <a:lstStyle/>
        <a:p>
          <a:endParaRPr lang="en-US"/>
        </a:p>
      </dgm:t>
    </dgm:pt>
    <dgm:pt modelId="{00DC0E6F-DBDC-4CCA-8735-4CBE16CD9DD4}" type="sibTrans" cxnId="{144BF2CD-DB28-4E67-9294-F520382A77A8}">
      <dgm:prSet/>
      <dgm:spPr/>
      <dgm:t>
        <a:bodyPr/>
        <a:lstStyle/>
        <a:p>
          <a:endParaRPr lang="en-US"/>
        </a:p>
      </dgm:t>
    </dgm:pt>
    <dgm:pt modelId="{BCC8809B-08F3-4693-9876-1E3A8BF8700E}" type="pres">
      <dgm:prSet presAssocID="{4FB164C7-6D0A-4021-B7EF-97C569CD2A3E}" presName="linear" presStyleCnt="0">
        <dgm:presLayoutVars>
          <dgm:dir/>
          <dgm:animLvl val="lvl"/>
          <dgm:resizeHandles val="exact"/>
        </dgm:presLayoutVars>
      </dgm:prSet>
      <dgm:spPr/>
      <dgm:t>
        <a:bodyPr/>
        <a:lstStyle/>
        <a:p>
          <a:endParaRPr lang="en-US"/>
        </a:p>
      </dgm:t>
    </dgm:pt>
    <dgm:pt modelId="{304DD202-FC07-47F9-BCCE-6F65AB4A4C45}" type="pres">
      <dgm:prSet presAssocID="{E8417C84-BEA8-4EC5-9E8F-6D00FCDBC015}" presName="parentLin" presStyleCnt="0"/>
      <dgm:spPr/>
    </dgm:pt>
    <dgm:pt modelId="{2094678D-F897-4743-BCA0-E74D2B2036D9}" type="pres">
      <dgm:prSet presAssocID="{E8417C84-BEA8-4EC5-9E8F-6D00FCDBC015}" presName="parentLeftMargin" presStyleLbl="node1" presStyleIdx="0" presStyleCnt="8"/>
      <dgm:spPr/>
      <dgm:t>
        <a:bodyPr/>
        <a:lstStyle/>
        <a:p>
          <a:endParaRPr lang="en-US"/>
        </a:p>
      </dgm:t>
    </dgm:pt>
    <dgm:pt modelId="{A4F7F6EE-0D5A-457E-9FE5-0CFD112C8849}" type="pres">
      <dgm:prSet presAssocID="{E8417C84-BEA8-4EC5-9E8F-6D00FCDBC015}" presName="parentText" presStyleLbl="node1" presStyleIdx="0" presStyleCnt="8">
        <dgm:presLayoutVars>
          <dgm:chMax val="0"/>
          <dgm:bulletEnabled val="1"/>
        </dgm:presLayoutVars>
      </dgm:prSet>
      <dgm:spPr/>
      <dgm:t>
        <a:bodyPr/>
        <a:lstStyle/>
        <a:p>
          <a:endParaRPr lang="en-US"/>
        </a:p>
      </dgm:t>
    </dgm:pt>
    <dgm:pt modelId="{6D454052-6D10-428F-99A8-6265CB1B4897}" type="pres">
      <dgm:prSet presAssocID="{E8417C84-BEA8-4EC5-9E8F-6D00FCDBC015}" presName="negativeSpace" presStyleCnt="0"/>
      <dgm:spPr/>
    </dgm:pt>
    <dgm:pt modelId="{94BF0988-D799-4F9E-BA97-5758D0921DE2}" type="pres">
      <dgm:prSet presAssocID="{E8417C84-BEA8-4EC5-9E8F-6D00FCDBC015}" presName="childText" presStyleLbl="conFgAcc1" presStyleIdx="0" presStyleCnt="8">
        <dgm:presLayoutVars>
          <dgm:bulletEnabled val="1"/>
        </dgm:presLayoutVars>
      </dgm:prSet>
      <dgm:spPr/>
    </dgm:pt>
    <dgm:pt modelId="{B9B3FE52-3CD4-4F5C-8B39-1283CB7DC38F}" type="pres">
      <dgm:prSet presAssocID="{9804EA10-41CA-4CF1-8893-D934997AB4F6}" presName="spaceBetweenRectangles" presStyleCnt="0"/>
      <dgm:spPr/>
    </dgm:pt>
    <dgm:pt modelId="{EFC6478B-B1D2-47A4-9203-635335C14541}" type="pres">
      <dgm:prSet presAssocID="{CE9505D2-AF93-4CA2-925C-485290A0C2F0}" presName="parentLin" presStyleCnt="0"/>
      <dgm:spPr/>
    </dgm:pt>
    <dgm:pt modelId="{4B721990-050A-41CA-9AB6-A1324E91B718}" type="pres">
      <dgm:prSet presAssocID="{CE9505D2-AF93-4CA2-925C-485290A0C2F0}" presName="parentLeftMargin" presStyleLbl="node1" presStyleIdx="0" presStyleCnt="8"/>
      <dgm:spPr/>
      <dgm:t>
        <a:bodyPr/>
        <a:lstStyle/>
        <a:p>
          <a:endParaRPr lang="en-US"/>
        </a:p>
      </dgm:t>
    </dgm:pt>
    <dgm:pt modelId="{E2FC669B-4889-440D-96CF-14EC934461B4}" type="pres">
      <dgm:prSet presAssocID="{CE9505D2-AF93-4CA2-925C-485290A0C2F0}" presName="parentText" presStyleLbl="node1" presStyleIdx="1" presStyleCnt="8">
        <dgm:presLayoutVars>
          <dgm:chMax val="0"/>
          <dgm:bulletEnabled val="1"/>
        </dgm:presLayoutVars>
      </dgm:prSet>
      <dgm:spPr/>
      <dgm:t>
        <a:bodyPr/>
        <a:lstStyle/>
        <a:p>
          <a:endParaRPr lang="en-US"/>
        </a:p>
      </dgm:t>
    </dgm:pt>
    <dgm:pt modelId="{4A51215A-63CA-4A1F-A249-E19017D96108}" type="pres">
      <dgm:prSet presAssocID="{CE9505D2-AF93-4CA2-925C-485290A0C2F0}" presName="negativeSpace" presStyleCnt="0"/>
      <dgm:spPr/>
    </dgm:pt>
    <dgm:pt modelId="{02D616B1-C029-4E4D-A06E-58423139183F}" type="pres">
      <dgm:prSet presAssocID="{CE9505D2-AF93-4CA2-925C-485290A0C2F0}" presName="childText" presStyleLbl="conFgAcc1" presStyleIdx="1" presStyleCnt="8">
        <dgm:presLayoutVars>
          <dgm:bulletEnabled val="1"/>
        </dgm:presLayoutVars>
      </dgm:prSet>
      <dgm:spPr/>
    </dgm:pt>
    <dgm:pt modelId="{FF5433F6-94EE-4264-A127-E0580C16C316}" type="pres">
      <dgm:prSet presAssocID="{84CAE666-F38B-4E8E-AE83-B47F10F9FB67}" presName="spaceBetweenRectangles" presStyleCnt="0"/>
      <dgm:spPr/>
    </dgm:pt>
    <dgm:pt modelId="{EE1088D0-3C46-4517-95E7-9037A1C47A55}" type="pres">
      <dgm:prSet presAssocID="{9E795864-CA69-4FE7-9F37-440970E8EF50}" presName="parentLin" presStyleCnt="0"/>
      <dgm:spPr/>
    </dgm:pt>
    <dgm:pt modelId="{A0DF0EAF-4BEE-454B-BBF3-12A1423FF979}" type="pres">
      <dgm:prSet presAssocID="{9E795864-CA69-4FE7-9F37-440970E8EF50}" presName="parentLeftMargin" presStyleLbl="node1" presStyleIdx="1" presStyleCnt="8"/>
      <dgm:spPr/>
      <dgm:t>
        <a:bodyPr/>
        <a:lstStyle/>
        <a:p>
          <a:endParaRPr lang="en-US"/>
        </a:p>
      </dgm:t>
    </dgm:pt>
    <dgm:pt modelId="{684162CE-B25F-48AA-AE06-B5118917548D}" type="pres">
      <dgm:prSet presAssocID="{9E795864-CA69-4FE7-9F37-440970E8EF50}" presName="parentText" presStyleLbl="node1" presStyleIdx="2" presStyleCnt="8">
        <dgm:presLayoutVars>
          <dgm:chMax val="0"/>
          <dgm:bulletEnabled val="1"/>
        </dgm:presLayoutVars>
      </dgm:prSet>
      <dgm:spPr/>
      <dgm:t>
        <a:bodyPr/>
        <a:lstStyle/>
        <a:p>
          <a:endParaRPr lang="en-US"/>
        </a:p>
      </dgm:t>
    </dgm:pt>
    <dgm:pt modelId="{4165F1B7-3867-4B44-91C2-3DF4884FB3CA}" type="pres">
      <dgm:prSet presAssocID="{9E795864-CA69-4FE7-9F37-440970E8EF50}" presName="negativeSpace" presStyleCnt="0"/>
      <dgm:spPr/>
    </dgm:pt>
    <dgm:pt modelId="{3E6C1706-F9EF-4702-A6DD-5088C1B07AA8}" type="pres">
      <dgm:prSet presAssocID="{9E795864-CA69-4FE7-9F37-440970E8EF50}" presName="childText" presStyleLbl="conFgAcc1" presStyleIdx="2" presStyleCnt="8">
        <dgm:presLayoutVars>
          <dgm:bulletEnabled val="1"/>
        </dgm:presLayoutVars>
      </dgm:prSet>
      <dgm:spPr/>
      <dgm:t>
        <a:bodyPr/>
        <a:lstStyle/>
        <a:p>
          <a:endParaRPr lang="en-US"/>
        </a:p>
      </dgm:t>
    </dgm:pt>
    <dgm:pt modelId="{501B9333-9D90-4512-B170-5FEF46680F85}" type="pres">
      <dgm:prSet presAssocID="{518A2AFC-9C18-4B97-AC82-BA2137C1B79A}" presName="spaceBetweenRectangles" presStyleCnt="0"/>
      <dgm:spPr/>
    </dgm:pt>
    <dgm:pt modelId="{554D81A5-5CDE-4A27-A0D6-6413B6F233BF}" type="pres">
      <dgm:prSet presAssocID="{0B85369C-F01E-423F-8E72-DB08A93D3B3A}" presName="parentLin" presStyleCnt="0"/>
      <dgm:spPr/>
    </dgm:pt>
    <dgm:pt modelId="{61A632BD-F212-4754-A82A-47F784BB615D}" type="pres">
      <dgm:prSet presAssocID="{0B85369C-F01E-423F-8E72-DB08A93D3B3A}" presName="parentLeftMargin" presStyleLbl="node1" presStyleIdx="2" presStyleCnt="8"/>
      <dgm:spPr/>
      <dgm:t>
        <a:bodyPr/>
        <a:lstStyle/>
        <a:p>
          <a:endParaRPr lang="en-US"/>
        </a:p>
      </dgm:t>
    </dgm:pt>
    <dgm:pt modelId="{A86BC119-FFE4-4F53-8A41-0B7942C275A7}" type="pres">
      <dgm:prSet presAssocID="{0B85369C-F01E-423F-8E72-DB08A93D3B3A}" presName="parentText" presStyleLbl="node1" presStyleIdx="3" presStyleCnt="8">
        <dgm:presLayoutVars>
          <dgm:chMax val="0"/>
          <dgm:bulletEnabled val="1"/>
        </dgm:presLayoutVars>
      </dgm:prSet>
      <dgm:spPr/>
      <dgm:t>
        <a:bodyPr/>
        <a:lstStyle/>
        <a:p>
          <a:endParaRPr lang="en-US"/>
        </a:p>
      </dgm:t>
    </dgm:pt>
    <dgm:pt modelId="{887423C3-3FF1-4FA3-91D0-5BFB12EB54E2}" type="pres">
      <dgm:prSet presAssocID="{0B85369C-F01E-423F-8E72-DB08A93D3B3A}" presName="negativeSpace" presStyleCnt="0"/>
      <dgm:spPr/>
    </dgm:pt>
    <dgm:pt modelId="{A2AB59A2-2557-4895-9C5F-6269F28ADA7B}" type="pres">
      <dgm:prSet presAssocID="{0B85369C-F01E-423F-8E72-DB08A93D3B3A}" presName="childText" presStyleLbl="conFgAcc1" presStyleIdx="3" presStyleCnt="8">
        <dgm:presLayoutVars>
          <dgm:bulletEnabled val="1"/>
        </dgm:presLayoutVars>
      </dgm:prSet>
      <dgm:spPr/>
    </dgm:pt>
    <dgm:pt modelId="{EBCBEAD0-6714-4900-89B0-1D7003DE5F9B}" type="pres">
      <dgm:prSet presAssocID="{A4D6521C-1903-4E57-9566-5EEC99ED72DE}" presName="spaceBetweenRectangles" presStyleCnt="0"/>
      <dgm:spPr/>
    </dgm:pt>
    <dgm:pt modelId="{D483A19D-ED81-4C88-8AEF-71C778AF85FA}" type="pres">
      <dgm:prSet presAssocID="{7F4B495C-B5BB-4D7B-9F0D-7B082D4A65C6}" presName="parentLin" presStyleCnt="0"/>
      <dgm:spPr/>
    </dgm:pt>
    <dgm:pt modelId="{2BF4B410-72CD-4F18-A0A1-8E9FE0E652DC}" type="pres">
      <dgm:prSet presAssocID="{7F4B495C-B5BB-4D7B-9F0D-7B082D4A65C6}" presName="parentLeftMargin" presStyleLbl="node1" presStyleIdx="3" presStyleCnt="8"/>
      <dgm:spPr/>
      <dgm:t>
        <a:bodyPr/>
        <a:lstStyle/>
        <a:p>
          <a:endParaRPr lang="en-US"/>
        </a:p>
      </dgm:t>
    </dgm:pt>
    <dgm:pt modelId="{0D50D1DC-1014-4AAB-864B-0F17645347EA}" type="pres">
      <dgm:prSet presAssocID="{7F4B495C-B5BB-4D7B-9F0D-7B082D4A65C6}" presName="parentText" presStyleLbl="node1" presStyleIdx="4" presStyleCnt="8">
        <dgm:presLayoutVars>
          <dgm:chMax val="0"/>
          <dgm:bulletEnabled val="1"/>
        </dgm:presLayoutVars>
      </dgm:prSet>
      <dgm:spPr/>
      <dgm:t>
        <a:bodyPr/>
        <a:lstStyle/>
        <a:p>
          <a:endParaRPr lang="en-US"/>
        </a:p>
      </dgm:t>
    </dgm:pt>
    <dgm:pt modelId="{6002CEF8-CAA5-4DDF-9416-CC1F3349812F}" type="pres">
      <dgm:prSet presAssocID="{7F4B495C-B5BB-4D7B-9F0D-7B082D4A65C6}" presName="negativeSpace" presStyleCnt="0"/>
      <dgm:spPr/>
    </dgm:pt>
    <dgm:pt modelId="{AC55AAE5-CD86-4DCA-A4D4-D4BBBE4D9C6E}" type="pres">
      <dgm:prSet presAssocID="{7F4B495C-B5BB-4D7B-9F0D-7B082D4A65C6}" presName="childText" presStyleLbl="conFgAcc1" presStyleIdx="4" presStyleCnt="8">
        <dgm:presLayoutVars>
          <dgm:bulletEnabled val="1"/>
        </dgm:presLayoutVars>
      </dgm:prSet>
      <dgm:spPr/>
    </dgm:pt>
    <dgm:pt modelId="{6129D119-B38F-4CCA-B075-4EB8A76153C4}" type="pres">
      <dgm:prSet presAssocID="{00DC0E6F-DBDC-4CCA-8735-4CBE16CD9DD4}" presName="spaceBetweenRectangles" presStyleCnt="0"/>
      <dgm:spPr/>
    </dgm:pt>
    <dgm:pt modelId="{D747B5C8-20B1-420A-A113-817C586B8209}" type="pres">
      <dgm:prSet presAssocID="{EE9064E2-5603-4769-B8B2-44007AF6C74D}" presName="parentLin" presStyleCnt="0"/>
      <dgm:spPr/>
    </dgm:pt>
    <dgm:pt modelId="{A249C578-C097-40AB-97A5-50700B54BB95}" type="pres">
      <dgm:prSet presAssocID="{EE9064E2-5603-4769-B8B2-44007AF6C74D}" presName="parentLeftMargin" presStyleLbl="node1" presStyleIdx="4" presStyleCnt="8"/>
      <dgm:spPr/>
      <dgm:t>
        <a:bodyPr/>
        <a:lstStyle/>
        <a:p>
          <a:endParaRPr lang="en-US"/>
        </a:p>
      </dgm:t>
    </dgm:pt>
    <dgm:pt modelId="{9B3B934E-3E04-49B0-A048-AEEB32FC7592}" type="pres">
      <dgm:prSet presAssocID="{EE9064E2-5603-4769-B8B2-44007AF6C74D}" presName="parentText" presStyleLbl="node1" presStyleIdx="5" presStyleCnt="8">
        <dgm:presLayoutVars>
          <dgm:chMax val="0"/>
          <dgm:bulletEnabled val="1"/>
        </dgm:presLayoutVars>
      </dgm:prSet>
      <dgm:spPr/>
      <dgm:t>
        <a:bodyPr/>
        <a:lstStyle/>
        <a:p>
          <a:endParaRPr lang="en-US"/>
        </a:p>
      </dgm:t>
    </dgm:pt>
    <dgm:pt modelId="{22E5A17B-93EB-4FAE-A43C-0989E90AD6F1}" type="pres">
      <dgm:prSet presAssocID="{EE9064E2-5603-4769-B8B2-44007AF6C74D}" presName="negativeSpace" presStyleCnt="0"/>
      <dgm:spPr/>
    </dgm:pt>
    <dgm:pt modelId="{682B14D7-DA68-4380-A1B4-5DC907A8F075}" type="pres">
      <dgm:prSet presAssocID="{EE9064E2-5603-4769-B8B2-44007AF6C74D}" presName="childText" presStyleLbl="conFgAcc1" presStyleIdx="5" presStyleCnt="8">
        <dgm:presLayoutVars>
          <dgm:bulletEnabled val="1"/>
        </dgm:presLayoutVars>
      </dgm:prSet>
      <dgm:spPr/>
      <dgm:t>
        <a:bodyPr/>
        <a:lstStyle/>
        <a:p>
          <a:endParaRPr lang="en-US"/>
        </a:p>
      </dgm:t>
    </dgm:pt>
    <dgm:pt modelId="{C630BA89-DD1B-4C8A-9D44-3FFA41B3F408}" type="pres">
      <dgm:prSet presAssocID="{42D77C53-83BA-44EA-99ED-741E4247847A}" presName="spaceBetweenRectangles" presStyleCnt="0"/>
      <dgm:spPr/>
    </dgm:pt>
    <dgm:pt modelId="{3DE4AB8C-EFB5-4774-A988-4F4AACAA68B5}" type="pres">
      <dgm:prSet presAssocID="{1A4FF1EC-57C4-4D26-9B32-70AAD048297B}" presName="parentLin" presStyleCnt="0"/>
      <dgm:spPr/>
    </dgm:pt>
    <dgm:pt modelId="{D53244C6-0C4D-492A-8CB9-AE2780995D0C}" type="pres">
      <dgm:prSet presAssocID="{1A4FF1EC-57C4-4D26-9B32-70AAD048297B}" presName="parentLeftMargin" presStyleLbl="node1" presStyleIdx="5" presStyleCnt="8"/>
      <dgm:spPr/>
      <dgm:t>
        <a:bodyPr/>
        <a:lstStyle/>
        <a:p>
          <a:endParaRPr lang="en-US"/>
        </a:p>
      </dgm:t>
    </dgm:pt>
    <dgm:pt modelId="{624403D5-36A0-459B-A886-7181B6519B2C}" type="pres">
      <dgm:prSet presAssocID="{1A4FF1EC-57C4-4D26-9B32-70AAD048297B}" presName="parentText" presStyleLbl="node1" presStyleIdx="6" presStyleCnt="8">
        <dgm:presLayoutVars>
          <dgm:chMax val="0"/>
          <dgm:bulletEnabled val="1"/>
        </dgm:presLayoutVars>
      </dgm:prSet>
      <dgm:spPr/>
      <dgm:t>
        <a:bodyPr/>
        <a:lstStyle/>
        <a:p>
          <a:endParaRPr lang="en-US"/>
        </a:p>
      </dgm:t>
    </dgm:pt>
    <dgm:pt modelId="{90714807-D1B1-4774-AF26-7C1D0503B598}" type="pres">
      <dgm:prSet presAssocID="{1A4FF1EC-57C4-4D26-9B32-70AAD048297B}" presName="negativeSpace" presStyleCnt="0"/>
      <dgm:spPr/>
    </dgm:pt>
    <dgm:pt modelId="{6C1EE109-6877-4BF1-83E8-5E9A1D0C28AC}" type="pres">
      <dgm:prSet presAssocID="{1A4FF1EC-57C4-4D26-9B32-70AAD048297B}" presName="childText" presStyleLbl="conFgAcc1" presStyleIdx="6" presStyleCnt="8">
        <dgm:presLayoutVars>
          <dgm:bulletEnabled val="1"/>
        </dgm:presLayoutVars>
      </dgm:prSet>
      <dgm:spPr/>
    </dgm:pt>
    <dgm:pt modelId="{F1CCE5EB-196F-4FBD-A0D6-7386B633EB1F}" type="pres">
      <dgm:prSet presAssocID="{39550460-6275-47CD-A72E-A61B162E6CB3}" presName="spaceBetweenRectangles" presStyleCnt="0"/>
      <dgm:spPr/>
    </dgm:pt>
    <dgm:pt modelId="{FF48E82A-5F10-4AFE-9FB3-1708BAB15FE9}" type="pres">
      <dgm:prSet presAssocID="{4157EB4A-EEBB-42CA-9B9D-C3D96D02C688}" presName="parentLin" presStyleCnt="0"/>
      <dgm:spPr/>
    </dgm:pt>
    <dgm:pt modelId="{768F0333-B888-4E52-92B8-3D3C461D2182}" type="pres">
      <dgm:prSet presAssocID="{4157EB4A-EEBB-42CA-9B9D-C3D96D02C688}" presName="parentLeftMargin" presStyleLbl="node1" presStyleIdx="6" presStyleCnt="8"/>
      <dgm:spPr/>
      <dgm:t>
        <a:bodyPr/>
        <a:lstStyle/>
        <a:p>
          <a:endParaRPr lang="en-US"/>
        </a:p>
      </dgm:t>
    </dgm:pt>
    <dgm:pt modelId="{894DB273-0975-4E1E-A60F-163868509FD5}" type="pres">
      <dgm:prSet presAssocID="{4157EB4A-EEBB-42CA-9B9D-C3D96D02C688}" presName="parentText" presStyleLbl="node1" presStyleIdx="7" presStyleCnt="8">
        <dgm:presLayoutVars>
          <dgm:chMax val="0"/>
          <dgm:bulletEnabled val="1"/>
        </dgm:presLayoutVars>
      </dgm:prSet>
      <dgm:spPr/>
      <dgm:t>
        <a:bodyPr/>
        <a:lstStyle/>
        <a:p>
          <a:endParaRPr lang="en-US"/>
        </a:p>
      </dgm:t>
    </dgm:pt>
    <dgm:pt modelId="{195704B3-6761-4757-81EC-C08A68474D2F}" type="pres">
      <dgm:prSet presAssocID="{4157EB4A-EEBB-42CA-9B9D-C3D96D02C688}" presName="negativeSpace" presStyleCnt="0"/>
      <dgm:spPr/>
    </dgm:pt>
    <dgm:pt modelId="{43B72C70-3C07-4783-909E-5258410D270E}" type="pres">
      <dgm:prSet presAssocID="{4157EB4A-EEBB-42CA-9B9D-C3D96D02C688}" presName="childText" presStyleLbl="conFgAcc1" presStyleIdx="7" presStyleCnt="8">
        <dgm:presLayoutVars>
          <dgm:bulletEnabled val="1"/>
        </dgm:presLayoutVars>
      </dgm:prSet>
      <dgm:spPr/>
    </dgm:pt>
  </dgm:ptLst>
  <dgm:cxnLst>
    <dgm:cxn modelId="{601FA4E0-EBB4-4859-A918-5A2A603B1C83}" type="presOf" srcId="{B990D7E5-531B-4E03-BCBE-50F4828178C8}" destId="{3E6C1706-F9EF-4702-A6DD-5088C1B07AA8}" srcOrd="0" destOrd="3" presId="urn:microsoft.com/office/officeart/2005/8/layout/list1"/>
    <dgm:cxn modelId="{2AD2BD37-8752-45B2-A705-230C8431B153}" type="presOf" srcId="{9E795864-CA69-4FE7-9F37-440970E8EF50}" destId="{684162CE-B25F-48AA-AE06-B5118917548D}" srcOrd="1" destOrd="0" presId="urn:microsoft.com/office/officeart/2005/8/layout/list1"/>
    <dgm:cxn modelId="{40858A64-1C68-49DF-80F4-455DB3EE800F}" srcId="{9E795864-CA69-4FE7-9F37-440970E8EF50}" destId="{E5D82549-223B-4DD3-B4C0-DF1D1C113EF1}" srcOrd="0" destOrd="0" parTransId="{1082833F-8BCF-4106-95FF-A1D6344AB462}" sibTransId="{0F639454-9319-4266-ADD9-BCA376007980}"/>
    <dgm:cxn modelId="{9D934212-9DD9-4FA9-88DE-8A2299A73AA5}" srcId="{4FB164C7-6D0A-4021-B7EF-97C569CD2A3E}" destId="{EE9064E2-5603-4769-B8B2-44007AF6C74D}" srcOrd="5" destOrd="0" parTransId="{2317972A-6C7B-4B25-8553-7C89F68593AE}" sibTransId="{42D77C53-83BA-44EA-99ED-741E4247847A}"/>
    <dgm:cxn modelId="{09F70A2E-2632-4927-B686-747EE88C7C9F}" type="presOf" srcId="{47B6E8C8-6650-4645-9E2E-651991936D61}" destId="{682B14D7-DA68-4380-A1B4-5DC907A8F075}" srcOrd="0" destOrd="2" presId="urn:microsoft.com/office/officeart/2005/8/layout/list1"/>
    <dgm:cxn modelId="{92D9EBFF-7777-4B6C-93E4-C1973DDC1743}" srcId="{9E795864-CA69-4FE7-9F37-440970E8EF50}" destId="{3FD22015-9A3F-4CD5-B1AC-53A681150093}" srcOrd="6" destOrd="0" parTransId="{18D7911E-323F-4379-AB82-4E7E778329C5}" sibTransId="{16C1C2E1-1076-485E-8A7C-F932939CEC6D}"/>
    <dgm:cxn modelId="{C0DF392D-C004-43FE-BC7C-67DF093007E0}" srcId="{4FB164C7-6D0A-4021-B7EF-97C569CD2A3E}" destId="{E8417C84-BEA8-4EC5-9E8F-6D00FCDBC015}" srcOrd="0" destOrd="0" parTransId="{36139FB1-A9B9-4526-8EAF-93EF473E0FCD}" sibTransId="{9804EA10-41CA-4CF1-8893-D934997AB4F6}"/>
    <dgm:cxn modelId="{1CFEF069-62ED-4F8A-8A57-0EECDD1CBB6D}" type="presOf" srcId="{CE9505D2-AF93-4CA2-925C-485290A0C2F0}" destId="{4B721990-050A-41CA-9AB6-A1324E91B718}" srcOrd="0" destOrd="0" presId="urn:microsoft.com/office/officeart/2005/8/layout/list1"/>
    <dgm:cxn modelId="{01FF2F26-011C-424D-9144-D1DD76DDF141}" type="presOf" srcId="{80788A12-EA88-41B3-A3F3-ECF0D6B0B4C8}" destId="{682B14D7-DA68-4380-A1B4-5DC907A8F075}" srcOrd="0" destOrd="0" presId="urn:microsoft.com/office/officeart/2005/8/layout/list1"/>
    <dgm:cxn modelId="{F9D16BEE-8589-46A3-B0E1-3754D48441B6}" srcId="{EE9064E2-5603-4769-B8B2-44007AF6C74D}" destId="{517418D3-85EC-427E-81CE-DAB83D01C458}" srcOrd="1" destOrd="0" parTransId="{2225191E-1CF0-4AD2-B2A6-70E794895529}" sibTransId="{D2AE01E2-4821-421B-906A-9937D85D9009}"/>
    <dgm:cxn modelId="{32AEFEFD-0308-4EB9-B9A0-6BEB45CABFE0}" srcId="{9E795864-CA69-4FE7-9F37-440970E8EF50}" destId="{F6CB485D-5388-425E-9EE5-9D5A3AC8F78A}" srcOrd="2" destOrd="0" parTransId="{DE450CA2-D5A0-4D3C-9103-89BFAF8D03F1}" sibTransId="{ABC6D56A-9253-4D24-B242-00F311D9BFC9}"/>
    <dgm:cxn modelId="{55107FAE-40D9-4C6E-BDAA-5CF23157553C}" type="presOf" srcId="{7F4B495C-B5BB-4D7B-9F0D-7B082D4A65C6}" destId="{0D50D1DC-1014-4AAB-864B-0F17645347EA}" srcOrd="1" destOrd="0" presId="urn:microsoft.com/office/officeart/2005/8/layout/list1"/>
    <dgm:cxn modelId="{239BA54E-D2DB-482D-BC44-9DC4BF472FB0}" type="presOf" srcId="{517418D3-85EC-427E-81CE-DAB83D01C458}" destId="{682B14D7-DA68-4380-A1B4-5DC907A8F075}" srcOrd="0" destOrd="1" presId="urn:microsoft.com/office/officeart/2005/8/layout/list1"/>
    <dgm:cxn modelId="{9E37402C-4FA7-440A-AE0C-FA798195286C}" type="presOf" srcId="{E79E8E3E-0D9B-4FC0-B5FF-2A4D3C15573B}" destId="{682B14D7-DA68-4380-A1B4-5DC907A8F075}" srcOrd="0" destOrd="3" presId="urn:microsoft.com/office/officeart/2005/8/layout/list1"/>
    <dgm:cxn modelId="{72251D6C-D1BD-4AB3-A2C1-E8BC17DC3537}" srcId="{4FB164C7-6D0A-4021-B7EF-97C569CD2A3E}" destId="{CE9505D2-AF93-4CA2-925C-485290A0C2F0}" srcOrd="1" destOrd="0" parTransId="{E0C314D6-2491-4D37-8951-E04454DAC08C}" sibTransId="{84CAE666-F38B-4E8E-AE83-B47F10F9FB67}"/>
    <dgm:cxn modelId="{0BC207B9-1012-4597-8DB1-9DCC43058903}" type="presOf" srcId="{A55E64A6-652F-4F15-A3CE-B2760FD32F20}" destId="{3E6C1706-F9EF-4702-A6DD-5088C1B07AA8}" srcOrd="0" destOrd="4" presId="urn:microsoft.com/office/officeart/2005/8/layout/list1"/>
    <dgm:cxn modelId="{D2274E2E-0DB8-47E3-A840-2F157AAFB012}" srcId="{4FB164C7-6D0A-4021-B7EF-97C569CD2A3E}" destId="{1A4FF1EC-57C4-4D26-9B32-70AAD048297B}" srcOrd="6" destOrd="0" parTransId="{C655459F-F21B-42F4-9446-4C36C7051126}" sibTransId="{39550460-6275-47CD-A72E-A61B162E6CB3}"/>
    <dgm:cxn modelId="{96D0A631-02EE-4948-935F-33600B119943}" type="presOf" srcId="{4157EB4A-EEBB-42CA-9B9D-C3D96D02C688}" destId="{768F0333-B888-4E52-92B8-3D3C461D2182}" srcOrd="0" destOrd="0" presId="urn:microsoft.com/office/officeart/2005/8/layout/list1"/>
    <dgm:cxn modelId="{E132CAF4-42DF-4909-813A-EEADCC6DFDBC}" type="presOf" srcId="{4FB164C7-6D0A-4021-B7EF-97C569CD2A3E}" destId="{BCC8809B-08F3-4693-9876-1E3A8BF8700E}" srcOrd="0" destOrd="0" presId="urn:microsoft.com/office/officeart/2005/8/layout/list1"/>
    <dgm:cxn modelId="{77575704-B01B-4742-97F6-4B26D6B7F343}" srcId="{9E795864-CA69-4FE7-9F37-440970E8EF50}" destId="{164315BC-AE80-471C-B807-1C02BBF27ABF}" srcOrd="1" destOrd="0" parTransId="{8A480A35-CC8A-4BDD-A88F-10D00CC657D0}" sibTransId="{DC07C0C6-9079-45CA-8F2F-F7D6FFEB66A5}"/>
    <dgm:cxn modelId="{071C4E8D-0D7F-4539-B6D9-1C8420B2DFAF}" type="presOf" srcId="{7F4B495C-B5BB-4D7B-9F0D-7B082D4A65C6}" destId="{2BF4B410-72CD-4F18-A0A1-8E9FE0E652DC}" srcOrd="0" destOrd="0" presId="urn:microsoft.com/office/officeart/2005/8/layout/list1"/>
    <dgm:cxn modelId="{0D1B38D3-7F98-449E-893E-BD40B6A257A5}" srcId="{EE9064E2-5603-4769-B8B2-44007AF6C74D}" destId="{80788A12-EA88-41B3-A3F3-ECF0D6B0B4C8}" srcOrd="0" destOrd="0" parTransId="{94DCD040-E765-4029-81DD-F7D5ECF78853}" sibTransId="{882422DC-F0BD-4AB5-AF28-159FC656B02D}"/>
    <dgm:cxn modelId="{8FA6C683-F72A-449F-B876-9B4F5C27D0AD}" srcId="{9E795864-CA69-4FE7-9F37-440970E8EF50}" destId="{A55E64A6-652F-4F15-A3CE-B2760FD32F20}" srcOrd="4" destOrd="0" parTransId="{068C2B81-2CA1-40BC-B930-B9E8363B39D0}" sibTransId="{6BCCAE07-E17B-4362-80D7-6181E8E0C62E}"/>
    <dgm:cxn modelId="{92C4F780-3CB0-4916-98D7-05D2D7FF35BC}" type="presOf" srcId="{CE9505D2-AF93-4CA2-925C-485290A0C2F0}" destId="{E2FC669B-4889-440D-96CF-14EC934461B4}" srcOrd="1" destOrd="0" presId="urn:microsoft.com/office/officeart/2005/8/layout/list1"/>
    <dgm:cxn modelId="{FFCD8628-80A0-418C-9657-34FB5CC2D22F}" srcId="{EE9064E2-5603-4769-B8B2-44007AF6C74D}" destId="{3BAC68C3-C2B6-4031-ABC3-BB86E8016981}" srcOrd="4" destOrd="0" parTransId="{24BBEAC3-1DE2-44BD-ABBD-A9449F7F6189}" sibTransId="{D99B5791-1EC5-4B00-BF42-5EF34F380D64}"/>
    <dgm:cxn modelId="{CD24004A-555B-4B2B-A176-FB76E70FDEF9}" srcId="{4FB164C7-6D0A-4021-B7EF-97C569CD2A3E}" destId="{4157EB4A-EEBB-42CA-9B9D-C3D96D02C688}" srcOrd="7" destOrd="0" parTransId="{63FEB1E7-4079-4440-A946-51D300B49CE6}" sibTransId="{A73A8552-EE1E-41E8-8DBA-8416EC74B3B2}"/>
    <dgm:cxn modelId="{664819BC-E25F-4E15-81F7-79FE5A955D77}" type="presOf" srcId="{E5D82549-223B-4DD3-B4C0-DF1D1C113EF1}" destId="{3E6C1706-F9EF-4702-A6DD-5088C1B07AA8}" srcOrd="0" destOrd="0" presId="urn:microsoft.com/office/officeart/2005/8/layout/list1"/>
    <dgm:cxn modelId="{AC989383-A53A-4B8B-912F-5E4EA64245F0}" srcId="{4FB164C7-6D0A-4021-B7EF-97C569CD2A3E}" destId="{0B85369C-F01E-423F-8E72-DB08A93D3B3A}" srcOrd="3" destOrd="0" parTransId="{204616F1-5D70-42B8-B89A-38EB16D12BCB}" sibTransId="{A4D6521C-1903-4E57-9566-5EEC99ED72DE}"/>
    <dgm:cxn modelId="{5EC06926-C39D-4998-90C8-F3AD81028AC5}" type="presOf" srcId="{CE296D95-F90C-4232-86D7-1E9010ADAF1B}" destId="{3E6C1706-F9EF-4702-A6DD-5088C1B07AA8}" srcOrd="0" destOrd="5" presId="urn:microsoft.com/office/officeart/2005/8/layout/list1"/>
    <dgm:cxn modelId="{D51A991D-6362-4C41-A539-1C7839E31EEE}" type="presOf" srcId="{0B85369C-F01E-423F-8E72-DB08A93D3B3A}" destId="{61A632BD-F212-4754-A82A-47F784BB615D}" srcOrd="0" destOrd="0" presId="urn:microsoft.com/office/officeart/2005/8/layout/list1"/>
    <dgm:cxn modelId="{2604ED68-66A3-4422-A038-3BA8D31C3E29}" srcId="{4FB164C7-6D0A-4021-B7EF-97C569CD2A3E}" destId="{9E795864-CA69-4FE7-9F37-440970E8EF50}" srcOrd="2" destOrd="0" parTransId="{DEBC7C4C-D147-4048-8EAB-A08E76B18A3F}" sibTransId="{518A2AFC-9C18-4B97-AC82-BA2137C1B79A}"/>
    <dgm:cxn modelId="{D5208A88-3975-449D-B5CD-C57919C5CA93}" type="presOf" srcId="{4157EB4A-EEBB-42CA-9B9D-C3D96D02C688}" destId="{894DB273-0975-4E1E-A60F-163868509FD5}" srcOrd="1" destOrd="0" presId="urn:microsoft.com/office/officeart/2005/8/layout/list1"/>
    <dgm:cxn modelId="{144BF2CD-DB28-4E67-9294-F520382A77A8}" srcId="{4FB164C7-6D0A-4021-B7EF-97C569CD2A3E}" destId="{7F4B495C-B5BB-4D7B-9F0D-7B082D4A65C6}" srcOrd="4" destOrd="0" parTransId="{F53CCDF3-1796-4457-98CF-C09CACBA1E77}" sibTransId="{00DC0E6F-DBDC-4CCA-8735-4CBE16CD9DD4}"/>
    <dgm:cxn modelId="{5775503D-181A-49A1-934A-96EEB18DB01B}" type="presOf" srcId="{EE9064E2-5603-4769-B8B2-44007AF6C74D}" destId="{A249C578-C097-40AB-97A5-50700B54BB95}" srcOrd="0" destOrd="0" presId="urn:microsoft.com/office/officeart/2005/8/layout/list1"/>
    <dgm:cxn modelId="{6F6D9320-DD5C-4A6C-968C-5A3CC898960E}" srcId="{EE9064E2-5603-4769-B8B2-44007AF6C74D}" destId="{E79E8E3E-0D9B-4FC0-B5FF-2A4D3C15573B}" srcOrd="3" destOrd="0" parTransId="{2F42D71A-6732-4C44-B7B9-AA0BAECB4446}" sibTransId="{A466345D-1BFC-4C9E-817E-1B9CFC33FC95}"/>
    <dgm:cxn modelId="{618341A7-7097-4A6E-A38F-73266C1D8D2B}" type="presOf" srcId="{9E795864-CA69-4FE7-9F37-440970E8EF50}" destId="{A0DF0EAF-4BEE-454B-BBF3-12A1423FF979}" srcOrd="0" destOrd="0" presId="urn:microsoft.com/office/officeart/2005/8/layout/list1"/>
    <dgm:cxn modelId="{50B9B2D3-03D3-4D39-A044-9A1B0D8713FF}" type="presOf" srcId="{E8417C84-BEA8-4EC5-9E8F-6D00FCDBC015}" destId="{2094678D-F897-4743-BCA0-E74D2B2036D9}" srcOrd="0" destOrd="0" presId="urn:microsoft.com/office/officeart/2005/8/layout/list1"/>
    <dgm:cxn modelId="{F7BCB763-83D8-4E7C-94A1-939ED55A651A}" srcId="{9E795864-CA69-4FE7-9F37-440970E8EF50}" destId="{CE296D95-F90C-4232-86D7-1E9010ADAF1B}" srcOrd="5" destOrd="0" parTransId="{5A7759D1-81E9-466D-BDF0-3CA8B521760B}" sibTransId="{7CB6D477-D154-47D3-AAA1-EB0709DFDBC2}"/>
    <dgm:cxn modelId="{0E1AE7AF-7E73-4653-B24C-30C08E8D3DAD}" type="presOf" srcId="{1A4FF1EC-57C4-4D26-9B32-70AAD048297B}" destId="{624403D5-36A0-459B-A886-7181B6519B2C}" srcOrd="1" destOrd="0" presId="urn:microsoft.com/office/officeart/2005/8/layout/list1"/>
    <dgm:cxn modelId="{85F3FC06-CCF1-4012-83F6-818C1722A53B}" srcId="{9E795864-CA69-4FE7-9F37-440970E8EF50}" destId="{B990D7E5-531B-4E03-BCBE-50F4828178C8}" srcOrd="3" destOrd="0" parTransId="{7D8393B4-EE13-4C1C-AFEF-3017AFDF21F0}" sibTransId="{C23613A2-531B-4E4E-9F7C-FDA0587DE99F}"/>
    <dgm:cxn modelId="{518CE9D5-23B0-4A86-9C6B-DC0626ABACE2}" type="presOf" srcId="{164315BC-AE80-471C-B807-1C02BBF27ABF}" destId="{3E6C1706-F9EF-4702-A6DD-5088C1B07AA8}" srcOrd="0" destOrd="1" presId="urn:microsoft.com/office/officeart/2005/8/layout/list1"/>
    <dgm:cxn modelId="{8109F65B-02FE-41C0-91E4-9C1EE3896ECC}" type="presOf" srcId="{3BAC68C3-C2B6-4031-ABC3-BB86E8016981}" destId="{682B14D7-DA68-4380-A1B4-5DC907A8F075}" srcOrd="0" destOrd="4" presId="urn:microsoft.com/office/officeart/2005/8/layout/list1"/>
    <dgm:cxn modelId="{04AD9B21-FACD-406C-8A64-A2E2AD0EE2BB}" type="presOf" srcId="{EE9064E2-5603-4769-B8B2-44007AF6C74D}" destId="{9B3B934E-3E04-49B0-A048-AEEB32FC7592}" srcOrd="1" destOrd="0" presId="urn:microsoft.com/office/officeart/2005/8/layout/list1"/>
    <dgm:cxn modelId="{6AD2B872-FBFE-4230-97D2-B75527EFD4DC}" type="presOf" srcId="{3FD22015-9A3F-4CD5-B1AC-53A681150093}" destId="{3E6C1706-F9EF-4702-A6DD-5088C1B07AA8}" srcOrd="0" destOrd="6" presId="urn:microsoft.com/office/officeart/2005/8/layout/list1"/>
    <dgm:cxn modelId="{0294813B-7A2E-4F2B-A6FE-E2D5EEA4D147}" type="presOf" srcId="{F6CB485D-5388-425E-9EE5-9D5A3AC8F78A}" destId="{3E6C1706-F9EF-4702-A6DD-5088C1B07AA8}" srcOrd="0" destOrd="2" presId="urn:microsoft.com/office/officeart/2005/8/layout/list1"/>
    <dgm:cxn modelId="{7B474266-E329-47BC-871B-5744FEF7D58A}" srcId="{EE9064E2-5603-4769-B8B2-44007AF6C74D}" destId="{47B6E8C8-6650-4645-9E2E-651991936D61}" srcOrd="2" destOrd="0" parTransId="{2743D1CB-1C8E-415C-B18E-B7725C79CE81}" sibTransId="{08132C1A-4892-44E9-AD78-BCFE6C9EF656}"/>
    <dgm:cxn modelId="{5A1420B2-9FDB-43BC-99D8-CF945347C593}" type="presOf" srcId="{1A4FF1EC-57C4-4D26-9B32-70AAD048297B}" destId="{D53244C6-0C4D-492A-8CB9-AE2780995D0C}" srcOrd="0" destOrd="0" presId="urn:microsoft.com/office/officeart/2005/8/layout/list1"/>
    <dgm:cxn modelId="{B21C4CF9-2A53-46FB-9888-DD1B6EB869A0}" type="presOf" srcId="{0B85369C-F01E-423F-8E72-DB08A93D3B3A}" destId="{A86BC119-FFE4-4F53-8A41-0B7942C275A7}" srcOrd="1" destOrd="0" presId="urn:microsoft.com/office/officeart/2005/8/layout/list1"/>
    <dgm:cxn modelId="{CCA6A1ED-5AD1-42C4-87DC-7F0F705CA859}" type="presOf" srcId="{E8417C84-BEA8-4EC5-9E8F-6D00FCDBC015}" destId="{A4F7F6EE-0D5A-457E-9FE5-0CFD112C8849}" srcOrd="1" destOrd="0" presId="urn:microsoft.com/office/officeart/2005/8/layout/list1"/>
    <dgm:cxn modelId="{899F9AB0-5D54-4642-AF6C-06CD24717C5D}" type="presParOf" srcId="{BCC8809B-08F3-4693-9876-1E3A8BF8700E}" destId="{304DD202-FC07-47F9-BCCE-6F65AB4A4C45}" srcOrd="0" destOrd="0" presId="urn:microsoft.com/office/officeart/2005/8/layout/list1"/>
    <dgm:cxn modelId="{D5A6458F-E1CE-4DE8-8C08-3303AFB7D69B}" type="presParOf" srcId="{304DD202-FC07-47F9-BCCE-6F65AB4A4C45}" destId="{2094678D-F897-4743-BCA0-E74D2B2036D9}" srcOrd="0" destOrd="0" presId="urn:microsoft.com/office/officeart/2005/8/layout/list1"/>
    <dgm:cxn modelId="{D67A1982-82DC-47CB-BEA9-82D121F6050D}" type="presParOf" srcId="{304DD202-FC07-47F9-BCCE-6F65AB4A4C45}" destId="{A4F7F6EE-0D5A-457E-9FE5-0CFD112C8849}" srcOrd="1" destOrd="0" presId="urn:microsoft.com/office/officeart/2005/8/layout/list1"/>
    <dgm:cxn modelId="{6DF5B009-9BB2-48C7-A628-E9EF7B10D882}" type="presParOf" srcId="{BCC8809B-08F3-4693-9876-1E3A8BF8700E}" destId="{6D454052-6D10-428F-99A8-6265CB1B4897}" srcOrd="1" destOrd="0" presId="urn:microsoft.com/office/officeart/2005/8/layout/list1"/>
    <dgm:cxn modelId="{03E4E78B-02DE-40CD-A7A0-DA122B602CDF}" type="presParOf" srcId="{BCC8809B-08F3-4693-9876-1E3A8BF8700E}" destId="{94BF0988-D799-4F9E-BA97-5758D0921DE2}" srcOrd="2" destOrd="0" presId="urn:microsoft.com/office/officeart/2005/8/layout/list1"/>
    <dgm:cxn modelId="{076DD03D-FB5B-4D5E-9692-9D2AA6102387}" type="presParOf" srcId="{BCC8809B-08F3-4693-9876-1E3A8BF8700E}" destId="{B9B3FE52-3CD4-4F5C-8B39-1283CB7DC38F}" srcOrd="3" destOrd="0" presId="urn:microsoft.com/office/officeart/2005/8/layout/list1"/>
    <dgm:cxn modelId="{26B9F2C4-DA65-4B2B-AE47-DF50FA03756F}" type="presParOf" srcId="{BCC8809B-08F3-4693-9876-1E3A8BF8700E}" destId="{EFC6478B-B1D2-47A4-9203-635335C14541}" srcOrd="4" destOrd="0" presId="urn:microsoft.com/office/officeart/2005/8/layout/list1"/>
    <dgm:cxn modelId="{7136B004-75BD-49AE-8909-C23111F0CA32}" type="presParOf" srcId="{EFC6478B-B1D2-47A4-9203-635335C14541}" destId="{4B721990-050A-41CA-9AB6-A1324E91B718}" srcOrd="0" destOrd="0" presId="urn:microsoft.com/office/officeart/2005/8/layout/list1"/>
    <dgm:cxn modelId="{FF428E55-A3A6-423E-A2AE-28CA655FCF5F}" type="presParOf" srcId="{EFC6478B-B1D2-47A4-9203-635335C14541}" destId="{E2FC669B-4889-440D-96CF-14EC934461B4}" srcOrd="1" destOrd="0" presId="urn:microsoft.com/office/officeart/2005/8/layout/list1"/>
    <dgm:cxn modelId="{9E88FA76-4E70-488F-BDBA-9D7E81BFAB26}" type="presParOf" srcId="{BCC8809B-08F3-4693-9876-1E3A8BF8700E}" destId="{4A51215A-63CA-4A1F-A249-E19017D96108}" srcOrd="5" destOrd="0" presId="urn:microsoft.com/office/officeart/2005/8/layout/list1"/>
    <dgm:cxn modelId="{7FC24437-3DAA-43E2-B195-27D36B48BC5C}" type="presParOf" srcId="{BCC8809B-08F3-4693-9876-1E3A8BF8700E}" destId="{02D616B1-C029-4E4D-A06E-58423139183F}" srcOrd="6" destOrd="0" presId="urn:microsoft.com/office/officeart/2005/8/layout/list1"/>
    <dgm:cxn modelId="{6DA9E845-81D7-4429-A115-411166E92AB3}" type="presParOf" srcId="{BCC8809B-08F3-4693-9876-1E3A8BF8700E}" destId="{FF5433F6-94EE-4264-A127-E0580C16C316}" srcOrd="7" destOrd="0" presId="urn:microsoft.com/office/officeart/2005/8/layout/list1"/>
    <dgm:cxn modelId="{FEBEAD2D-DE33-4343-B577-D84AC2B06F43}" type="presParOf" srcId="{BCC8809B-08F3-4693-9876-1E3A8BF8700E}" destId="{EE1088D0-3C46-4517-95E7-9037A1C47A55}" srcOrd="8" destOrd="0" presId="urn:microsoft.com/office/officeart/2005/8/layout/list1"/>
    <dgm:cxn modelId="{450435BC-86D4-4496-9D6A-912C6F684569}" type="presParOf" srcId="{EE1088D0-3C46-4517-95E7-9037A1C47A55}" destId="{A0DF0EAF-4BEE-454B-BBF3-12A1423FF979}" srcOrd="0" destOrd="0" presId="urn:microsoft.com/office/officeart/2005/8/layout/list1"/>
    <dgm:cxn modelId="{D7519A87-1D95-40FA-9518-1134FCB64B3A}" type="presParOf" srcId="{EE1088D0-3C46-4517-95E7-9037A1C47A55}" destId="{684162CE-B25F-48AA-AE06-B5118917548D}" srcOrd="1" destOrd="0" presId="urn:microsoft.com/office/officeart/2005/8/layout/list1"/>
    <dgm:cxn modelId="{0389BCBD-F380-44BC-B239-158F2F12307B}" type="presParOf" srcId="{BCC8809B-08F3-4693-9876-1E3A8BF8700E}" destId="{4165F1B7-3867-4B44-91C2-3DF4884FB3CA}" srcOrd="9" destOrd="0" presId="urn:microsoft.com/office/officeart/2005/8/layout/list1"/>
    <dgm:cxn modelId="{560418F0-E874-4239-BCAE-ED961C784AFF}" type="presParOf" srcId="{BCC8809B-08F3-4693-9876-1E3A8BF8700E}" destId="{3E6C1706-F9EF-4702-A6DD-5088C1B07AA8}" srcOrd="10" destOrd="0" presId="urn:microsoft.com/office/officeart/2005/8/layout/list1"/>
    <dgm:cxn modelId="{599F5BFB-8EED-4C23-B749-F32249228DEB}" type="presParOf" srcId="{BCC8809B-08F3-4693-9876-1E3A8BF8700E}" destId="{501B9333-9D90-4512-B170-5FEF46680F85}" srcOrd="11" destOrd="0" presId="urn:microsoft.com/office/officeart/2005/8/layout/list1"/>
    <dgm:cxn modelId="{00AFB732-451C-415B-A5C6-111C1C8483BE}" type="presParOf" srcId="{BCC8809B-08F3-4693-9876-1E3A8BF8700E}" destId="{554D81A5-5CDE-4A27-A0D6-6413B6F233BF}" srcOrd="12" destOrd="0" presId="urn:microsoft.com/office/officeart/2005/8/layout/list1"/>
    <dgm:cxn modelId="{D6D9F072-E34E-4801-82FE-62E93FF0C188}" type="presParOf" srcId="{554D81A5-5CDE-4A27-A0D6-6413B6F233BF}" destId="{61A632BD-F212-4754-A82A-47F784BB615D}" srcOrd="0" destOrd="0" presId="urn:microsoft.com/office/officeart/2005/8/layout/list1"/>
    <dgm:cxn modelId="{364318F1-0CA8-4B51-BFD2-7A48A515850C}" type="presParOf" srcId="{554D81A5-5CDE-4A27-A0D6-6413B6F233BF}" destId="{A86BC119-FFE4-4F53-8A41-0B7942C275A7}" srcOrd="1" destOrd="0" presId="urn:microsoft.com/office/officeart/2005/8/layout/list1"/>
    <dgm:cxn modelId="{6481AE40-BC6D-4D15-B723-301A5FBCC2F4}" type="presParOf" srcId="{BCC8809B-08F3-4693-9876-1E3A8BF8700E}" destId="{887423C3-3FF1-4FA3-91D0-5BFB12EB54E2}" srcOrd="13" destOrd="0" presId="urn:microsoft.com/office/officeart/2005/8/layout/list1"/>
    <dgm:cxn modelId="{F5554262-4E23-4AE3-A929-734250FA7894}" type="presParOf" srcId="{BCC8809B-08F3-4693-9876-1E3A8BF8700E}" destId="{A2AB59A2-2557-4895-9C5F-6269F28ADA7B}" srcOrd="14" destOrd="0" presId="urn:microsoft.com/office/officeart/2005/8/layout/list1"/>
    <dgm:cxn modelId="{751B51DA-53BF-41A2-B3DA-092EF7AFFE1F}" type="presParOf" srcId="{BCC8809B-08F3-4693-9876-1E3A8BF8700E}" destId="{EBCBEAD0-6714-4900-89B0-1D7003DE5F9B}" srcOrd="15" destOrd="0" presId="urn:microsoft.com/office/officeart/2005/8/layout/list1"/>
    <dgm:cxn modelId="{62595F10-E5E2-498A-A09B-5A14059CD9E5}" type="presParOf" srcId="{BCC8809B-08F3-4693-9876-1E3A8BF8700E}" destId="{D483A19D-ED81-4C88-8AEF-71C778AF85FA}" srcOrd="16" destOrd="0" presId="urn:microsoft.com/office/officeart/2005/8/layout/list1"/>
    <dgm:cxn modelId="{5AF3E37E-169B-4810-8067-F852C9569125}" type="presParOf" srcId="{D483A19D-ED81-4C88-8AEF-71C778AF85FA}" destId="{2BF4B410-72CD-4F18-A0A1-8E9FE0E652DC}" srcOrd="0" destOrd="0" presId="urn:microsoft.com/office/officeart/2005/8/layout/list1"/>
    <dgm:cxn modelId="{06BFCCBD-250E-4F54-9C51-AC4BBD358E33}" type="presParOf" srcId="{D483A19D-ED81-4C88-8AEF-71C778AF85FA}" destId="{0D50D1DC-1014-4AAB-864B-0F17645347EA}" srcOrd="1" destOrd="0" presId="urn:microsoft.com/office/officeart/2005/8/layout/list1"/>
    <dgm:cxn modelId="{E21D2395-52FC-45BF-A895-0D38AE7445B5}" type="presParOf" srcId="{BCC8809B-08F3-4693-9876-1E3A8BF8700E}" destId="{6002CEF8-CAA5-4DDF-9416-CC1F3349812F}" srcOrd="17" destOrd="0" presId="urn:microsoft.com/office/officeart/2005/8/layout/list1"/>
    <dgm:cxn modelId="{8A194C9E-CC08-442D-895D-35E87BEBCA89}" type="presParOf" srcId="{BCC8809B-08F3-4693-9876-1E3A8BF8700E}" destId="{AC55AAE5-CD86-4DCA-A4D4-D4BBBE4D9C6E}" srcOrd="18" destOrd="0" presId="urn:microsoft.com/office/officeart/2005/8/layout/list1"/>
    <dgm:cxn modelId="{1B8AAA52-D8A4-410E-ACC0-D8285630D192}" type="presParOf" srcId="{BCC8809B-08F3-4693-9876-1E3A8BF8700E}" destId="{6129D119-B38F-4CCA-B075-4EB8A76153C4}" srcOrd="19" destOrd="0" presId="urn:microsoft.com/office/officeart/2005/8/layout/list1"/>
    <dgm:cxn modelId="{C3F6561F-0D3A-49A4-B595-A7E105B4BDAC}" type="presParOf" srcId="{BCC8809B-08F3-4693-9876-1E3A8BF8700E}" destId="{D747B5C8-20B1-420A-A113-817C586B8209}" srcOrd="20" destOrd="0" presId="urn:microsoft.com/office/officeart/2005/8/layout/list1"/>
    <dgm:cxn modelId="{1FD42A8D-C666-46F5-B477-B98E26FB1FF1}" type="presParOf" srcId="{D747B5C8-20B1-420A-A113-817C586B8209}" destId="{A249C578-C097-40AB-97A5-50700B54BB95}" srcOrd="0" destOrd="0" presId="urn:microsoft.com/office/officeart/2005/8/layout/list1"/>
    <dgm:cxn modelId="{13B379CA-7BFB-42C8-AC35-797942019408}" type="presParOf" srcId="{D747B5C8-20B1-420A-A113-817C586B8209}" destId="{9B3B934E-3E04-49B0-A048-AEEB32FC7592}" srcOrd="1" destOrd="0" presId="urn:microsoft.com/office/officeart/2005/8/layout/list1"/>
    <dgm:cxn modelId="{F0AA1CEF-3D4E-4F28-9F9E-C6254DEAC53C}" type="presParOf" srcId="{BCC8809B-08F3-4693-9876-1E3A8BF8700E}" destId="{22E5A17B-93EB-4FAE-A43C-0989E90AD6F1}" srcOrd="21" destOrd="0" presId="urn:microsoft.com/office/officeart/2005/8/layout/list1"/>
    <dgm:cxn modelId="{E280907C-64BA-4101-B736-8CC6F48185F2}" type="presParOf" srcId="{BCC8809B-08F3-4693-9876-1E3A8BF8700E}" destId="{682B14D7-DA68-4380-A1B4-5DC907A8F075}" srcOrd="22" destOrd="0" presId="urn:microsoft.com/office/officeart/2005/8/layout/list1"/>
    <dgm:cxn modelId="{EBBD6436-C500-4D02-A07B-25838D0EDA41}" type="presParOf" srcId="{BCC8809B-08F3-4693-9876-1E3A8BF8700E}" destId="{C630BA89-DD1B-4C8A-9D44-3FFA41B3F408}" srcOrd="23" destOrd="0" presId="urn:microsoft.com/office/officeart/2005/8/layout/list1"/>
    <dgm:cxn modelId="{B1BC1AA4-13AE-433F-B680-9F775EF79F41}" type="presParOf" srcId="{BCC8809B-08F3-4693-9876-1E3A8BF8700E}" destId="{3DE4AB8C-EFB5-4774-A988-4F4AACAA68B5}" srcOrd="24" destOrd="0" presId="urn:microsoft.com/office/officeart/2005/8/layout/list1"/>
    <dgm:cxn modelId="{CEE1BE6F-6388-4A85-83E2-901CBDF4E2D0}" type="presParOf" srcId="{3DE4AB8C-EFB5-4774-A988-4F4AACAA68B5}" destId="{D53244C6-0C4D-492A-8CB9-AE2780995D0C}" srcOrd="0" destOrd="0" presId="urn:microsoft.com/office/officeart/2005/8/layout/list1"/>
    <dgm:cxn modelId="{B75EB88B-4CEF-45EE-B3A9-5C9AC67D1800}" type="presParOf" srcId="{3DE4AB8C-EFB5-4774-A988-4F4AACAA68B5}" destId="{624403D5-36A0-459B-A886-7181B6519B2C}" srcOrd="1" destOrd="0" presId="urn:microsoft.com/office/officeart/2005/8/layout/list1"/>
    <dgm:cxn modelId="{C2D7F5FF-9440-4623-8B64-0A44BD6D95E9}" type="presParOf" srcId="{BCC8809B-08F3-4693-9876-1E3A8BF8700E}" destId="{90714807-D1B1-4774-AF26-7C1D0503B598}" srcOrd="25" destOrd="0" presId="urn:microsoft.com/office/officeart/2005/8/layout/list1"/>
    <dgm:cxn modelId="{3B7E51D9-10D7-44BC-BD27-B687431602E6}" type="presParOf" srcId="{BCC8809B-08F3-4693-9876-1E3A8BF8700E}" destId="{6C1EE109-6877-4BF1-83E8-5E9A1D0C28AC}" srcOrd="26" destOrd="0" presId="urn:microsoft.com/office/officeart/2005/8/layout/list1"/>
    <dgm:cxn modelId="{F632D0EA-2782-423A-92C4-3540B1F1E092}" type="presParOf" srcId="{BCC8809B-08F3-4693-9876-1E3A8BF8700E}" destId="{F1CCE5EB-196F-4FBD-A0D6-7386B633EB1F}" srcOrd="27" destOrd="0" presId="urn:microsoft.com/office/officeart/2005/8/layout/list1"/>
    <dgm:cxn modelId="{F24A4C85-F9DC-40C4-8357-BED0B8C4DCA5}" type="presParOf" srcId="{BCC8809B-08F3-4693-9876-1E3A8BF8700E}" destId="{FF48E82A-5F10-4AFE-9FB3-1708BAB15FE9}" srcOrd="28" destOrd="0" presId="urn:microsoft.com/office/officeart/2005/8/layout/list1"/>
    <dgm:cxn modelId="{9A08CB71-BDA8-4686-979E-B76B4D7900CA}" type="presParOf" srcId="{FF48E82A-5F10-4AFE-9FB3-1708BAB15FE9}" destId="{768F0333-B888-4E52-92B8-3D3C461D2182}" srcOrd="0" destOrd="0" presId="urn:microsoft.com/office/officeart/2005/8/layout/list1"/>
    <dgm:cxn modelId="{E6FB1BF0-E6EA-4EEE-AA4B-5BE4856EEAD9}" type="presParOf" srcId="{FF48E82A-5F10-4AFE-9FB3-1708BAB15FE9}" destId="{894DB273-0975-4E1E-A60F-163868509FD5}" srcOrd="1" destOrd="0" presId="urn:microsoft.com/office/officeart/2005/8/layout/list1"/>
    <dgm:cxn modelId="{C2556625-3893-46D9-BCBC-1B0AAC8B4A62}" type="presParOf" srcId="{BCC8809B-08F3-4693-9876-1E3A8BF8700E}" destId="{195704B3-6761-4757-81EC-C08A68474D2F}" srcOrd="29" destOrd="0" presId="urn:microsoft.com/office/officeart/2005/8/layout/list1"/>
    <dgm:cxn modelId="{DB9ED0F2-59A2-464A-BE1B-C35667662B1C}" type="presParOf" srcId="{BCC8809B-08F3-4693-9876-1E3A8BF8700E}" destId="{43B72C70-3C07-4783-909E-5258410D270E}"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t>I</a:t>
          </a:r>
          <a:r>
            <a:rPr lang="en-US" sz="900" kern="1200" dirty="0" smtClean="0">
              <a:hlinkClick xmlns:r="http://schemas.openxmlformats.org/officeDocument/2006/relationships" r:id="" action="ppaction://hlinksldjump"/>
            </a:rPr>
            <a:t>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F0988-D799-4F9E-BA97-5758D0921DE2}">
      <dsp:nvSpPr>
        <dsp:cNvPr id="0" name=""/>
        <dsp:cNvSpPr/>
      </dsp:nvSpPr>
      <dsp:spPr>
        <a:xfrm>
          <a:off x="0" y="41245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7F6EE-0D5A-457E-9FE5-0CFD112C8849}">
      <dsp:nvSpPr>
        <dsp:cNvPr id="0" name=""/>
        <dsp:cNvSpPr/>
      </dsp:nvSpPr>
      <dsp:spPr>
        <a:xfrm>
          <a:off x="83820" y="27961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Abstract</a:t>
          </a:r>
          <a:endParaRPr lang="en-US" sz="900" kern="1200" dirty="0"/>
        </a:p>
      </dsp:txBody>
      <dsp:txXfrm>
        <a:off x="96789" y="292584"/>
        <a:ext cx="1147542" cy="239742"/>
      </dsp:txXfrm>
    </dsp:sp>
    <dsp:sp modelId="{02D616B1-C029-4E4D-A06E-58423139183F}">
      <dsp:nvSpPr>
        <dsp:cNvPr id="0" name=""/>
        <dsp:cNvSpPr/>
      </dsp:nvSpPr>
      <dsp:spPr>
        <a:xfrm>
          <a:off x="0" y="82069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C669B-4889-440D-96CF-14EC934461B4}">
      <dsp:nvSpPr>
        <dsp:cNvPr id="0" name=""/>
        <dsp:cNvSpPr/>
      </dsp:nvSpPr>
      <dsp:spPr>
        <a:xfrm>
          <a:off x="83820" y="68785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Introduction</a:t>
          </a:r>
          <a:endParaRPr lang="en-US" sz="900" kern="1200" dirty="0"/>
        </a:p>
      </dsp:txBody>
      <dsp:txXfrm>
        <a:off x="96789" y="700824"/>
        <a:ext cx="1147542" cy="239742"/>
      </dsp:txXfrm>
    </dsp:sp>
    <dsp:sp modelId="{3E6C1706-F9EF-4702-A6DD-5088C1B07AA8}">
      <dsp:nvSpPr>
        <dsp:cNvPr id="0" name=""/>
        <dsp:cNvSpPr/>
      </dsp:nvSpPr>
      <dsp:spPr>
        <a:xfrm>
          <a:off x="0" y="1228935"/>
          <a:ext cx="1676400" cy="1275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Greedy Algorithm[1]</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Sequential Ordering[3</a:t>
          </a:r>
          <a:r>
            <a:rPr lang="en-US" sz="900" kern="1200" dirty="0" smtClean="0"/>
            <a:t>]</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SDO[3]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IDO[16]</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LDO[15]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Independent Set[13]</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DOM[18]</a:t>
          </a:r>
          <a:endParaRPr lang="en-US" sz="900" kern="1200" dirty="0"/>
        </a:p>
      </dsp:txBody>
      <dsp:txXfrm>
        <a:off x="0" y="1228935"/>
        <a:ext cx="1676400" cy="1275750"/>
      </dsp:txXfrm>
    </dsp:sp>
    <dsp:sp modelId="{684162CE-B25F-48AA-AE06-B5118917548D}">
      <dsp:nvSpPr>
        <dsp:cNvPr id="0" name=""/>
        <dsp:cNvSpPr/>
      </dsp:nvSpPr>
      <dsp:spPr>
        <a:xfrm>
          <a:off x="83820" y="1096095"/>
          <a:ext cx="1173480" cy="265680"/>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Related Works</a:t>
          </a:r>
          <a:endParaRPr lang="en-US" sz="900" kern="1200" dirty="0"/>
        </a:p>
      </dsp:txBody>
      <dsp:txXfrm>
        <a:off x="96789" y="1109064"/>
        <a:ext cx="1147542" cy="239742"/>
      </dsp:txXfrm>
    </dsp:sp>
    <dsp:sp modelId="{A2AB59A2-2557-4895-9C5F-6269F28ADA7B}">
      <dsp:nvSpPr>
        <dsp:cNvPr id="0" name=""/>
        <dsp:cNvSpPr/>
      </dsp:nvSpPr>
      <dsp:spPr>
        <a:xfrm>
          <a:off x="0" y="268612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BC119-FFE4-4F53-8A41-0B7942C275A7}">
      <dsp:nvSpPr>
        <dsp:cNvPr id="0" name=""/>
        <dsp:cNvSpPr/>
      </dsp:nvSpPr>
      <dsp:spPr>
        <a:xfrm>
          <a:off x="83820" y="255328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Comparison</a:t>
          </a:r>
          <a:endParaRPr lang="en-US" sz="900" kern="1200" dirty="0"/>
        </a:p>
      </dsp:txBody>
      <dsp:txXfrm>
        <a:off x="96789" y="2566254"/>
        <a:ext cx="1147542" cy="239742"/>
      </dsp:txXfrm>
    </dsp:sp>
    <dsp:sp modelId="{AC55AAE5-CD86-4DCA-A4D4-D4BBBE4D9C6E}">
      <dsp:nvSpPr>
        <dsp:cNvPr id="0" name=""/>
        <dsp:cNvSpPr/>
      </dsp:nvSpPr>
      <dsp:spPr>
        <a:xfrm>
          <a:off x="0" y="3094365"/>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50D1DC-1014-4AAB-864B-0F17645347EA}">
      <dsp:nvSpPr>
        <dsp:cNvPr id="0" name=""/>
        <dsp:cNvSpPr/>
      </dsp:nvSpPr>
      <dsp:spPr>
        <a:xfrm>
          <a:off x="83820" y="296152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Computational Results</a:t>
          </a:r>
          <a:endParaRPr lang="en-US" sz="900" kern="1200" dirty="0"/>
        </a:p>
      </dsp:txBody>
      <dsp:txXfrm>
        <a:off x="96789" y="2974494"/>
        <a:ext cx="1147542" cy="239742"/>
      </dsp:txXfrm>
    </dsp:sp>
    <dsp:sp modelId="{682B14D7-DA68-4380-A1B4-5DC907A8F075}">
      <dsp:nvSpPr>
        <dsp:cNvPr id="0" name=""/>
        <dsp:cNvSpPr/>
      </dsp:nvSpPr>
      <dsp:spPr>
        <a:xfrm>
          <a:off x="0" y="3502605"/>
          <a:ext cx="1676400" cy="9639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0107" tIns="187452" rIns="13010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Scheduling Exams[15]</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Register Allocation[14]</a:t>
          </a:r>
          <a:endParaRPr lang="en-US" sz="900" kern="1200" dirty="0"/>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Sudoku[17]</a:t>
          </a:r>
          <a:endParaRPr lang="en-US" sz="900" kern="1200" dirty="0"/>
        </a:p>
        <a:p>
          <a:pPr marL="57150" lvl="1" indent="-57150" algn="l" defTabSz="400050">
            <a:lnSpc>
              <a:spcPct val="90000"/>
            </a:lnSpc>
            <a:spcBef>
              <a:spcPct val="0"/>
            </a:spcBef>
            <a:spcAft>
              <a:spcPct val="15000"/>
            </a:spcAft>
            <a:buChar char="••"/>
          </a:pPr>
          <a:r>
            <a:rPr lang="en-US" sz="900" b="0" kern="1200" dirty="0" smtClean="0">
              <a:solidFill>
                <a:schemeClr val="tx1"/>
              </a:solidFill>
              <a:hlinkClick xmlns:r="http://schemas.openxmlformats.org/officeDocument/2006/relationships" r:id="" action="ppaction://hlinksldjump"/>
            </a:rPr>
            <a:t>8 Queen Problem</a:t>
          </a:r>
          <a:endParaRPr lang="en-US" sz="900" b="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hlinkClick xmlns:r="http://schemas.openxmlformats.org/officeDocument/2006/relationships" r:id="" action="ppaction://hlinksldjump"/>
            </a:rPr>
            <a:t>Traffic Signaling [2]</a:t>
          </a:r>
          <a:endParaRPr lang="en-US" sz="900" kern="1200" dirty="0"/>
        </a:p>
      </dsp:txBody>
      <dsp:txXfrm>
        <a:off x="0" y="3502605"/>
        <a:ext cx="1676400" cy="963900"/>
      </dsp:txXfrm>
    </dsp:sp>
    <dsp:sp modelId="{9B3B934E-3E04-49B0-A048-AEEB32FC7592}">
      <dsp:nvSpPr>
        <dsp:cNvPr id="0" name=""/>
        <dsp:cNvSpPr/>
      </dsp:nvSpPr>
      <dsp:spPr>
        <a:xfrm>
          <a:off x="83820" y="336976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Applications</a:t>
          </a:r>
          <a:endParaRPr lang="en-US" sz="900" kern="1200" dirty="0"/>
        </a:p>
      </dsp:txBody>
      <dsp:txXfrm>
        <a:off x="96789" y="3382734"/>
        <a:ext cx="1147542" cy="239742"/>
      </dsp:txXfrm>
    </dsp:sp>
    <dsp:sp modelId="{6C1EE109-6877-4BF1-83E8-5E9A1D0C28AC}">
      <dsp:nvSpPr>
        <dsp:cNvPr id="0" name=""/>
        <dsp:cNvSpPr/>
      </dsp:nvSpPr>
      <dsp:spPr>
        <a:xfrm>
          <a:off x="0" y="464794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4403D5-36A0-459B-A886-7181B6519B2C}">
      <dsp:nvSpPr>
        <dsp:cNvPr id="0" name=""/>
        <dsp:cNvSpPr/>
      </dsp:nvSpPr>
      <dsp:spPr>
        <a:xfrm>
          <a:off x="83820" y="451510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Conclusion</a:t>
          </a:r>
          <a:endParaRPr lang="en-US" sz="900" kern="1200" dirty="0"/>
        </a:p>
      </dsp:txBody>
      <dsp:txXfrm>
        <a:off x="96789" y="4528074"/>
        <a:ext cx="1147542" cy="239742"/>
      </dsp:txXfrm>
    </dsp:sp>
    <dsp:sp modelId="{43B72C70-3C07-4783-909E-5258410D270E}">
      <dsp:nvSpPr>
        <dsp:cNvPr id="0" name=""/>
        <dsp:cNvSpPr/>
      </dsp:nvSpPr>
      <dsp:spPr>
        <a:xfrm>
          <a:off x="0" y="5056184"/>
          <a:ext cx="1676400"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4DB273-0975-4E1E-A60F-163868509FD5}">
      <dsp:nvSpPr>
        <dsp:cNvPr id="0" name=""/>
        <dsp:cNvSpPr/>
      </dsp:nvSpPr>
      <dsp:spPr>
        <a:xfrm>
          <a:off x="83820" y="4923345"/>
          <a:ext cx="1173480" cy="26568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4355" tIns="0" rIns="44355" bIns="0" numCol="1" spcCol="1270" anchor="ctr" anchorCtr="0">
          <a:noAutofit/>
        </a:bodyPr>
        <a:lstStyle/>
        <a:p>
          <a:pPr lvl="0" algn="l" defTabSz="400050">
            <a:lnSpc>
              <a:spcPct val="90000"/>
            </a:lnSpc>
            <a:spcBef>
              <a:spcPct val="0"/>
            </a:spcBef>
            <a:spcAft>
              <a:spcPct val="35000"/>
            </a:spcAft>
          </a:pPr>
          <a:r>
            <a:rPr lang="en-US" sz="900" kern="1200" dirty="0" smtClean="0"/>
            <a:t>References</a:t>
          </a:r>
          <a:endParaRPr lang="en-US" sz="900" kern="1200" dirty="0"/>
        </a:p>
      </dsp:txBody>
      <dsp:txXfrm>
        <a:off x="96789" y="4936314"/>
        <a:ext cx="1147542"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BE77F-B829-414D-BC9A-0119A4D7FC23}" type="datetimeFigureOut">
              <a:rPr lang="en-US" smtClean="0"/>
              <a:t>4/13/2015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EBA2F-8847-4238-B475-6A9F8E3CCD66}" type="slidenum">
              <a:rPr lang="en-US" smtClean="0"/>
              <a:t>‹#›</a:t>
            </a:fld>
            <a:endParaRPr lang="en-US"/>
          </a:p>
        </p:txBody>
      </p:sp>
    </p:spTree>
    <p:extLst>
      <p:ext uri="{BB962C8B-B14F-4D97-AF65-F5344CB8AC3E}">
        <p14:creationId xmlns:p14="http://schemas.microsoft.com/office/powerpoint/2010/main" val="227572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a:t>
            </a:fld>
            <a:endParaRPr lang="en-US"/>
          </a:p>
        </p:txBody>
      </p:sp>
    </p:spTree>
    <p:extLst>
      <p:ext uri="{BB962C8B-B14F-4D97-AF65-F5344CB8AC3E}">
        <p14:creationId xmlns:p14="http://schemas.microsoft.com/office/powerpoint/2010/main" val="3949777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11</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12</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13</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14</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15</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16</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17</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18</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19</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20</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21</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22</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23</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24</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25</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26</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EBA2F-8847-4238-B475-6A9F8E3CCD66}" type="slidenum">
              <a:rPr lang="en-US" smtClean="0"/>
              <a:t>39</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3</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4</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5</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6</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8</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9</a:t>
            </a:fld>
            <a:endParaRPr lang="en-US"/>
          </a:p>
        </p:txBody>
      </p:sp>
    </p:spTree>
    <p:extLst>
      <p:ext uri="{BB962C8B-B14F-4D97-AF65-F5344CB8AC3E}">
        <p14:creationId xmlns:p14="http://schemas.microsoft.com/office/powerpoint/2010/main" val="425196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FEBA2F-8847-4238-B475-6A9F8E3CCD66}" type="slidenum">
              <a:rPr lang="en-US" smtClean="0"/>
              <a:t>10</a:t>
            </a:fld>
            <a:endParaRPr lang="en-US"/>
          </a:p>
        </p:txBody>
      </p:sp>
    </p:spTree>
    <p:extLst>
      <p:ext uri="{BB962C8B-B14F-4D97-AF65-F5344CB8AC3E}">
        <p14:creationId xmlns:p14="http://schemas.microsoft.com/office/powerpoint/2010/main" val="425196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052F43-0A2E-4ED4-891F-D1A59F4D9DE6}" type="datetime1">
              <a:rPr lang="en-US" smtClean="0"/>
              <a:t>4/13/2015</a:t>
            </a:fld>
            <a:endParaRPr lang="en-US"/>
          </a:p>
        </p:txBody>
      </p:sp>
      <p:sp>
        <p:nvSpPr>
          <p:cNvPr id="5" name="Footer Placeholder 4"/>
          <p:cNvSpPr>
            <a:spLocks noGrp="1"/>
          </p:cNvSpPr>
          <p:nvPr>
            <p:ph type="ftr" sz="quarter" idx="11"/>
          </p:nvPr>
        </p:nvSpPr>
        <p:spPr/>
        <p:txBody>
          <a:bodyPr/>
          <a:lstStyle/>
          <a:p>
            <a:r>
              <a:rPr lang="en-US" smtClean="0"/>
              <a:t>Computer Science and Engineering                                            Review on Graph Coloring Algorithms</a:t>
            </a:r>
            <a:endParaRPr lang="en-US"/>
          </a:p>
        </p:txBody>
      </p:sp>
      <p:sp>
        <p:nvSpPr>
          <p:cNvPr id="6" name="Slide Number Placeholder 5"/>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408889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85CE-BC36-48E6-8B32-DE11830109DC}" type="datetime1">
              <a:rPr lang="en-US" smtClean="0"/>
              <a:t>4/13/2015</a:t>
            </a:fld>
            <a:endParaRPr lang="en-US"/>
          </a:p>
        </p:txBody>
      </p:sp>
      <p:sp>
        <p:nvSpPr>
          <p:cNvPr id="5" name="Footer Placeholder 4"/>
          <p:cNvSpPr>
            <a:spLocks noGrp="1"/>
          </p:cNvSpPr>
          <p:nvPr>
            <p:ph type="ftr" sz="quarter" idx="11"/>
          </p:nvPr>
        </p:nvSpPr>
        <p:spPr/>
        <p:txBody>
          <a:bodyPr/>
          <a:lstStyle/>
          <a:p>
            <a:r>
              <a:rPr lang="en-US" smtClean="0"/>
              <a:t>Computer Science and Engineering                                            Review on Graph Coloring Algorithms</a:t>
            </a:r>
            <a:endParaRPr lang="en-US"/>
          </a:p>
        </p:txBody>
      </p:sp>
      <p:sp>
        <p:nvSpPr>
          <p:cNvPr id="6" name="Slide Number Placeholder 5"/>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382600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1A8B7-1E0A-4557-AA98-8E47672F2081}" type="datetime1">
              <a:rPr lang="en-US" smtClean="0"/>
              <a:t>4/13/2015</a:t>
            </a:fld>
            <a:endParaRPr lang="en-US"/>
          </a:p>
        </p:txBody>
      </p:sp>
      <p:sp>
        <p:nvSpPr>
          <p:cNvPr id="5" name="Footer Placeholder 4"/>
          <p:cNvSpPr>
            <a:spLocks noGrp="1"/>
          </p:cNvSpPr>
          <p:nvPr>
            <p:ph type="ftr" sz="quarter" idx="11"/>
          </p:nvPr>
        </p:nvSpPr>
        <p:spPr/>
        <p:txBody>
          <a:bodyPr/>
          <a:lstStyle/>
          <a:p>
            <a:r>
              <a:rPr lang="en-US" smtClean="0"/>
              <a:t>Computer Science and Engineering                                            Review on Graph Coloring Algorithms</a:t>
            </a:r>
            <a:endParaRPr lang="en-US"/>
          </a:p>
        </p:txBody>
      </p:sp>
      <p:sp>
        <p:nvSpPr>
          <p:cNvPr id="6" name="Slide Number Placeholder 5"/>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209561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15E3D6-58A5-43A8-809A-0ECF9E90C5B7}" type="datetime1">
              <a:rPr lang="en-US" smtClean="0"/>
              <a:t>4/13/2015</a:t>
            </a:fld>
            <a:endParaRPr lang="en-US"/>
          </a:p>
        </p:txBody>
      </p:sp>
      <p:sp>
        <p:nvSpPr>
          <p:cNvPr id="5" name="Footer Placeholder 4"/>
          <p:cNvSpPr>
            <a:spLocks noGrp="1"/>
          </p:cNvSpPr>
          <p:nvPr>
            <p:ph type="ftr" sz="quarter" idx="11"/>
          </p:nvPr>
        </p:nvSpPr>
        <p:spPr/>
        <p:txBody>
          <a:bodyPr/>
          <a:lstStyle/>
          <a:p>
            <a:r>
              <a:rPr lang="en-US" smtClean="0"/>
              <a:t>Computer Science and Engineering                                            Review on Graph Coloring Algorithms</a:t>
            </a:r>
            <a:endParaRPr lang="en-US"/>
          </a:p>
        </p:txBody>
      </p:sp>
      <p:sp>
        <p:nvSpPr>
          <p:cNvPr id="6" name="Slide Number Placeholder 5"/>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183298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567C9-CA68-4F3E-B851-19C3C82EA530}" type="datetime1">
              <a:rPr lang="en-US" smtClean="0"/>
              <a:t>4/13/2015</a:t>
            </a:fld>
            <a:endParaRPr lang="en-US"/>
          </a:p>
        </p:txBody>
      </p:sp>
      <p:sp>
        <p:nvSpPr>
          <p:cNvPr id="5" name="Footer Placeholder 4"/>
          <p:cNvSpPr>
            <a:spLocks noGrp="1"/>
          </p:cNvSpPr>
          <p:nvPr>
            <p:ph type="ftr" sz="quarter" idx="11"/>
          </p:nvPr>
        </p:nvSpPr>
        <p:spPr/>
        <p:txBody>
          <a:bodyPr/>
          <a:lstStyle/>
          <a:p>
            <a:r>
              <a:rPr lang="en-US" smtClean="0"/>
              <a:t>Computer Science and Engineering                                            Review on Graph Coloring Algorithms</a:t>
            </a:r>
            <a:endParaRPr lang="en-US"/>
          </a:p>
        </p:txBody>
      </p:sp>
      <p:sp>
        <p:nvSpPr>
          <p:cNvPr id="6" name="Slide Number Placeholder 5"/>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393787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E26AB-BCD1-4EDD-934F-F00EFCEFDCAC}" type="datetime1">
              <a:rPr lang="en-US" smtClean="0"/>
              <a:t>4/13/2015</a:t>
            </a:fld>
            <a:endParaRPr lang="en-US"/>
          </a:p>
        </p:txBody>
      </p:sp>
      <p:sp>
        <p:nvSpPr>
          <p:cNvPr id="6" name="Footer Placeholder 5"/>
          <p:cNvSpPr>
            <a:spLocks noGrp="1"/>
          </p:cNvSpPr>
          <p:nvPr>
            <p:ph type="ftr" sz="quarter" idx="11"/>
          </p:nvPr>
        </p:nvSpPr>
        <p:spPr/>
        <p:txBody>
          <a:bodyPr/>
          <a:lstStyle/>
          <a:p>
            <a:r>
              <a:rPr lang="en-US" smtClean="0"/>
              <a:t>Computer Science and Engineering                                            Review on Graph Coloring Algorithms</a:t>
            </a:r>
            <a:endParaRPr lang="en-US"/>
          </a:p>
        </p:txBody>
      </p:sp>
      <p:sp>
        <p:nvSpPr>
          <p:cNvPr id="7" name="Slide Number Placeholder 6"/>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270349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F75EAC-8DBC-4B12-AA06-B6D17A308F48}" type="datetime1">
              <a:rPr lang="en-US" smtClean="0"/>
              <a:t>4/13/2015</a:t>
            </a:fld>
            <a:endParaRPr lang="en-US"/>
          </a:p>
        </p:txBody>
      </p:sp>
      <p:sp>
        <p:nvSpPr>
          <p:cNvPr id="8" name="Footer Placeholder 7"/>
          <p:cNvSpPr>
            <a:spLocks noGrp="1"/>
          </p:cNvSpPr>
          <p:nvPr>
            <p:ph type="ftr" sz="quarter" idx="11"/>
          </p:nvPr>
        </p:nvSpPr>
        <p:spPr/>
        <p:txBody>
          <a:bodyPr/>
          <a:lstStyle/>
          <a:p>
            <a:r>
              <a:rPr lang="en-US" smtClean="0"/>
              <a:t>Computer Science and Engineering                                            Review on Graph Coloring Algorithms</a:t>
            </a:r>
            <a:endParaRPr lang="en-US"/>
          </a:p>
        </p:txBody>
      </p:sp>
      <p:sp>
        <p:nvSpPr>
          <p:cNvPr id="9" name="Slide Number Placeholder 8"/>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420088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82EF3-9203-4129-A597-1344C8C3D36B}" type="datetime1">
              <a:rPr lang="en-US" smtClean="0"/>
              <a:t>4/13/2015</a:t>
            </a:fld>
            <a:endParaRPr lang="en-US"/>
          </a:p>
        </p:txBody>
      </p:sp>
      <p:sp>
        <p:nvSpPr>
          <p:cNvPr id="4" name="Footer Placeholder 3"/>
          <p:cNvSpPr>
            <a:spLocks noGrp="1"/>
          </p:cNvSpPr>
          <p:nvPr>
            <p:ph type="ftr" sz="quarter" idx="11"/>
          </p:nvPr>
        </p:nvSpPr>
        <p:spPr/>
        <p:txBody>
          <a:bodyPr/>
          <a:lstStyle/>
          <a:p>
            <a:r>
              <a:rPr lang="en-US" smtClean="0"/>
              <a:t>Computer Science and Engineering                                            Review on Graph Coloring Algorithms</a:t>
            </a:r>
            <a:endParaRPr lang="en-US"/>
          </a:p>
        </p:txBody>
      </p:sp>
      <p:sp>
        <p:nvSpPr>
          <p:cNvPr id="5" name="Slide Number Placeholder 4"/>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60080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46FBB-1284-4661-965E-40D8836D4E05}" type="datetime1">
              <a:rPr lang="en-US" smtClean="0"/>
              <a:t>4/13/2015</a:t>
            </a:fld>
            <a:endParaRPr lang="en-US"/>
          </a:p>
        </p:txBody>
      </p:sp>
      <p:sp>
        <p:nvSpPr>
          <p:cNvPr id="3" name="Footer Placeholder 2"/>
          <p:cNvSpPr>
            <a:spLocks noGrp="1"/>
          </p:cNvSpPr>
          <p:nvPr>
            <p:ph type="ftr" sz="quarter" idx="11"/>
          </p:nvPr>
        </p:nvSpPr>
        <p:spPr/>
        <p:txBody>
          <a:bodyPr/>
          <a:lstStyle/>
          <a:p>
            <a:r>
              <a:rPr lang="en-US" smtClean="0"/>
              <a:t>Computer Science and Engineering                                            Review on Graph Coloring Algorithms</a:t>
            </a:r>
            <a:endParaRPr lang="en-US"/>
          </a:p>
        </p:txBody>
      </p:sp>
      <p:sp>
        <p:nvSpPr>
          <p:cNvPr id="4" name="Slide Number Placeholder 3"/>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161203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49E926-5C33-41A4-8433-43422F5C25C4}" type="datetime1">
              <a:rPr lang="en-US" smtClean="0"/>
              <a:t>4/13/2015</a:t>
            </a:fld>
            <a:endParaRPr lang="en-US"/>
          </a:p>
        </p:txBody>
      </p:sp>
      <p:sp>
        <p:nvSpPr>
          <p:cNvPr id="6" name="Footer Placeholder 5"/>
          <p:cNvSpPr>
            <a:spLocks noGrp="1"/>
          </p:cNvSpPr>
          <p:nvPr>
            <p:ph type="ftr" sz="quarter" idx="11"/>
          </p:nvPr>
        </p:nvSpPr>
        <p:spPr/>
        <p:txBody>
          <a:bodyPr/>
          <a:lstStyle/>
          <a:p>
            <a:r>
              <a:rPr lang="en-US" smtClean="0"/>
              <a:t>Computer Science and Engineering                                            Review on Graph Coloring Algorithms</a:t>
            </a:r>
            <a:endParaRPr lang="en-US"/>
          </a:p>
        </p:txBody>
      </p:sp>
      <p:sp>
        <p:nvSpPr>
          <p:cNvPr id="7" name="Slide Number Placeholder 6"/>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87646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04C2B-09D1-42C0-AEBE-E4014F6A2734}" type="datetime1">
              <a:rPr lang="en-US" smtClean="0"/>
              <a:t>4/13/2015</a:t>
            </a:fld>
            <a:endParaRPr lang="en-US"/>
          </a:p>
        </p:txBody>
      </p:sp>
      <p:sp>
        <p:nvSpPr>
          <p:cNvPr id="6" name="Footer Placeholder 5"/>
          <p:cNvSpPr>
            <a:spLocks noGrp="1"/>
          </p:cNvSpPr>
          <p:nvPr>
            <p:ph type="ftr" sz="quarter" idx="11"/>
          </p:nvPr>
        </p:nvSpPr>
        <p:spPr/>
        <p:txBody>
          <a:bodyPr/>
          <a:lstStyle/>
          <a:p>
            <a:r>
              <a:rPr lang="en-US" smtClean="0"/>
              <a:t>Computer Science and Engineering                                            Review on Graph Coloring Algorithms</a:t>
            </a:r>
            <a:endParaRPr lang="en-US"/>
          </a:p>
        </p:txBody>
      </p:sp>
      <p:sp>
        <p:nvSpPr>
          <p:cNvPr id="7" name="Slide Number Placeholder 6"/>
          <p:cNvSpPr>
            <a:spLocks noGrp="1"/>
          </p:cNvSpPr>
          <p:nvPr>
            <p:ph type="sldNum" sz="quarter" idx="12"/>
          </p:nvPr>
        </p:nvSpPr>
        <p:spPr/>
        <p:txBody>
          <a:bodyPr/>
          <a:lstStyle/>
          <a:p>
            <a:fld id="{C0C04562-EAA6-43EC-8550-6EA8ACC26C88}" type="slidenum">
              <a:rPr lang="en-US" smtClean="0"/>
              <a:t>‹#›</a:t>
            </a:fld>
            <a:endParaRPr lang="en-US"/>
          </a:p>
        </p:txBody>
      </p:sp>
    </p:spTree>
    <p:extLst>
      <p:ext uri="{BB962C8B-B14F-4D97-AF65-F5344CB8AC3E}">
        <p14:creationId xmlns:p14="http://schemas.microsoft.com/office/powerpoint/2010/main" val="199301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7ABA3-1630-4B3C-A9BB-745FC6204EF5}" type="datetime1">
              <a:rPr lang="en-US" smtClean="0"/>
              <a:t>4/13/2015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Computer Science and Engineering                                            Review on Graph Coloring Algorithms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04562-EAA6-43EC-8550-6EA8ACC26C88}" type="slidenum">
              <a:rPr lang="en-US" smtClean="0"/>
              <a:t>‹#›</a:t>
            </a:fld>
            <a:endParaRPr lang="en-US"/>
          </a:p>
        </p:txBody>
      </p:sp>
    </p:spTree>
    <p:extLst>
      <p:ext uri="{BB962C8B-B14F-4D97-AF65-F5344CB8AC3E}">
        <p14:creationId xmlns:p14="http://schemas.microsoft.com/office/powerpoint/2010/main" val="3624290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diagramLayout" Target="../diagrams/layout5.xml"/><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diagramData" Target="../diagrams/data5.xml"/><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wmf"/><Relationship Id="rId32" Type="http://schemas.openxmlformats.org/officeDocument/2006/relationships/image" Target="../media/image14.wmf"/><Relationship Id="rId37" Type="http://schemas.microsoft.com/office/2007/relationships/diagramDrawing" Target="../diagrams/drawing5.xml"/><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3.wmf"/><Relationship Id="rId36" Type="http://schemas.openxmlformats.org/officeDocument/2006/relationships/diagramColors" Target="../diagrams/colors5.xml"/><Relationship Id="rId10" Type="http://schemas.openxmlformats.org/officeDocument/2006/relationships/image" Target="../media/image4.wmf"/><Relationship Id="rId19" Type="http://schemas.openxmlformats.org/officeDocument/2006/relationships/oleObject" Target="../embeddings/oleObject9.bin"/><Relationship Id="rId31" Type="http://schemas.openxmlformats.org/officeDocument/2006/relationships/oleObject" Target="../embeddings/oleObject16.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 Id="rId27" Type="http://schemas.openxmlformats.org/officeDocument/2006/relationships/oleObject" Target="../embeddings/oleObject13.bin"/><Relationship Id="rId30" Type="http://schemas.openxmlformats.org/officeDocument/2006/relationships/oleObject" Target="../embeddings/oleObject15.bin"/><Relationship Id="rId35"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772400" cy="1470025"/>
          </a:xfrm>
        </p:spPr>
        <p:txBody>
          <a:bodyPr>
            <a:normAutofit/>
          </a:bodyPr>
          <a:lstStyle/>
          <a:p>
            <a:r>
              <a:rPr lang="en-US" dirty="0" smtClean="0"/>
              <a:t>Review on Graph Coloring Algorithms</a:t>
            </a:r>
            <a:endParaRPr lang="en-US" dirty="0"/>
          </a:p>
        </p:txBody>
      </p:sp>
      <p:sp>
        <p:nvSpPr>
          <p:cNvPr id="3" name="Subtitle 2"/>
          <p:cNvSpPr>
            <a:spLocks noGrp="1"/>
          </p:cNvSpPr>
          <p:nvPr>
            <p:ph type="subTitle" idx="1"/>
          </p:nvPr>
        </p:nvSpPr>
        <p:spPr>
          <a:xfrm>
            <a:off x="1981200" y="3429000"/>
            <a:ext cx="5486400" cy="3200400"/>
          </a:xfrm>
        </p:spPr>
        <p:txBody>
          <a:bodyPr>
            <a:normAutofit fontScale="85000" lnSpcReduction="10000"/>
          </a:bodyPr>
          <a:lstStyle/>
          <a:p>
            <a:r>
              <a:rPr lang="en-US" sz="2000" b="1" i="1" dirty="0" smtClean="0">
                <a:solidFill>
                  <a:schemeClr val="tx1"/>
                </a:solidFill>
              </a:rPr>
              <a:t>Under the Guidance of</a:t>
            </a:r>
          </a:p>
          <a:p>
            <a:endParaRPr lang="en-US" sz="2000" b="1" dirty="0" smtClean="0">
              <a:solidFill>
                <a:schemeClr val="tx1"/>
              </a:solidFill>
            </a:endParaRPr>
          </a:p>
          <a:p>
            <a:r>
              <a:rPr lang="en-US" sz="2000" dirty="0">
                <a:solidFill>
                  <a:schemeClr val="tx1"/>
                </a:solidFill>
              </a:rPr>
              <a:t>Mr. Krishna Kumar </a:t>
            </a:r>
            <a:r>
              <a:rPr lang="en-US" sz="2000" dirty="0" smtClean="0">
                <a:solidFill>
                  <a:schemeClr val="tx1"/>
                </a:solidFill>
              </a:rPr>
              <a:t>Singh</a:t>
            </a:r>
          </a:p>
          <a:p>
            <a:r>
              <a:rPr lang="en-US" sz="2000" dirty="0" smtClean="0">
                <a:solidFill>
                  <a:schemeClr val="tx1"/>
                </a:solidFill>
              </a:rPr>
              <a:t>Department </a:t>
            </a:r>
            <a:r>
              <a:rPr lang="en-US" sz="2000" dirty="0">
                <a:solidFill>
                  <a:schemeClr val="tx1"/>
                </a:solidFill>
              </a:rPr>
              <a:t>of Computer Science and </a:t>
            </a:r>
            <a:r>
              <a:rPr lang="en-US" sz="2000" dirty="0" smtClean="0">
                <a:solidFill>
                  <a:schemeClr val="tx1"/>
                </a:solidFill>
              </a:rPr>
              <a:t>Engineering</a:t>
            </a:r>
          </a:p>
          <a:p>
            <a:r>
              <a:rPr lang="en-US" sz="2000" dirty="0" smtClean="0">
                <a:solidFill>
                  <a:schemeClr val="tx1"/>
                </a:solidFill>
              </a:rPr>
              <a:t>RGUKT-NUZVID</a:t>
            </a:r>
          </a:p>
          <a:p>
            <a:r>
              <a:rPr lang="en-US" sz="2000" dirty="0" smtClean="0">
                <a:solidFill>
                  <a:schemeClr val="tx1"/>
                </a:solidFill>
              </a:rPr>
              <a:t> </a:t>
            </a:r>
            <a:endParaRPr lang="en-US" sz="2000" dirty="0">
              <a:solidFill>
                <a:schemeClr val="tx1"/>
              </a:solidFill>
            </a:endParaRPr>
          </a:p>
          <a:p>
            <a:r>
              <a:rPr lang="en-US" sz="2000" b="1" dirty="0" smtClean="0">
                <a:solidFill>
                  <a:schemeClr val="tx1"/>
                </a:solidFill>
              </a:rPr>
              <a:t>By</a:t>
            </a:r>
          </a:p>
          <a:p>
            <a:endParaRPr lang="en-US" sz="2000" b="1" dirty="0" smtClean="0">
              <a:solidFill>
                <a:schemeClr val="tx1"/>
              </a:solidFill>
            </a:endParaRPr>
          </a:p>
          <a:p>
            <a:r>
              <a:rPr lang="en-US" sz="2000" dirty="0" smtClean="0">
                <a:solidFill>
                  <a:schemeClr val="tx1"/>
                </a:solidFill>
              </a:rPr>
              <a:t>Ms. Sravani Murakonda</a:t>
            </a:r>
          </a:p>
          <a:p>
            <a:r>
              <a:rPr lang="en-US" sz="2000" dirty="0" smtClean="0">
                <a:solidFill>
                  <a:schemeClr val="tx1"/>
                </a:solidFill>
              </a:rPr>
              <a:t>ID Number :N091869</a:t>
            </a:r>
          </a:p>
          <a:p>
            <a:r>
              <a:rPr lang="en-US" sz="2000" dirty="0" smtClean="0">
                <a:solidFill>
                  <a:schemeClr val="tx1"/>
                </a:solidFill>
              </a:rPr>
              <a:t>Computer Science and Engineering</a:t>
            </a:r>
          </a:p>
        </p:txBody>
      </p:sp>
    </p:spTree>
    <p:extLst>
      <p:ext uri="{BB962C8B-B14F-4D97-AF65-F5344CB8AC3E}">
        <p14:creationId xmlns:p14="http://schemas.microsoft.com/office/powerpoint/2010/main" val="356100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Sequential Coloring Algorithm :</a:t>
            </a:r>
          </a:p>
          <a:p>
            <a:pPr marL="0" indent="0" algn="just">
              <a:buNone/>
            </a:pPr>
            <a:r>
              <a:rPr lang="en-US" altLang="en-US" sz="2400" dirty="0" smtClean="0">
                <a:latin typeface="Times New Roman" panose="02020603050405020304" pitchFamily="18" charset="0"/>
                <a:cs typeface="Times New Roman" panose="02020603050405020304" pitchFamily="18" charset="0"/>
              </a:rPr>
              <a:t>Chromatic number is equal to 5.</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10</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4" idx="4"/>
            <a:endCxn id="66" idx="1"/>
          </p:cNvCxnSpPr>
          <p:nvPr/>
        </p:nvCxnSpPr>
        <p:spPr>
          <a:xfrm>
            <a:off x="5944737" y="2096069"/>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7" name="Diagram 96"/>
          <p:cNvGraphicFramePr/>
          <p:nvPr>
            <p:extLst>
              <p:ext uri="{D42A27DB-BD31-4B8C-83A1-F6EECF244321}">
                <p14:modId xmlns:p14="http://schemas.microsoft.com/office/powerpoint/2010/main" val="4198767228"/>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DFCB58AB-FB03-4474-A118-7304B4C5C2FB}" type="datetime1">
              <a:rPr lang="en-US" smtClean="0"/>
              <a:t>4/13/2015</a:t>
            </a:fld>
            <a:endParaRPr lang="en-US"/>
          </a:p>
        </p:txBody>
      </p:sp>
    </p:spTree>
    <p:extLst>
      <p:ext uri="{BB962C8B-B14F-4D97-AF65-F5344CB8AC3E}">
        <p14:creationId xmlns:p14="http://schemas.microsoft.com/office/powerpoint/2010/main" val="395551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fontScale="85000" lnSpcReduction="20000"/>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Saturation Degree Ordering :</a:t>
            </a:r>
          </a:p>
          <a:p>
            <a:pPr marL="0" indent="0" algn="just">
              <a:buNone/>
            </a:pPr>
            <a:r>
              <a:rPr lang="en-US" altLang="en-US" sz="1900" b="1" dirty="0">
                <a:latin typeface="Times New Roman" panose="02020603050405020304" pitchFamily="18" charset="0"/>
                <a:cs typeface="Times New Roman" panose="02020603050405020304" pitchFamily="18" charset="0"/>
              </a:rPr>
              <a:t>Input:</a:t>
            </a:r>
            <a:r>
              <a:rPr lang="en-US" altLang="en-US" sz="1900" dirty="0">
                <a:latin typeface="Times New Roman" panose="02020603050405020304" pitchFamily="18" charset="0"/>
                <a:cs typeface="Times New Roman" panose="02020603050405020304" pitchFamily="18" charset="0"/>
              </a:rPr>
              <a:t> Graph G(V,E</a:t>
            </a:r>
            <a:r>
              <a:rPr lang="en-US" altLang="en-US" sz="1900" dirty="0" smtClean="0">
                <a:latin typeface="Times New Roman" panose="02020603050405020304" pitchFamily="18" charset="0"/>
                <a:cs typeface="Times New Roman" panose="02020603050405020304" pitchFamily="18" charset="0"/>
              </a:rPr>
              <a:t>)</a:t>
            </a:r>
          </a:p>
          <a:p>
            <a:pPr marL="0" indent="0" algn="just">
              <a:buNone/>
            </a:pPr>
            <a:endParaRPr lang="en-US" altLang="en-US" sz="1900" b="1" dirty="0">
              <a:latin typeface="Times New Roman" panose="02020603050405020304" pitchFamily="18" charset="0"/>
              <a:cs typeface="Times New Roman" panose="02020603050405020304" pitchFamily="18" charset="0"/>
            </a:endParaRPr>
          </a:p>
          <a:p>
            <a:pPr marL="0" indent="0" algn="just">
              <a:buNone/>
            </a:pPr>
            <a:r>
              <a:rPr lang="en-US" altLang="en-US" sz="1900" b="1" dirty="0">
                <a:latin typeface="Times New Roman" panose="02020603050405020304" pitchFamily="18" charset="0"/>
                <a:cs typeface="Times New Roman" panose="02020603050405020304" pitchFamily="18" charset="0"/>
              </a:rPr>
              <a:t>Algorithm:</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Sort the nodes based on degree of the vertex in descending order</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for </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=1 to n do</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Color the node with </a:t>
            </a:r>
            <a:r>
              <a:rPr lang="en-US" altLang="en-US" sz="1900" dirty="0" smtClean="0">
                <a:latin typeface="Times New Roman" panose="02020603050405020304" pitchFamily="18" charset="0"/>
                <a:cs typeface="Times New Roman" panose="02020603050405020304" pitchFamily="18" charset="0"/>
              </a:rPr>
              <a:t>maximum saturation </a:t>
            </a:r>
            <a:r>
              <a:rPr lang="en-US" altLang="en-US" sz="1900" dirty="0">
                <a:latin typeface="Times New Roman" panose="02020603050405020304" pitchFamily="18" charset="0"/>
                <a:cs typeface="Times New Roman" panose="02020603050405020304" pitchFamily="18" charset="0"/>
              </a:rPr>
              <a:t>degree with least </a:t>
            </a:r>
            <a:r>
              <a:rPr lang="en-US" altLang="en-US" sz="1900" dirty="0" smtClean="0">
                <a:latin typeface="Times New Roman" panose="02020603050405020304" pitchFamily="18" charset="0"/>
                <a:cs typeface="Times New Roman" panose="02020603050405020304" pitchFamily="18" charset="0"/>
              </a:rPr>
              <a:t>	available </a:t>
            </a:r>
            <a:r>
              <a:rPr lang="en-US" altLang="en-US" sz="1900" dirty="0">
                <a:latin typeface="Times New Roman" panose="02020603050405020304" pitchFamily="18" charset="0"/>
                <a:cs typeface="Times New Roman" panose="02020603050405020304" pitchFamily="18" charset="0"/>
              </a:rPr>
              <a:t>	index color and if ambiguity is there then color </a:t>
            </a:r>
            <a:r>
              <a:rPr lang="en-US" altLang="en-US" sz="1900" dirty="0" smtClean="0">
                <a:latin typeface="Times New Roman" panose="02020603050405020304" pitchFamily="18" charset="0"/>
                <a:cs typeface="Times New Roman" panose="02020603050405020304" pitchFamily="18" charset="0"/>
              </a:rPr>
              <a:t>	the node with maximum </a:t>
            </a:r>
            <a:r>
              <a:rPr lang="en-US" altLang="en-US" sz="1900" dirty="0">
                <a:latin typeface="Times New Roman" panose="02020603050405020304" pitchFamily="18" charset="0"/>
                <a:cs typeface="Times New Roman" panose="02020603050405020304" pitchFamily="18" charset="0"/>
              </a:rPr>
              <a:t>degree</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Remove the node  from the </a:t>
            </a:r>
            <a:r>
              <a:rPr lang="en-US" altLang="en-US" sz="1900" dirty="0" smtClean="0">
                <a:latin typeface="Times New Roman" panose="02020603050405020304" pitchFamily="18" charset="0"/>
                <a:cs typeface="Times New Roman" panose="02020603050405020304" pitchFamily="18" charset="0"/>
              </a:rPr>
              <a:t>graph G’(V,E)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Update the adjacency </a:t>
            </a:r>
            <a:r>
              <a:rPr lang="en-US" altLang="en-US" sz="1900" dirty="0" smtClean="0">
                <a:latin typeface="Times New Roman" panose="02020603050405020304" pitchFamily="18" charset="0"/>
                <a:cs typeface="Times New Roman" panose="02020603050405020304" pitchFamily="18" charset="0"/>
              </a:rPr>
              <a:t>matrix </a:t>
            </a:r>
            <a:r>
              <a:rPr lang="en-US" altLang="en-US" sz="1900" dirty="0" err="1" smtClean="0">
                <a:latin typeface="Times New Roman" panose="02020603050405020304" pitchFamily="18" charset="0"/>
                <a:cs typeface="Times New Roman" panose="02020603050405020304" pitchFamily="18" charset="0"/>
              </a:rPr>
              <a:t>Adj</a:t>
            </a:r>
            <a:r>
              <a:rPr lang="en-US" altLang="en-US" sz="1900" dirty="0" smtClean="0">
                <a:latin typeface="Times New Roman" panose="02020603050405020304" pitchFamily="18" charset="0"/>
                <a:cs typeface="Times New Roman" panose="02020603050405020304" pitchFamily="18" charset="0"/>
              </a:rPr>
              <a:t>[n][n] </a:t>
            </a:r>
            <a:r>
              <a:rPr lang="en-US" altLang="en-US" sz="1900" dirty="0">
                <a:latin typeface="Times New Roman" panose="02020603050405020304" pitchFamily="18" charset="0"/>
                <a:cs typeface="Times New Roman" panose="02020603050405020304" pitchFamily="18" charset="0"/>
              </a:rPr>
              <a:t>and degree </a:t>
            </a:r>
            <a:r>
              <a:rPr lang="en-US" altLang="en-US" sz="1900" dirty="0" smtClean="0">
                <a:latin typeface="Times New Roman" panose="02020603050405020304" pitchFamily="18" charset="0"/>
                <a:cs typeface="Times New Roman" panose="02020603050405020304" pitchFamily="18" charset="0"/>
              </a:rPr>
              <a:t>array D[n]</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Find the maximum </a:t>
            </a:r>
            <a:r>
              <a:rPr lang="en-US" altLang="en-US" sz="1900" dirty="0" smtClean="0">
                <a:latin typeface="Times New Roman" panose="02020603050405020304" pitchFamily="18" charset="0"/>
                <a:cs typeface="Times New Roman" panose="02020603050405020304" pitchFamily="18" charset="0"/>
              </a:rPr>
              <a:t>saturation degree </a:t>
            </a:r>
            <a:r>
              <a:rPr lang="en-US" altLang="en-US" sz="1900" dirty="0">
                <a:latin typeface="Times New Roman" panose="02020603050405020304" pitchFamily="18" charset="0"/>
                <a:cs typeface="Times New Roman" panose="02020603050405020304" pitchFamily="18" charset="0"/>
              </a:rPr>
              <a:t>vertex in the residual </a:t>
            </a:r>
            <a:r>
              <a:rPr lang="en-US" altLang="en-US" sz="1900" dirty="0" smtClean="0">
                <a:latin typeface="Times New Roman" panose="02020603050405020304" pitchFamily="18" charset="0"/>
                <a:cs typeface="Times New Roman" panose="02020603050405020304" pitchFamily="18" charset="0"/>
              </a:rPr>
              <a:t>   	graph G’(V,E)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return #colors </a:t>
            </a:r>
            <a:endParaRPr lang="en-US" altLang="en-US" sz="1900" dirty="0" smtClean="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marL="0" lvl="1" indent="0">
              <a:buNone/>
            </a:pPr>
            <a:r>
              <a:rPr lang="en-US" altLang="en-US" sz="1900" b="1" dirty="0">
                <a:latin typeface="Times New Roman" panose="02020603050405020304" pitchFamily="18" charset="0"/>
                <a:cs typeface="Times New Roman" panose="02020603050405020304" pitchFamily="18" charset="0"/>
              </a:rPr>
              <a:t>Output: </a:t>
            </a:r>
            <a:r>
              <a:rPr lang="en-US" altLang="en-US" sz="1900" dirty="0">
                <a:latin typeface="Times New Roman" panose="02020603050405020304" pitchFamily="18" charset="0"/>
                <a:cs typeface="Times New Roman" panose="02020603050405020304" pitchFamily="18" charset="0"/>
              </a:rPr>
              <a:t>number of colors required to color the graph G(V,E</a:t>
            </a:r>
            <a:r>
              <a:rPr lang="en-US" altLang="en-US" sz="1900" dirty="0" smtClean="0">
                <a:latin typeface="Times New Roman" panose="02020603050405020304" pitchFamily="18" charset="0"/>
                <a:cs typeface="Times New Roman" panose="02020603050405020304" pitchFamily="18" charset="0"/>
              </a:rPr>
              <a:t>) in O(n^2) time complexity</a:t>
            </a:r>
            <a:endParaRPr lang="en-US" altLang="en-US" sz="1900" b="1" dirty="0">
              <a:latin typeface="Times New Roman" panose="02020603050405020304" pitchFamily="18" charset="0"/>
              <a:cs typeface="Times New Roman" panose="02020603050405020304" pitchFamily="18" charset="0"/>
            </a:endParaRPr>
          </a:p>
          <a:p>
            <a:pPr marL="0" indent="0" algn="just">
              <a:buNone/>
            </a:pPr>
            <a:endParaRPr lang="en-US" altLang="en-US" sz="2400" dirty="0" smtClean="0">
              <a:latin typeface="Times New Roman" panose="02020603050405020304" pitchFamily="18" charset="0"/>
              <a:cs typeface="Times New Roman" panose="02020603050405020304" pitchFamily="18" charset="0"/>
            </a:endParaRPr>
          </a:p>
        </p:txBody>
      </p:sp>
      <p:graphicFrame>
        <p:nvGraphicFramePr>
          <p:cNvPr id="97" name="Diagram 96"/>
          <p:cNvGraphicFramePr/>
          <p:nvPr>
            <p:extLst>
              <p:ext uri="{D42A27DB-BD31-4B8C-83A1-F6EECF244321}">
                <p14:modId xmlns:p14="http://schemas.microsoft.com/office/powerpoint/2010/main" val="1100955861"/>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p:cNvSpPr>
            <a:spLocks noGrp="1"/>
          </p:cNvSpPr>
          <p:nvPr>
            <p:ph type="dt" sz="half" idx="10"/>
          </p:nvPr>
        </p:nvSpPr>
        <p:spPr/>
        <p:txBody>
          <a:bodyPr/>
          <a:lstStyle/>
          <a:p>
            <a:fld id="{CC8AA06C-6013-46EF-9804-1332700E4368}" type="datetime1">
              <a:rPr lang="en-US" smtClean="0"/>
              <a:t>4/13/2015</a:t>
            </a:fld>
            <a:endParaRPr lang="en-US"/>
          </a:p>
        </p:txBody>
      </p:sp>
      <p:sp>
        <p:nvSpPr>
          <p:cNvPr id="4" name="Footer Placeholder 3"/>
          <p:cNvSpPr>
            <a:spLocks noGrp="1"/>
          </p:cNvSpPr>
          <p:nvPr>
            <p:ph type="ftr" sz="quarter" idx="11"/>
          </p:nvPr>
        </p:nvSpPr>
        <p:spPr>
          <a:xfrm>
            <a:off x="1371600" y="6356350"/>
            <a:ext cx="6629400" cy="365125"/>
          </a:xfrm>
        </p:spPr>
        <p:txBody>
          <a:bodyPr/>
          <a:lstStyle/>
          <a:p>
            <a:r>
              <a:rPr lang="en-US" smtClean="0"/>
              <a:t>Computer Science and Engineering                                            Review on Graph Coloring Algorithms</a:t>
            </a:r>
            <a:endParaRPr lang="en-US"/>
          </a:p>
        </p:txBody>
      </p:sp>
      <p:sp>
        <p:nvSpPr>
          <p:cNvPr id="5" name="Slide Number Placeholder 4"/>
          <p:cNvSpPr>
            <a:spLocks noGrp="1"/>
          </p:cNvSpPr>
          <p:nvPr>
            <p:ph type="sldNum" sz="quarter" idx="12"/>
          </p:nvPr>
        </p:nvSpPr>
        <p:spPr/>
        <p:txBody>
          <a:bodyPr/>
          <a:lstStyle/>
          <a:p>
            <a:fld id="{C0C04562-EAA6-43EC-8550-6EA8ACC26C88}" type="slidenum">
              <a:rPr lang="en-US" smtClean="0"/>
              <a:t>11</a:t>
            </a:fld>
            <a:endParaRPr lang="en-US"/>
          </a:p>
        </p:txBody>
      </p:sp>
    </p:spTree>
    <p:extLst>
      <p:ext uri="{BB962C8B-B14F-4D97-AF65-F5344CB8AC3E}">
        <p14:creationId xmlns:p14="http://schemas.microsoft.com/office/powerpoint/2010/main" val="387426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Saturation Degree Ordering :</a:t>
            </a:r>
          </a:p>
          <a:p>
            <a:pPr marL="0" indent="0" algn="just">
              <a:buNone/>
            </a:pPr>
            <a:r>
              <a:rPr lang="en-US" altLang="en-US" sz="2400" dirty="0" smtClean="0">
                <a:latin typeface="Times New Roman" panose="02020603050405020304" pitchFamily="18" charset="0"/>
                <a:cs typeface="Times New Roman" panose="02020603050405020304" pitchFamily="18" charset="0"/>
              </a:rPr>
              <a:t>Selects each node that has max # different colors </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12</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endCxn id="66" idx="1"/>
          </p:cNvCxnSpPr>
          <p:nvPr/>
        </p:nvCxnSpPr>
        <p:spPr>
          <a:xfrm>
            <a:off x="5869819" y="2051714"/>
            <a:ext cx="331095" cy="51982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7" name="Diagram 96"/>
          <p:cNvGraphicFramePr/>
          <p:nvPr>
            <p:extLst>
              <p:ext uri="{D42A27DB-BD31-4B8C-83A1-F6EECF244321}">
                <p14:modId xmlns:p14="http://schemas.microsoft.com/office/powerpoint/2010/main" val="3831006363"/>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3686F218-243B-4743-A30F-8C964C8C4987}" type="datetime1">
              <a:rPr lang="en-US" smtClean="0"/>
              <a:t>4/13/2015</a:t>
            </a:fld>
            <a:endParaRPr lang="en-US"/>
          </a:p>
        </p:txBody>
      </p:sp>
    </p:spTree>
    <p:extLst>
      <p:ext uri="{BB962C8B-B14F-4D97-AF65-F5344CB8AC3E}">
        <p14:creationId xmlns:p14="http://schemas.microsoft.com/office/powerpoint/2010/main" val="3955729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Saturation Degree Ordering :</a:t>
            </a:r>
          </a:p>
          <a:p>
            <a:pPr marL="0" indent="0" algn="just">
              <a:buNone/>
            </a:pPr>
            <a:r>
              <a:rPr lang="en-US" altLang="en-US" sz="2400" dirty="0">
                <a:latin typeface="Times New Roman" panose="02020603050405020304" pitchFamily="18" charset="0"/>
                <a:cs typeface="Times New Roman" panose="02020603050405020304" pitchFamily="18" charset="0"/>
              </a:rPr>
              <a:t>C</a:t>
            </a:r>
            <a:r>
              <a:rPr lang="en-US" altLang="en-US" sz="2400" dirty="0" smtClean="0">
                <a:latin typeface="Times New Roman" panose="02020603050405020304" pitchFamily="18" charset="0"/>
                <a:cs typeface="Times New Roman" panose="02020603050405020304" pitchFamily="18" charset="0"/>
              </a:rPr>
              <a:t>hromatic number is 3. </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13</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5852906" y="2084821"/>
            <a:ext cx="336781" cy="5070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7" name="Diagram 96"/>
          <p:cNvGraphicFramePr/>
          <p:nvPr>
            <p:extLst>
              <p:ext uri="{D42A27DB-BD31-4B8C-83A1-F6EECF244321}">
                <p14:modId xmlns:p14="http://schemas.microsoft.com/office/powerpoint/2010/main" val="4113495898"/>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2E8945AE-5E30-42FF-AEC3-7F15B47DFC50}" type="datetime1">
              <a:rPr lang="en-US" smtClean="0"/>
              <a:t>4/13/2015</a:t>
            </a:fld>
            <a:endParaRPr lang="en-US"/>
          </a:p>
        </p:txBody>
      </p:sp>
    </p:spTree>
    <p:extLst>
      <p:ext uri="{BB962C8B-B14F-4D97-AF65-F5344CB8AC3E}">
        <p14:creationId xmlns:p14="http://schemas.microsoft.com/office/powerpoint/2010/main" val="293123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fontScale="77500" lnSpcReduction="20000"/>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Incidence Degree Ordering :</a:t>
            </a:r>
          </a:p>
          <a:p>
            <a:pPr marL="0" indent="0" algn="just">
              <a:buNone/>
            </a:pPr>
            <a:endParaRPr lang="en-US" altLang="en-US" sz="2400" b="1" dirty="0" smtClean="0">
              <a:latin typeface="Times New Roman" panose="02020603050405020304" pitchFamily="18" charset="0"/>
              <a:cs typeface="Times New Roman" panose="02020603050405020304" pitchFamily="18" charset="0"/>
            </a:endParaRPr>
          </a:p>
          <a:p>
            <a:pPr marL="0" indent="0" algn="just">
              <a:buNone/>
            </a:pPr>
            <a:r>
              <a:rPr lang="en-US" altLang="en-US" sz="1900" b="1" dirty="0">
                <a:latin typeface="Times New Roman" panose="02020603050405020304" pitchFamily="18" charset="0"/>
                <a:cs typeface="Times New Roman" panose="02020603050405020304" pitchFamily="18" charset="0"/>
              </a:rPr>
              <a:t>Input:</a:t>
            </a:r>
            <a:r>
              <a:rPr lang="en-US" altLang="en-US" sz="1900" dirty="0">
                <a:latin typeface="Times New Roman" panose="02020603050405020304" pitchFamily="18" charset="0"/>
                <a:cs typeface="Times New Roman" panose="02020603050405020304" pitchFamily="18" charset="0"/>
              </a:rPr>
              <a:t> Graph G(V,E)</a:t>
            </a:r>
          </a:p>
          <a:p>
            <a:pPr marL="0" indent="0" algn="just">
              <a:buNone/>
            </a:pPr>
            <a:endParaRPr lang="en-US" altLang="en-US" sz="1900" b="1" dirty="0">
              <a:latin typeface="Times New Roman" panose="02020603050405020304" pitchFamily="18" charset="0"/>
              <a:cs typeface="Times New Roman" panose="02020603050405020304" pitchFamily="18" charset="0"/>
            </a:endParaRPr>
          </a:p>
          <a:p>
            <a:pPr marL="0" indent="0" algn="just">
              <a:buNone/>
            </a:pPr>
            <a:r>
              <a:rPr lang="en-US" altLang="en-US" sz="1900" b="1" dirty="0">
                <a:latin typeface="Times New Roman" panose="02020603050405020304" pitchFamily="18" charset="0"/>
                <a:cs typeface="Times New Roman" panose="02020603050405020304" pitchFamily="18" charset="0"/>
              </a:rPr>
              <a:t>Algorithm:</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Sort the nodes based on degree of the vertex in descending order</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for </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=1 to n do</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lgn="just">
              <a:buFont typeface="+mj-lt"/>
              <a:buAutoNum type="arabicPeriod"/>
            </a:pPr>
            <a:r>
              <a:rPr lang="en-US" altLang="en-US" sz="1900" dirty="0">
                <a:latin typeface="Times New Roman" panose="02020603050405020304" pitchFamily="18" charset="0"/>
                <a:cs typeface="Times New Roman" panose="02020603050405020304" pitchFamily="18" charset="0"/>
              </a:rPr>
              <a:t>      Color the node with maximum </a:t>
            </a:r>
            <a:r>
              <a:rPr lang="en-US" altLang="en-US" sz="1900" dirty="0" smtClean="0">
                <a:latin typeface="Times New Roman" panose="02020603050405020304" pitchFamily="18" charset="0"/>
                <a:cs typeface="Times New Roman" panose="02020603050405020304" pitchFamily="18" charset="0"/>
              </a:rPr>
              <a:t>incidence degree </a:t>
            </a:r>
            <a:r>
              <a:rPr lang="en-US" altLang="en-US" sz="1900" dirty="0">
                <a:latin typeface="Times New Roman" panose="02020603050405020304" pitchFamily="18" charset="0"/>
                <a:cs typeface="Times New Roman" panose="02020603050405020304" pitchFamily="18" charset="0"/>
              </a:rPr>
              <a:t>with least </a:t>
            </a:r>
            <a:r>
              <a:rPr lang="en-US" altLang="en-US" sz="1900" dirty="0" err="1" smtClean="0">
                <a:latin typeface="Times New Roman" panose="02020603050405020304" pitchFamily="18" charset="0"/>
                <a:cs typeface="Times New Roman" panose="02020603050405020304" pitchFamily="18" charset="0"/>
              </a:rPr>
              <a:t>availables</a:t>
            </a:r>
            <a:r>
              <a:rPr lang="en-US" altLang="en-US" sz="1900" dirty="0">
                <a:latin typeface="Times New Roman" panose="02020603050405020304" pitchFamily="18" charset="0"/>
                <a:cs typeface="Times New Roman" panose="02020603050405020304" pitchFamily="18" charset="0"/>
              </a:rPr>
              <a:t>	index color and if ambiguity is there then </a:t>
            </a:r>
            <a:r>
              <a:rPr lang="en-US" altLang="en-US" sz="1900" dirty="0" smtClean="0">
                <a:latin typeface="Times New Roman" panose="02020603050405020304" pitchFamily="18" charset="0"/>
                <a:cs typeface="Times New Roman" panose="02020603050405020304" pitchFamily="18" charset="0"/>
              </a:rPr>
              <a:t>color the node with 	maximum degree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Remove the node  from the </a:t>
            </a:r>
            <a:r>
              <a:rPr lang="en-US" altLang="en-US" sz="1900" dirty="0" smtClean="0">
                <a:latin typeface="Times New Roman" panose="02020603050405020304" pitchFamily="18" charset="0"/>
                <a:cs typeface="Times New Roman" panose="02020603050405020304" pitchFamily="18" charset="0"/>
              </a:rPr>
              <a:t>graph G’(V,E)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Update the adjacency matrix </a:t>
            </a:r>
            <a:r>
              <a:rPr lang="en-US" altLang="en-US" sz="1900" dirty="0" err="1" smtClean="0">
                <a:latin typeface="Times New Roman" panose="02020603050405020304" pitchFamily="18" charset="0"/>
                <a:cs typeface="Times New Roman" panose="02020603050405020304" pitchFamily="18" charset="0"/>
              </a:rPr>
              <a:t>Adj</a:t>
            </a:r>
            <a:r>
              <a:rPr lang="en-US" altLang="en-US" sz="1900" dirty="0" smtClean="0">
                <a:latin typeface="Times New Roman" panose="02020603050405020304" pitchFamily="18" charset="0"/>
                <a:cs typeface="Times New Roman" panose="02020603050405020304" pitchFamily="18" charset="0"/>
              </a:rPr>
              <a:t>[n][n] and </a:t>
            </a:r>
            <a:r>
              <a:rPr lang="en-US" altLang="en-US" sz="1900" dirty="0">
                <a:latin typeface="Times New Roman" panose="02020603050405020304" pitchFamily="18" charset="0"/>
                <a:cs typeface="Times New Roman" panose="02020603050405020304" pitchFamily="18" charset="0"/>
              </a:rPr>
              <a:t>degree </a:t>
            </a:r>
            <a:r>
              <a:rPr lang="en-US" altLang="en-US" sz="1900" dirty="0" smtClean="0">
                <a:latin typeface="Times New Roman" panose="02020603050405020304" pitchFamily="18" charset="0"/>
                <a:cs typeface="Times New Roman" panose="02020603050405020304" pitchFamily="18" charset="0"/>
              </a:rPr>
              <a:t>array D[n]</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Find the </a:t>
            </a:r>
            <a:r>
              <a:rPr lang="en-US" altLang="en-US" sz="1900" dirty="0" smtClean="0">
                <a:latin typeface="Times New Roman" panose="02020603050405020304" pitchFamily="18" charset="0"/>
                <a:cs typeface="Times New Roman" panose="02020603050405020304" pitchFamily="18" charset="0"/>
              </a:rPr>
              <a:t>maximum incidence </a:t>
            </a:r>
            <a:r>
              <a:rPr lang="en-US" altLang="en-US" sz="1900" dirty="0">
                <a:latin typeface="Times New Roman" panose="02020603050405020304" pitchFamily="18" charset="0"/>
                <a:cs typeface="Times New Roman" panose="02020603050405020304" pitchFamily="18" charset="0"/>
              </a:rPr>
              <a:t>degree vertex in the residual </a:t>
            </a:r>
            <a:r>
              <a:rPr lang="en-US" altLang="en-US" sz="1900" dirty="0" smtClean="0">
                <a:latin typeface="Times New Roman" panose="02020603050405020304" pitchFamily="18" charset="0"/>
                <a:cs typeface="Times New Roman" panose="02020603050405020304" pitchFamily="18" charset="0"/>
              </a:rPr>
              <a:t>graph G’(V,E)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return #colors </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marL="0" lvl="1" indent="0">
              <a:buNone/>
            </a:pPr>
            <a:r>
              <a:rPr lang="en-US" altLang="en-US" sz="1900" b="1" dirty="0">
                <a:latin typeface="Times New Roman" panose="02020603050405020304" pitchFamily="18" charset="0"/>
                <a:cs typeface="Times New Roman" panose="02020603050405020304" pitchFamily="18" charset="0"/>
              </a:rPr>
              <a:t>Output: </a:t>
            </a:r>
            <a:r>
              <a:rPr lang="en-US" altLang="en-US" sz="1900" dirty="0">
                <a:latin typeface="Times New Roman" panose="02020603050405020304" pitchFamily="18" charset="0"/>
                <a:cs typeface="Times New Roman" panose="02020603050405020304" pitchFamily="18" charset="0"/>
              </a:rPr>
              <a:t>number of colors required to color the graph G(V,E</a:t>
            </a:r>
            <a:r>
              <a:rPr lang="en-US" altLang="en-US" sz="1900" dirty="0" smtClean="0">
                <a:latin typeface="Times New Roman" panose="02020603050405020304" pitchFamily="18" charset="0"/>
                <a:cs typeface="Times New Roman" panose="02020603050405020304" pitchFamily="18" charset="0"/>
              </a:rPr>
              <a:t>) in O(n^2) time complexity.</a:t>
            </a:r>
            <a:endParaRPr lang="en-US" altLang="en-US" sz="1900" b="1" dirty="0">
              <a:latin typeface="Times New Roman" panose="02020603050405020304" pitchFamily="18" charset="0"/>
              <a:cs typeface="Times New Roman" panose="02020603050405020304" pitchFamily="18" charset="0"/>
            </a:endParaRPr>
          </a:p>
          <a:p>
            <a:pPr marL="0" indent="0" algn="just">
              <a:buNone/>
            </a:pPr>
            <a:endParaRPr lang="en-US" altLang="en-US" sz="2400" b="1" dirty="0" smtClean="0">
              <a:latin typeface="Times New Roman" panose="02020603050405020304" pitchFamily="18" charset="0"/>
              <a:cs typeface="Times New Roman" panose="02020603050405020304" pitchFamily="18" charset="0"/>
            </a:endParaRPr>
          </a:p>
        </p:txBody>
      </p:sp>
      <p:graphicFrame>
        <p:nvGraphicFramePr>
          <p:cNvPr id="97" name="Diagram 96"/>
          <p:cNvGraphicFramePr/>
          <p:nvPr>
            <p:extLst>
              <p:ext uri="{D42A27DB-BD31-4B8C-83A1-F6EECF244321}">
                <p14:modId xmlns:p14="http://schemas.microsoft.com/office/powerpoint/2010/main" val="3052633376"/>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1676400" y="6356350"/>
            <a:ext cx="6477000" cy="365125"/>
          </a:xfrm>
        </p:spPr>
        <p:txBody>
          <a:bodyPr/>
          <a:lstStyle/>
          <a:p>
            <a:r>
              <a:rPr lang="en-US" dirty="0" smtClean="0"/>
              <a:t>Computer Science and Engineering                                            Review on Graph Coloring Algorithms</a:t>
            </a:r>
            <a:endParaRPr lang="en-US" dirty="0"/>
          </a:p>
        </p:txBody>
      </p:sp>
      <p:sp>
        <p:nvSpPr>
          <p:cNvPr id="4" name="Slide Number Placeholder 3"/>
          <p:cNvSpPr>
            <a:spLocks noGrp="1"/>
          </p:cNvSpPr>
          <p:nvPr>
            <p:ph type="sldNum" sz="quarter" idx="12"/>
          </p:nvPr>
        </p:nvSpPr>
        <p:spPr/>
        <p:txBody>
          <a:bodyPr/>
          <a:lstStyle/>
          <a:p>
            <a:fld id="{C0C04562-EAA6-43EC-8550-6EA8ACC26C88}" type="slidenum">
              <a:rPr lang="en-US" smtClean="0"/>
              <a:t>14</a:t>
            </a:fld>
            <a:endParaRPr lang="en-US"/>
          </a:p>
        </p:txBody>
      </p:sp>
      <p:sp>
        <p:nvSpPr>
          <p:cNvPr id="6" name="Date Placeholder 5"/>
          <p:cNvSpPr>
            <a:spLocks noGrp="1"/>
          </p:cNvSpPr>
          <p:nvPr>
            <p:ph type="dt" sz="half" idx="10"/>
          </p:nvPr>
        </p:nvSpPr>
        <p:spPr/>
        <p:txBody>
          <a:bodyPr/>
          <a:lstStyle/>
          <a:p>
            <a:fld id="{B393B346-28F5-4CE4-8655-4F7D01BBA91B}" type="datetime1">
              <a:rPr lang="en-US" smtClean="0"/>
              <a:t>4/13/2015</a:t>
            </a:fld>
            <a:endParaRPr lang="en-US"/>
          </a:p>
        </p:txBody>
      </p:sp>
    </p:spTree>
    <p:extLst>
      <p:ext uri="{BB962C8B-B14F-4D97-AF65-F5344CB8AC3E}">
        <p14:creationId xmlns:p14="http://schemas.microsoft.com/office/powerpoint/2010/main" val="187919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Incidence Degree Ordering :</a:t>
            </a:r>
          </a:p>
          <a:p>
            <a:pPr marL="0" indent="0" algn="just">
              <a:buNone/>
            </a:pPr>
            <a:r>
              <a:rPr lang="en-US" altLang="en-US" sz="2400" dirty="0" smtClean="0">
                <a:latin typeface="Times New Roman" panose="02020603050405020304" pitchFamily="18" charset="0"/>
                <a:cs typeface="Times New Roman" panose="02020603050405020304" pitchFamily="18" charset="0"/>
              </a:rPr>
              <a:t>Selects each node that has max colored neighbors </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15</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5877138" y="2076569"/>
            <a:ext cx="336781" cy="5070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7" name="Diagram 96"/>
          <p:cNvGraphicFramePr/>
          <p:nvPr>
            <p:extLst>
              <p:ext uri="{D42A27DB-BD31-4B8C-83A1-F6EECF244321}">
                <p14:modId xmlns:p14="http://schemas.microsoft.com/office/powerpoint/2010/main" val="3151598697"/>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B22D9C12-DC54-4F69-8409-A4B74615409F}" type="datetime1">
              <a:rPr lang="en-US" smtClean="0"/>
              <a:t>4/13/2015</a:t>
            </a:fld>
            <a:endParaRPr lang="en-US"/>
          </a:p>
        </p:txBody>
      </p:sp>
    </p:spTree>
    <p:extLst>
      <p:ext uri="{BB962C8B-B14F-4D97-AF65-F5344CB8AC3E}">
        <p14:creationId xmlns:p14="http://schemas.microsoft.com/office/powerpoint/2010/main" val="362049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Incidence Degree Ordering :</a:t>
            </a:r>
          </a:p>
          <a:p>
            <a:pPr marL="0" indent="0" algn="just">
              <a:buNone/>
            </a:pPr>
            <a:r>
              <a:rPr lang="en-US" altLang="en-US" sz="2400" dirty="0">
                <a:latin typeface="Times New Roman" panose="02020603050405020304" pitchFamily="18" charset="0"/>
                <a:cs typeface="Times New Roman" panose="02020603050405020304" pitchFamily="18" charset="0"/>
              </a:rPr>
              <a:t>C</a:t>
            </a:r>
            <a:r>
              <a:rPr lang="en-US" altLang="en-US" sz="2400" dirty="0" smtClean="0">
                <a:latin typeface="Times New Roman" panose="02020603050405020304" pitchFamily="18" charset="0"/>
                <a:cs typeface="Times New Roman" panose="02020603050405020304" pitchFamily="18" charset="0"/>
              </a:rPr>
              <a:t>hromatic number is 3. </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16</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36" name="Oval 135"/>
          <p:cNvSpPr/>
          <p:nvPr/>
        </p:nvSpPr>
        <p:spPr>
          <a:xfrm>
            <a:off x="4105701" y="5127696"/>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58101" y="4594794"/>
            <a:ext cx="177421" cy="532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10501" y="5086615"/>
            <a:ext cx="416539" cy="231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318196"/>
            <a:ext cx="365359" cy="13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5866193" y="2048677"/>
            <a:ext cx="336781" cy="5070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7" name="Diagram 96"/>
          <p:cNvGraphicFramePr/>
          <p:nvPr>
            <p:extLst>
              <p:ext uri="{D42A27DB-BD31-4B8C-83A1-F6EECF244321}">
                <p14:modId xmlns:p14="http://schemas.microsoft.com/office/powerpoint/2010/main" val="1884381279"/>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61398EC7-7658-40F5-9793-7DCFB59F78C5}" type="datetime1">
              <a:rPr lang="en-US" smtClean="0"/>
              <a:t>4/13/2015</a:t>
            </a:fld>
            <a:endParaRPr lang="en-US"/>
          </a:p>
        </p:txBody>
      </p:sp>
    </p:spTree>
    <p:extLst>
      <p:ext uri="{BB962C8B-B14F-4D97-AF65-F5344CB8AC3E}">
        <p14:creationId xmlns:p14="http://schemas.microsoft.com/office/powerpoint/2010/main" val="395422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fontScale="85000" lnSpcReduction="20000"/>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Largest Degree Ordering :</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900" b="1" dirty="0">
                <a:latin typeface="Times New Roman" panose="02020603050405020304" pitchFamily="18" charset="0"/>
                <a:cs typeface="Times New Roman" panose="02020603050405020304" pitchFamily="18" charset="0"/>
              </a:rPr>
              <a:t>Input:</a:t>
            </a:r>
            <a:r>
              <a:rPr lang="en-US" altLang="en-US" sz="1900" dirty="0">
                <a:latin typeface="Times New Roman" panose="02020603050405020304" pitchFamily="18" charset="0"/>
                <a:cs typeface="Times New Roman" panose="02020603050405020304" pitchFamily="18" charset="0"/>
              </a:rPr>
              <a:t> Graph G(V,E</a:t>
            </a:r>
            <a:r>
              <a:rPr lang="en-US" altLang="en-US" sz="1900" dirty="0" smtClean="0">
                <a:latin typeface="Times New Roman" panose="02020603050405020304" pitchFamily="18" charset="0"/>
                <a:cs typeface="Times New Roman" panose="02020603050405020304" pitchFamily="18" charset="0"/>
              </a:rPr>
              <a:t>)</a:t>
            </a:r>
          </a:p>
          <a:p>
            <a:pPr marL="0" indent="0" algn="just">
              <a:buNone/>
            </a:pPr>
            <a:endParaRPr lang="en-US" altLang="en-US" sz="1900" b="1" dirty="0">
              <a:latin typeface="Times New Roman" panose="02020603050405020304" pitchFamily="18" charset="0"/>
              <a:cs typeface="Times New Roman" panose="02020603050405020304" pitchFamily="18" charset="0"/>
            </a:endParaRPr>
          </a:p>
          <a:p>
            <a:pPr marL="0" indent="0" algn="just">
              <a:buNone/>
            </a:pPr>
            <a:r>
              <a:rPr lang="en-US" altLang="en-US" sz="1900" b="1" dirty="0">
                <a:latin typeface="Times New Roman" panose="02020603050405020304" pitchFamily="18" charset="0"/>
                <a:cs typeface="Times New Roman" panose="02020603050405020304" pitchFamily="18" charset="0"/>
              </a:rPr>
              <a:t>Algorithm:</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Sort the nodes based on degree of the vertex in descending order</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for </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=1 to n do</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lgn="just">
              <a:buFont typeface="+mj-lt"/>
              <a:buAutoNum type="arabicPeriod"/>
            </a:pPr>
            <a:r>
              <a:rPr lang="en-US" altLang="en-US" sz="1900" dirty="0">
                <a:latin typeface="Times New Roman" panose="02020603050405020304" pitchFamily="18" charset="0"/>
                <a:cs typeface="Times New Roman" panose="02020603050405020304" pitchFamily="18" charset="0"/>
              </a:rPr>
              <a:t>      Color the node with maximum degree with least available 	</a:t>
            </a:r>
            <a:r>
              <a:rPr lang="en-US" altLang="en-US" sz="1900" dirty="0" smtClean="0">
                <a:latin typeface="Times New Roman" panose="02020603050405020304" pitchFamily="18" charset="0"/>
                <a:cs typeface="Times New Roman" panose="02020603050405020304" pitchFamily="18" charset="0"/>
              </a:rPr>
              <a:t>index 	color </a:t>
            </a:r>
            <a:r>
              <a:rPr lang="en-US" altLang="en-US" sz="1900" dirty="0">
                <a:latin typeface="Times New Roman" panose="02020603050405020304" pitchFamily="18" charset="0"/>
                <a:cs typeface="Times New Roman" panose="02020603050405020304" pitchFamily="18" charset="0"/>
              </a:rPr>
              <a:t>and if ambiguity is there then color the </a:t>
            </a:r>
            <a:r>
              <a:rPr lang="en-US" altLang="en-US" sz="1900" dirty="0" smtClean="0">
                <a:latin typeface="Times New Roman" panose="02020603050405020304" pitchFamily="18" charset="0"/>
                <a:cs typeface="Times New Roman" panose="02020603050405020304" pitchFamily="18" charset="0"/>
              </a:rPr>
              <a:t>node with </a:t>
            </a:r>
            <a:r>
              <a:rPr lang="en-US" altLang="en-US" sz="1900" dirty="0">
                <a:latin typeface="Times New Roman" panose="02020603050405020304" pitchFamily="18" charset="0"/>
                <a:cs typeface="Times New Roman" panose="02020603050405020304" pitchFamily="18" charset="0"/>
              </a:rPr>
              <a:t>maximum </a:t>
            </a:r>
            <a:r>
              <a:rPr lang="en-US" altLang="en-US" sz="1900" dirty="0" smtClean="0">
                <a:latin typeface="Times New Roman" panose="02020603050405020304" pitchFamily="18" charset="0"/>
                <a:cs typeface="Times New Roman" panose="02020603050405020304" pitchFamily="18" charset="0"/>
              </a:rPr>
              <a:t>	saturation </a:t>
            </a:r>
            <a:r>
              <a:rPr lang="en-US" altLang="en-US" sz="1900" dirty="0">
                <a:latin typeface="Times New Roman" panose="02020603050405020304" pitchFamily="18" charset="0"/>
                <a:cs typeface="Times New Roman" panose="02020603050405020304" pitchFamily="18" charset="0"/>
              </a:rPr>
              <a:t>degree</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Remove the node  from the </a:t>
            </a:r>
            <a:r>
              <a:rPr lang="en-US" altLang="en-US" sz="1900" dirty="0" smtClean="0">
                <a:latin typeface="Times New Roman" panose="02020603050405020304" pitchFamily="18" charset="0"/>
                <a:cs typeface="Times New Roman" panose="02020603050405020304" pitchFamily="18" charset="0"/>
              </a:rPr>
              <a:t>graph G’(V,E)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Update the adjacency </a:t>
            </a:r>
            <a:r>
              <a:rPr lang="en-US" altLang="en-US" sz="1900" dirty="0" smtClean="0">
                <a:latin typeface="Times New Roman" panose="02020603050405020304" pitchFamily="18" charset="0"/>
                <a:cs typeface="Times New Roman" panose="02020603050405020304" pitchFamily="18" charset="0"/>
              </a:rPr>
              <a:t>matrix </a:t>
            </a:r>
            <a:r>
              <a:rPr lang="en-US" altLang="en-US" sz="1900" dirty="0" err="1" smtClean="0">
                <a:latin typeface="Times New Roman" panose="02020603050405020304" pitchFamily="18" charset="0"/>
                <a:cs typeface="Times New Roman" panose="02020603050405020304" pitchFamily="18" charset="0"/>
              </a:rPr>
              <a:t>Adj</a:t>
            </a:r>
            <a:r>
              <a:rPr lang="en-US" altLang="en-US" sz="1900" dirty="0" smtClean="0">
                <a:latin typeface="Times New Roman" panose="02020603050405020304" pitchFamily="18" charset="0"/>
                <a:cs typeface="Times New Roman" panose="02020603050405020304" pitchFamily="18" charset="0"/>
              </a:rPr>
              <a:t>[n][n] </a:t>
            </a:r>
            <a:r>
              <a:rPr lang="en-US" altLang="en-US" sz="1900" dirty="0">
                <a:latin typeface="Times New Roman" panose="02020603050405020304" pitchFamily="18" charset="0"/>
                <a:cs typeface="Times New Roman" panose="02020603050405020304" pitchFamily="18" charset="0"/>
              </a:rPr>
              <a:t>and degree </a:t>
            </a:r>
            <a:r>
              <a:rPr lang="en-US" altLang="en-US" sz="1900" dirty="0" smtClean="0">
                <a:latin typeface="Times New Roman" panose="02020603050405020304" pitchFamily="18" charset="0"/>
                <a:cs typeface="Times New Roman" panose="02020603050405020304" pitchFamily="18" charset="0"/>
              </a:rPr>
              <a:t>array D[n]</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Find the maximum degree vertex in the residual </a:t>
            </a:r>
            <a:r>
              <a:rPr lang="en-US" altLang="en-US" sz="1900" dirty="0" smtClean="0">
                <a:latin typeface="Times New Roman" panose="02020603050405020304" pitchFamily="18" charset="0"/>
                <a:cs typeface="Times New Roman" panose="02020603050405020304" pitchFamily="18" charset="0"/>
              </a:rPr>
              <a:t>graph G’(V,E)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return #colors </a:t>
            </a:r>
            <a:endParaRPr lang="en-US" altLang="en-US" sz="1900" dirty="0" smtClean="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marL="0" lvl="1" indent="0">
              <a:buNone/>
            </a:pPr>
            <a:r>
              <a:rPr lang="en-US" altLang="en-US" sz="1900" b="1" dirty="0">
                <a:latin typeface="Times New Roman" panose="02020603050405020304" pitchFamily="18" charset="0"/>
                <a:cs typeface="Times New Roman" panose="02020603050405020304" pitchFamily="18" charset="0"/>
              </a:rPr>
              <a:t>Output</a:t>
            </a:r>
            <a:r>
              <a:rPr lang="en-US" altLang="en-US" sz="1900" b="1" dirty="0" smtClean="0">
                <a:latin typeface="Times New Roman" panose="02020603050405020304" pitchFamily="18" charset="0"/>
                <a:cs typeface="Times New Roman" panose="02020603050405020304" pitchFamily="18" charset="0"/>
              </a:rPr>
              <a:t>: </a:t>
            </a:r>
            <a:r>
              <a:rPr lang="en-US" altLang="en-US" sz="1900" dirty="0" err="1" smtClean="0">
                <a:latin typeface="Times New Roman" panose="02020603050405020304" pitchFamily="18" charset="0"/>
                <a:cs typeface="Times New Roman" panose="02020603050405020304" pitchFamily="18" charset="0"/>
              </a:rPr>
              <a:t>No.of</a:t>
            </a:r>
            <a:r>
              <a:rPr lang="en-US" altLang="en-US" sz="1900" dirty="0" smtClean="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colors required to color the graph G(V,E</a:t>
            </a:r>
            <a:r>
              <a:rPr lang="en-US" altLang="en-US" sz="1900" dirty="0" smtClean="0">
                <a:latin typeface="Times New Roman" panose="02020603050405020304" pitchFamily="18" charset="0"/>
                <a:cs typeface="Times New Roman" panose="02020603050405020304" pitchFamily="18" charset="0"/>
              </a:rPr>
              <a:t>) in O(n^2) time 	complexity.</a:t>
            </a:r>
            <a:endParaRPr lang="en-US" altLang="en-US" sz="1900" b="1" dirty="0">
              <a:latin typeface="Times New Roman" panose="02020603050405020304" pitchFamily="18" charset="0"/>
              <a:cs typeface="Times New Roman" panose="02020603050405020304" pitchFamily="18" charset="0"/>
            </a:endParaRPr>
          </a:p>
        </p:txBody>
      </p:sp>
      <p:graphicFrame>
        <p:nvGraphicFramePr>
          <p:cNvPr id="97" name="Diagram 96"/>
          <p:cNvGraphicFramePr/>
          <p:nvPr>
            <p:extLst>
              <p:ext uri="{D42A27DB-BD31-4B8C-83A1-F6EECF244321}">
                <p14:modId xmlns:p14="http://schemas.microsoft.com/office/powerpoint/2010/main" val="2842143510"/>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1371600" y="6356350"/>
            <a:ext cx="6934200" cy="365125"/>
          </a:xfrm>
        </p:spPr>
        <p:txBody>
          <a:bodyPr/>
          <a:lstStyle/>
          <a:p>
            <a:r>
              <a:rPr lang="en-US" smtClean="0"/>
              <a:t>Computer Science and Engineering                                            Review on Graph Coloring Algorithms</a:t>
            </a:r>
            <a:endParaRPr lang="en-US"/>
          </a:p>
        </p:txBody>
      </p:sp>
      <p:sp>
        <p:nvSpPr>
          <p:cNvPr id="4" name="Slide Number Placeholder 3"/>
          <p:cNvSpPr>
            <a:spLocks noGrp="1"/>
          </p:cNvSpPr>
          <p:nvPr>
            <p:ph type="sldNum" sz="quarter" idx="12"/>
          </p:nvPr>
        </p:nvSpPr>
        <p:spPr/>
        <p:txBody>
          <a:bodyPr/>
          <a:lstStyle/>
          <a:p>
            <a:fld id="{C0C04562-EAA6-43EC-8550-6EA8ACC26C88}" type="slidenum">
              <a:rPr lang="en-US" smtClean="0"/>
              <a:t>17</a:t>
            </a:fld>
            <a:endParaRPr lang="en-US"/>
          </a:p>
        </p:txBody>
      </p:sp>
      <p:sp>
        <p:nvSpPr>
          <p:cNvPr id="6" name="Date Placeholder 5"/>
          <p:cNvSpPr>
            <a:spLocks noGrp="1"/>
          </p:cNvSpPr>
          <p:nvPr>
            <p:ph type="dt" sz="half" idx="10"/>
          </p:nvPr>
        </p:nvSpPr>
        <p:spPr/>
        <p:txBody>
          <a:bodyPr/>
          <a:lstStyle/>
          <a:p>
            <a:fld id="{558EA64E-1CE1-4292-A1A7-434626DE926C}" type="datetime1">
              <a:rPr lang="en-US" smtClean="0"/>
              <a:t>4/13/2015</a:t>
            </a:fld>
            <a:endParaRPr lang="en-US"/>
          </a:p>
        </p:txBody>
      </p:sp>
    </p:spTree>
    <p:extLst>
      <p:ext uri="{BB962C8B-B14F-4D97-AF65-F5344CB8AC3E}">
        <p14:creationId xmlns:p14="http://schemas.microsoft.com/office/powerpoint/2010/main" val="1604607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Largest Degree Ordering :</a:t>
            </a:r>
          </a:p>
          <a:p>
            <a:pPr marL="0" indent="0" algn="just">
              <a:buNone/>
            </a:pPr>
            <a:r>
              <a:rPr lang="en-US" altLang="en-US" sz="2400" dirty="0" smtClean="0">
                <a:latin typeface="Times New Roman" panose="02020603050405020304" pitchFamily="18" charset="0"/>
                <a:cs typeface="Times New Roman" panose="02020603050405020304" pitchFamily="18" charset="0"/>
              </a:rPr>
              <a:t>Selects each node that has max degree </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18</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endCxn id="66" idx="1"/>
          </p:cNvCxnSpPr>
          <p:nvPr/>
        </p:nvCxnSpPr>
        <p:spPr>
          <a:xfrm>
            <a:off x="5904794" y="2076569"/>
            <a:ext cx="296120" cy="49496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7" name="Diagram 96"/>
          <p:cNvGraphicFramePr/>
          <p:nvPr>
            <p:extLst>
              <p:ext uri="{D42A27DB-BD31-4B8C-83A1-F6EECF244321}">
                <p14:modId xmlns:p14="http://schemas.microsoft.com/office/powerpoint/2010/main" val="3959304089"/>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A7745B71-AB45-4020-811E-22DA87564CD8}" type="datetime1">
              <a:rPr lang="en-US" smtClean="0"/>
              <a:t>4/13/2015</a:t>
            </a:fld>
            <a:endParaRPr lang="en-US"/>
          </a:p>
        </p:txBody>
      </p:sp>
    </p:spTree>
    <p:extLst>
      <p:ext uri="{BB962C8B-B14F-4D97-AF65-F5344CB8AC3E}">
        <p14:creationId xmlns:p14="http://schemas.microsoft.com/office/powerpoint/2010/main" val="165117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Largest Degree Ordering :</a:t>
            </a:r>
          </a:p>
          <a:p>
            <a:pPr marL="0" indent="0" algn="just">
              <a:buNone/>
            </a:pPr>
            <a:r>
              <a:rPr lang="en-US" altLang="en-US" sz="2400" dirty="0" smtClean="0">
                <a:latin typeface="Times New Roman" panose="02020603050405020304" pitchFamily="18" charset="0"/>
                <a:cs typeface="Times New Roman" panose="02020603050405020304" pitchFamily="18" charset="0"/>
              </a:rPr>
              <a:t>Chromatic number is 3 </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19</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endCxn id="66" idx="1"/>
          </p:cNvCxnSpPr>
          <p:nvPr/>
        </p:nvCxnSpPr>
        <p:spPr>
          <a:xfrm>
            <a:off x="5864133" y="2064474"/>
            <a:ext cx="336781" cy="5070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7" name="Diagram 96"/>
          <p:cNvGraphicFramePr/>
          <p:nvPr>
            <p:extLst>
              <p:ext uri="{D42A27DB-BD31-4B8C-83A1-F6EECF244321}">
                <p14:modId xmlns:p14="http://schemas.microsoft.com/office/powerpoint/2010/main" val="925315549"/>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F4676EE0-FE42-457A-A7BC-8FE1E86D085A}" type="datetime1">
              <a:rPr lang="en-US" smtClean="0"/>
              <a:t>4/13/2015</a:t>
            </a:fld>
            <a:endParaRPr lang="en-US"/>
          </a:p>
        </p:txBody>
      </p:sp>
    </p:spTree>
    <p:extLst>
      <p:ext uri="{BB962C8B-B14F-4D97-AF65-F5344CB8AC3E}">
        <p14:creationId xmlns:p14="http://schemas.microsoft.com/office/powerpoint/2010/main" val="135303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ü"/>
            </a:pPr>
            <a:r>
              <a:rPr lang="en-US" sz="2800" dirty="0" smtClean="0"/>
              <a:t>Abstract</a:t>
            </a:r>
          </a:p>
          <a:p>
            <a:pPr>
              <a:buFont typeface="Wingdings" panose="05000000000000000000" pitchFamily="2" charset="2"/>
              <a:buChar char="ü"/>
            </a:pPr>
            <a:r>
              <a:rPr lang="en-US" sz="2800" dirty="0" smtClean="0"/>
              <a:t>Introduction</a:t>
            </a:r>
          </a:p>
          <a:p>
            <a:pPr>
              <a:buFont typeface="Wingdings" panose="05000000000000000000" pitchFamily="2" charset="2"/>
              <a:buChar char="ü"/>
            </a:pPr>
            <a:r>
              <a:rPr lang="en-US" sz="2800" dirty="0" smtClean="0"/>
              <a:t>Related works</a:t>
            </a:r>
          </a:p>
          <a:p>
            <a:pPr marL="1314450" lvl="2" indent="-514350">
              <a:buFont typeface="+mj-lt"/>
              <a:buAutoNum type="arabicPeriod"/>
            </a:pPr>
            <a:r>
              <a:rPr lang="en-US" sz="2000" dirty="0" smtClean="0"/>
              <a:t>Greedy Algorithm</a:t>
            </a:r>
          </a:p>
          <a:p>
            <a:pPr marL="1314450" lvl="2" indent="-514350">
              <a:buFont typeface="+mj-lt"/>
              <a:buAutoNum type="arabicPeriod"/>
            </a:pPr>
            <a:r>
              <a:rPr lang="en-US" sz="2000" dirty="0" smtClean="0"/>
              <a:t>Sequential Algorithm</a:t>
            </a:r>
          </a:p>
          <a:p>
            <a:pPr marL="1314450" lvl="2" indent="-514350">
              <a:buFont typeface="+mj-lt"/>
              <a:buAutoNum type="arabicPeriod"/>
            </a:pPr>
            <a:r>
              <a:rPr lang="en-US" sz="2000" dirty="0" smtClean="0"/>
              <a:t>Saturation Degree Ordering</a:t>
            </a:r>
          </a:p>
          <a:p>
            <a:pPr marL="1314450" lvl="2" indent="-514350">
              <a:buFont typeface="+mj-lt"/>
              <a:buAutoNum type="arabicPeriod"/>
            </a:pPr>
            <a:r>
              <a:rPr lang="en-US" sz="2000" dirty="0" smtClean="0"/>
              <a:t>Incidence Degree Ordering</a:t>
            </a:r>
          </a:p>
          <a:p>
            <a:pPr marL="1314450" lvl="2" indent="-514350">
              <a:buFont typeface="+mj-lt"/>
              <a:buAutoNum type="arabicPeriod"/>
            </a:pPr>
            <a:r>
              <a:rPr lang="en-US" sz="2000" dirty="0" smtClean="0"/>
              <a:t>Largest Degree Ordering</a:t>
            </a:r>
          </a:p>
          <a:p>
            <a:pPr marL="1314450" lvl="2" indent="-514350">
              <a:buFont typeface="+mj-lt"/>
              <a:buAutoNum type="arabicPeriod"/>
            </a:pPr>
            <a:r>
              <a:rPr lang="en-US" sz="2000" dirty="0" smtClean="0"/>
              <a:t>Independent  Sets</a:t>
            </a:r>
          </a:p>
          <a:p>
            <a:pPr marL="1314450" lvl="2" indent="-514350">
              <a:buFont typeface="+mj-lt"/>
              <a:buAutoNum type="arabicPeriod"/>
            </a:pPr>
            <a:r>
              <a:rPr lang="en-US" sz="2000" dirty="0" smtClean="0"/>
              <a:t>Domination Vertex Covering</a:t>
            </a:r>
            <a:endParaRPr lang="en-US" sz="2800" dirty="0" smtClean="0"/>
          </a:p>
          <a:p>
            <a:pPr>
              <a:buFont typeface="Wingdings" panose="05000000000000000000" pitchFamily="2" charset="2"/>
              <a:buChar char="ü"/>
            </a:pPr>
            <a:r>
              <a:rPr lang="en-US" sz="2800" dirty="0" smtClean="0"/>
              <a:t>Comparison</a:t>
            </a:r>
          </a:p>
          <a:p>
            <a:pPr>
              <a:buFont typeface="Wingdings" panose="05000000000000000000" pitchFamily="2" charset="2"/>
              <a:buChar char="ü"/>
            </a:pPr>
            <a:r>
              <a:rPr lang="en-US" sz="2800" dirty="0" smtClean="0"/>
              <a:t>Computational Results</a:t>
            </a:r>
          </a:p>
          <a:p>
            <a:pPr>
              <a:buFont typeface="Wingdings" panose="05000000000000000000" pitchFamily="2" charset="2"/>
              <a:buChar char="ü"/>
            </a:pPr>
            <a:r>
              <a:rPr lang="en-US" sz="2800" dirty="0" smtClean="0"/>
              <a:t>Applications </a:t>
            </a:r>
          </a:p>
          <a:p>
            <a:pPr marL="1314450" lvl="2" indent="-514350">
              <a:buFont typeface="+mj-lt"/>
              <a:buAutoNum type="arabicPeriod"/>
            </a:pPr>
            <a:r>
              <a:rPr lang="en-US" sz="2000" dirty="0" smtClean="0"/>
              <a:t>Scheduling Exams</a:t>
            </a:r>
          </a:p>
          <a:p>
            <a:pPr marL="1314450" lvl="2" indent="-514350">
              <a:buFont typeface="+mj-lt"/>
              <a:buAutoNum type="arabicPeriod"/>
            </a:pPr>
            <a:r>
              <a:rPr lang="en-US" sz="2000" dirty="0" smtClean="0"/>
              <a:t>Register Allocation</a:t>
            </a:r>
          </a:p>
          <a:p>
            <a:pPr marL="1314450" lvl="2" indent="-514350">
              <a:buFont typeface="+mj-lt"/>
              <a:buAutoNum type="arabicPeriod"/>
            </a:pPr>
            <a:r>
              <a:rPr lang="en-US" sz="2000" dirty="0" smtClean="0"/>
              <a:t>Sudoku</a:t>
            </a:r>
            <a:endParaRPr lang="en-US" sz="2100" dirty="0" smtClean="0"/>
          </a:p>
          <a:p>
            <a:pPr marL="1314450" lvl="2" indent="-514350">
              <a:buFont typeface="+mj-lt"/>
              <a:buAutoNum type="arabicPeriod"/>
            </a:pPr>
            <a:r>
              <a:rPr lang="en-US" sz="2000" dirty="0"/>
              <a:t>8 Queen </a:t>
            </a:r>
            <a:r>
              <a:rPr lang="en-US" sz="2000" dirty="0" smtClean="0"/>
              <a:t>Problem</a:t>
            </a:r>
          </a:p>
          <a:p>
            <a:pPr marL="1314450" lvl="2" indent="-514350">
              <a:buFont typeface="+mj-lt"/>
              <a:buAutoNum type="arabicPeriod"/>
            </a:pPr>
            <a:r>
              <a:rPr lang="en-US" sz="2000" dirty="0" smtClean="0"/>
              <a:t>Traffic Signaling</a:t>
            </a:r>
          </a:p>
          <a:p>
            <a:pPr>
              <a:buFont typeface="Wingdings" panose="05000000000000000000" pitchFamily="2" charset="2"/>
              <a:buChar char="ü"/>
            </a:pPr>
            <a:r>
              <a:rPr lang="en-US" sz="2800" dirty="0" smtClean="0"/>
              <a:t>Conclusion</a:t>
            </a:r>
          </a:p>
          <a:p>
            <a:pPr>
              <a:buFont typeface="Wingdings" panose="05000000000000000000" pitchFamily="2" charset="2"/>
              <a:buChar char="ü"/>
            </a:pPr>
            <a:r>
              <a:rPr lang="en-US" sz="2800" dirty="0" smtClean="0"/>
              <a:t>References</a:t>
            </a:r>
            <a:endParaRPr lang="en-US" sz="2800" dirty="0"/>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a:t>
            </a:fld>
            <a:endParaRPr lang="en-US"/>
          </a:p>
        </p:txBody>
      </p:sp>
      <p:sp>
        <p:nvSpPr>
          <p:cNvPr id="7" name="Date Placeholder 6"/>
          <p:cNvSpPr>
            <a:spLocks noGrp="1"/>
          </p:cNvSpPr>
          <p:nvPr>
            <p:ph type="dt" sz="half" idx="10"/>
          </p:nvPr>
        </p:nvSpPr>
        <p:spPr/>
        <p:txBody>
          <a:bodyPr/>
          <a:lstStyle/>
          <a:p>
            <a:fld id="{888E0373-BCDD-433A-A548-73EDD4534188}" type="datetime1">
              <a:rPr lang="en-US" smtClean="0"/>
              <a:t>4/13/2015</a:t>
            </a:fld>
            <a:endParaRPr lang="en-US"/>
          </a:p>
        </p:txBody>
      </p:sp>
    </p:spTree>
    <p:extLst>
      <p:ext uri="{BB962C8B-B14F-4D97-AF65-F5344CB8AC3E}">
        <p14:creationId xmlns:p14="http://schemas.microsoft.com/office/powerpoint/2010/main" val="3329266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903128"/>
          </a:xfrm>
        </p:spPr>
        <p:txBody>
          <a:bodyPr>
            <a:normAutofit fontScale="85000" lnSpcReduction="10000"/>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Independent Set :</a:t>
            </a:r>
          </a:p>
          <a:p>
            <a:pPr marL="0" indent="0" algn="just">
              <a:buNone/>
            </a:pPr>
            <a:endParaRPr lang="en-US" altLang="en-US" sz="2400" b="1" dirty="0" smtClean="0">
              <a:latin typeface="Times New Roman" panose="02020603050405020304" pitchFamily="18" charset="0"/>
              <a:cs typeface="Times New Roman" panose="02020603050405020304" pitchFamily="18" charset="0"/>
            </a:endParaRPr>
          </a:p>
          <a:p>
            <a:pPr marL="0" indent="0" algn="just">
              <a:buNone/>
            </a:pPr>
            <a:r>
              <a:rPr lang="en-US" altLang="en-US" sz="1900" b="1" dirty="0">
                <a:latin typeface="Times New Roman" panose="02020603050405020304" pitchFamily="18" charset="0"/>
                <a:cs typeface="Times New Roman" panose="02020603050405020304" pitchFamily="18" charset="0"/>
              </a:rPr>
              <a:t>Input:</a:t>
            </a:r>
            <a:r>
              <a:rPr lang="en-US" altLang="en-US" sz="1900" dirty="0">
                <a:latin typeface="Times New Roman" panose="02020603050405020304" pitchFamily="18" charset="0"/>
                <a:cs typeface="Times New Roman" panose="02020603050405020304" pitchFamily="18" charset="0"/>
              </a:rPr>
              <a:t> Graph G(V,E)</a:t>
            </a:r>
          </a:p>
          <a:p>
            <a:pPr marL="0" indent="0" algn="just">
              <a:buNone/>
            </a:pPr>
            <a:endParaRPr lang="en-US" altLang="en-US" sz="1900" b="1" dirty="0">
              <a:latin typeface="Times New Roman" panose="02020603050405020304" pitchFamily="18" charset="0"/>
              <a:cs typeface="Times New Roman" panose="02020603050405020304" pitchFamily="18" charset="0"/>
            </a:endParaRPr>
          </a:p>
          <a:p>
            <a:pPr marL="0" indent="0" algn="just">
              <a:buNone/>
            </a:pPr>
            <a:r>
              <a:rPr lang="en-US" altLang="en-US" sz="1900" b="1" dirty="0">
                <a:latin typeface="Times New Roman" panose="02020603050405020304" pitchFamily="18" charset="0"/>
                <a:cs typeface="Times New Roman" panose="02020603050405020304" pitchFamily="18" charset="0"/>
              </a:rPr>
              <a:t>Algorithm:</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smtClean="0">
                <a:latin typeface="Times New Roman" panose="02020603050405020304" pitchFamily="18" charset="0"/>
                <a:cs typeface="Times New Roman" panose="02020603050405020304" pitchFamily="18" charset="0"/>
              </a:rPr>
              <a:t>While(G(V,E)!=null) do</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lgn="just">
              <a:buFont typeface="+mj-lt"/>
              <a:buAutoNum type="arabicPeriod"/>
            </a:pPr>
            <a:r>
              <a:rPr lang="en-US" altLang="en-US" sz="1900" dirty="0" smtClean="0">
                <a:latin typeface="Times New Roman" panose="02020603050405020304" pitchFamily="18" charset="0"/>
                <a:cs typeface="Times New Roman" panose="02020603050405020304" pitchFamily="18" charset="0"/>
              </a:rPr>
              <a:t>      if(</a:t>
            </a:r>
            <a:r>
              <a:rPr lang="en-US" altLang="en-US" sz="1900" dirty="0" err="1" smtClean="0">
                <a:latin typeface="Times New Roman" panose="02020603050405020304" pitchFamily="18" charset="0"/>
                <a:cs typeface="Times New Roman" panose="02020603050405020304" pitchFamily="18" charset="0"/>
              </a:rPr>
              <a:t>i</a:t>
            </a:r>
            <a:r>
              <a:rPr lang="en-US" altLang="en-US" sz="1900" dirty="0" smtClean="0">
                <a:latin typeface="Times New Roman" panose="02020603050405020304" pitchFamily="18" charset="0"/>
                <a:cs typeface="Times New Roman" panose="02020603050405020304" pitchFamily="18" charset="0"/>
              </a:rPr>
              <a:t> is not belongs to any list I1,I2…..</a:t>
            </a:r>
            <a:r>
              <a:rPr lang="en-US" altLang="en-US" sz="1900" dirty="0" err="1" smtClean="0">
                <a:latin typeface="Times New Roman" panose="02020603050405020304" pitchFamily="18" charset="0"/>
                <a:cs typeface="Times New Roman" panose="02020603050405020304" pitchFamily="18" charset="0"/>
              </a:rPr>
              <a:t>Im</a:t>
            </a:r>
            <a:r>
              <a:rPr lang="en-US" altLang="en-US" sz="1900" dirty="0" smtClean="0">
                <a:latin typeface="Times New Roman" panose="02020603050405020304" pitchFamily="18" charset="0"/>
                <a:cs typeface="Times New Roman" panose="02020603050405020304" pitchFamily="18" charset="0"/>
              </a:rPr>
              <a:t>)</a:t>
            </a:r>
          </a:p>
          <a:p>
            <a:pPr algn="just">
              <a:buFont typeface="+mj-lt"/>
              <a:buAutoNum type="arabicPeriod"/>
            </a:pPr>
            <a:endParaRPr lang="en-US" altLang="en-US" sz="1900" dirty="0" smtClean="0">
              <a:latin typeface="Times New Roman" panose="02020603050405020304" pitchFamily="18" charset="0"/>
              <a:cs typeface="Times New Roman" panose="02020603050405020304" pitchFamily="18" charset="0"/>
            </a:endParaRPr>
          </a:p>
          <a:p>
            <a:pPr algn="just">
              <a:buFont typeface="+mj-lt"/>
              <a:buAutoNum type="arabicPeriod"/>
            </a:pPr>
            <a:r>
              <a:rPr lang="en-US" altLang="en-US" sz="1900" dirty="0">
                <a:latin typeface="Times New Roman" panose="02020603050405020304" pitchFamily="18" charset="0"/>
                <a:cs typeface="Times New Roman" panose="02020603050405020304" pitchFamily="18" charset="0"/>
              </a:rPr>
              <a:t> </a:t>
            </a:r>
            <a:r>
              <a:rPr lang="en-US" altLang="en-US" sz="1900" dirty="0" smtClean="0">
                <a:latin typeface="Times New Roman" panose="02020603050405020304" pitchFamily="18" charset="0"/>
                <a:cs typeface="Times New Roman" panose="02020603050405020304" pitchFamily="18" charset="0"/>
              </a:rPr>
              <a:t>                select all the nodes not connected to </a:t>
            </a:r>
            <a:r>
              <a:rPr lang="en-US" altLang="en-US" sz="1900" dirty="0" err="1" smtClean="0">
                <a:latin typeface="Times New Roman" panose="02020603050405020304" pitchFamily="18" charset="0"/>
                <a:cs typeface="Times New Roman" panose="02020603050405020304" pitchFamily="18" charset="0"/>
              </a:rPr>
              <a:t>i</a:t>
            </a:r>
            <a:r>
              <a:rPr lang="en-US" altLang="en-US" sz="1900" dirty="0" smtClean="0">
                <a:latin typeface="Times New Roman" panose="02020603050405020304" pitchFamily="18" charset="0"/>
                <a:cs typeface="Times New Roman" panose="02020603050405020304" pitchFamily="18" charset="0"/>
              </a:rPr>
              <a:t> and to other          	        nodes in the selected list with each other</a:t>
            </a:r>
          </a:p>
          <a:p>
            <a:pPr marL="457200" lvl="1" indent="0" algn="just">
              <a:buNone/>
            </a:pPr>
            <a:endParaRPr lang="en-US" altLang="en-US" sz="11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Remove the </a:t>
            </a:r>
            <a:r>
              <a:rPr lang="en-US" altLang="en-US" sz="1900" dirty="0" smtClean="0">
                <a:latin typeface="Times New Roman" panose="02020603050405020304" pitchFamily="18" charset="0"/>
                <a:cs typeface="Times New Roman" panose="02020603050405020304" pitchFamily="18" charset="0"/>
              </a:rPr>
              <a:t>nodes of independent set  </a:t>
            </a:r>
            <a:r>
              <a:rPr lang="en-US" altLang="en-US" sz="1900" dirty="0">
                <a:latin typeface="Times New Roman" panose="02020603050405020304" pitchFamily="18" charset="0"/>
                <a:cs typeface="Times New Roman" panose="02020603050405020304" pitchFamily="18" charset="0"/>
              </a:rPr>
              <a:t>from the </a:t>
            </a:r>
            <a:r>
              <a:rPr lang="en-US" altLang="en-US" sz="1900" dirty="0" smtClean="0">
                <a:latin typeface="Times New Roman" panose="02020603050405020304" pitchFamily="18" charset="0"/>
                <a:cs typeface="Times New Roman" panose="02020603050405020304" pitchFamily="18" charset="0"/>
              </a:rPr>
              <a:t>graph G’(V,E)</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       Update the adjacency </a:t>
            </a:r>
            <a:r>
              <a:rPr lang="en-US" altLang="en-US" sz="1900" dirty="0" smtClean="0">
                <a:latin typeface="Times New Roman" panose="02020603050405020304" pitchFamily="18" charset="0"/>
                <a:cs typeface="Times New Roman" panose="02020603050405020304" pitchFamily="18" charset="0"/>
              </a:rPr>
              <a:t>matrix </a:t>
            </a:r>
            <a:r>
              <a:rPr lang="en-US" altLang="en-US" sz="1900" dirty="0" err="1" smtClean="0">
                <a:latin typeface="Times New Roman" panose="02020603050405020304" pitchFamily="18" charset="0"/>
                <a:cs typeface="Times New Roman" panose="02020603050405020304" pitchFamily="18" charset="0"/>
              </a:rPr>
              <a:t>Adj</a:t>
            </a:r>
            <a:r>
              <a:rPr lang="en-US" altLang="en-US" sz="1900" dirty="0" smtClean="0">
                <a:latin typeface="Times New Roman" panose="02020603050405020304" pitchFamily="18" charset="0"/>
                <a:cs typeface="Times New Roman" panose="02020603050405020304" pitchFamily="18" charset="0"/>
              </a:rPr>
              <a:t>[n][n]</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smtClean="0">
                <a:latin typeface="Times New Roman" panose="02020603050405020304" pitchFamily="18" charset="0"/>
                <a:cs typeface="Times New Roman" panose="02020603050405020304" pitchFamily="18" charset="0"/>
              </a:rPr>
              <a:t>Color each independent set I1,I2.….In with different color</a:t>
            </a: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a:buFont typeface="+mj-lt"/>
              <a:buAutoNum type="arabicPeriod"/>
            </a:pPr>
            <a:r>
              <a:rPr lang="en-US" altLang="en-US" sz="1900" dirty="0">
                <a:latin typeface="Times New Roman" panose="02020603050405020304" pitchFamily="18" charset="0"/>
                <a:cs typeface="Times New Roman" panose="02020603050405020304" pitchFamily="18" charset="0"/>
              </a:rPr>
              <a:t>return #colors </a:t>
            </a:r>
          </a:p>
          <a:p>
            <a:pPr>
              <a:buFont typeface="+mj-lt"/>
              <a:buAutoNum type="arabicPeriod"/>
            </a:pPr>
            <a:endParaRPr lang="en-US" altLang="en-US" sz="1900" dirty="0">
              <a:latin typeface="Times New Roman" panose="02020603050405020304" pitchFamily="18" charset="0"/>
              <a:cs typeface="Times New Roman" panose="02020603050405020304" pitchFamily="18" charset="0"/>
            </a:endParaRPr>
          </a:p>
          <a:p>
            <a:pPr marL="0" lvl="1" indent="0">
              <a:buNone/>
            </a:pPr>
            <a:r>
              <a:rPr lang="en-US" altLang="en-US" sz="1900" b="1" dirty="0">
                <a:latin typeface="Times New Roman" panose="02020603050405020304" pitchFamily="18" charset="0"/>
                <a:cs typeface="Times New Roman" panose="02020603050405020304" pitchFamily="18" charset="0"/>
              </a:rPr>
              <a:t>Output: </a:t>
            </a:r>
            <a:r>
              <a:rPr lang="en-US" altLang="en-US" sz="1900" dirty="0" smtClean="0">
                <a:latin typeface="Times New Roman" panose="02020603050405020304" pitchFamily="18" charset="0"/>
                <a:cs typeface="Times New Roman" panose="02020603050405020304" pitchFamily="18" charset="0"/>
              </a:rPr>
              <a:t>No. </a:t>
            </a:r>
            <a:r>
              <a:rPr lang="en-US" altLang="en-US" sz="1900" dirty="0">
                <a:latin typeface="Times New Roman" panose="02020603050405020304" pitchFamily="18" charset="0"/>
                <a:cs typeface="Times New Roman" panose="02020603050405020304" pitchFamily="18" charset="0"/>
              </a:rPr>
              <a:t>of colors required to color the graph G(V,E</a:t>
            </a:r>
            <a:r>
              <a:rPr lang="en-US" altLang="en-US" sz="1900" dirty="0" smtClean="0">
                <a:latin typeface="Times New Roman" panose="02020603050405020304" pitchFamily="18" charset="0"/>
                <a:cs typeface="Times New Roman" panose="02020603050405020304" pitchFamily="18" charset="0"/>
              </a:rPr>
              <a:t>) in O(n^3) time complexity</a:t>
            </a:r>
            <a:endParaRPr lang="en-US" altLang="en-US" sz="1900" b="1" dirty="0">
              <a:latin typeface="Times New Roman" panose="02020603050405020304" pitchFamily="18" charset="0"/>
              <a:cs typeface="Times New Roman" panose="02020603050405020304" pitchFamily="18" charset="0"/>
            </a:endParaRPr>
          </a:p>
          <a:p>
            <a:pPr marL="0" indent="0" algn="just">
              <a:buNone/>
            </a:pPr>
            <a:endParaRPr lang="en-US" altLang="en-US" sz="2400" b="1" dirty="0" smtClean="0">
              <a:latin typeface="Times New Roman" panose="02020603050405020304" pitchFamily="18" charset="0"/>
              <a:cs typeface="Times New Roman" panose="02020603050405020304" pitchFamily="18" charset="0"/>
            </a:endParaRPr>
          </a:p>
        </p:txBody>
      </p:sp>
      <p:graphicFrame>
        <p:nvGraphicFramePr>
          <p:cNvPr id="97" name="Diagram 96"/>
          <p:cNvGraphicFramePr/>
          <p:nvPr>
            <p:extLst>
              <p:ext uri="{D42A27DB-BD31-4B8C-83A1-F6EECF244321}">
                <p14:modId xmlns:p14="http://schemas.microsoft.com/office/powerpoint/2010/main" val="2026457278"/>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8"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6" name="Slide Number Placeholder 5"/>
          <p:cNvSpPr>
            <a:spLocks noGrp="1"/>
          </p:cNvSpPr>
          <p:nvPr>
            <p:ph type="sldNum" sz="quarter" idx="12"/>
          </p:nvPr>
        </p:nvSpPr>
        <p:spPr/>
        <p:txBody>
          <a:bodyPr/>
          <a:lstStyle/>
          <a:p>
            <a:fld id="{C0C04562-EAA6-43EC-8550-6EA8ACC26C88}" type="slidenum">
              <a:rPr lang="en-US" smtClean="0"/>
              <a:t>20</a:t>
            </a:fld>
            <a:endParaRPr lang="en-US"/>
          </a:p>
        </p:txBody>
      </p:sp>
      <p:sp>
        <p:nvSpPr>
          <p:cNvPr id="4" name="Date Placeholder 3"/>
          <p:cNvSpPr>
            <a:spLocks noGrp="1"/>
          </p:cNvSpPr>
          <p:nvPr>
            <p:ph type="dt" sz="half" idx="10"/>
          </p:nvPr>
        </p:nvSpPr>
        <p:spPr/>
        <p:txBody>
          <a:bodyPr/>
          <a:lstStyle/>
          <a:p>
            <a:fld id="{32B8CCEB-879E-43AF-94E6-0F8253F4E47F}" type="datetime1">
              <a:rPr lang="en-US" smtClean="0"/>
              <a:t>4/13/2015</a:t>
            </a:fld>
            <a:endParaRPr lang="en-US"/>
          </a:p>
        </p:txBody>
      </p:sp>
    </p:spTree>
    <p:extLst>
      <p:ext uri="{BB962C8B-B14F-4D97-AF65-F5344CB8AC3E}">
        <p14:creationId xmlns:p14="http://schemas.microsoft.com/office/powerpoint/2010/main" val="401721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Independent Set :</a:t>
            </a:r>
          </a:p>
          <a:p>
            <a:pPr marL="0" indent="0" algn="just">
              <a:buNone/>
            </a:pPr>
            <a:r>
              <a:rPr lang="en-US" altLang="en-US" sz="2000" dirty="0" smtClean="0">
                <a:latin typeface="Times New Roman" panose="02020603050405020304" pitchFamily="18" charset="0"/>
                <a:cs typeface="Times New Roman" panose="02020603050405020304" pitchFamily="18" charset="0"/>
              </a:rPr>
              <a:t>Selects an independent set in the u</a:t>
            </a:r>
            <a:r>
              <a:rPr lang="en-US" altLang="en-US" sz="2000" dirty="0">
                <a:latin typeface="Times New Roman" panose="02020603050405020304" pitchFamily="18" charset="0"/>
                <a:cs typeface="Times New Roman" panose="02020603050405020304" pitchFamily="18" charset="0"/>
              </a:rPr>
              <a:t>n</a:t>
            </a:r>
            <a:r>
              <a:rPr lang="en-US" altLang="en-US" sz="2000" dirty="0" smtClean="0">
                <a:latin typeface="Times New Roman" panose="02020603050405020304" pitchFamily="18" charset="0"/>
                <a:cs typeface="Times New Roman" panose="02020603050405020304" pitchFamily="18" charset="0"/>
              </a:rPr>
              <a:t>colored graph and assigns with a new color and chromatic number is 4.</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21</a:t>
            </a:fld>
            <a:endParaRPr lang="en-US"/>
          </a:p>
        </p:txBody>
      </p:sp>
      <p:sp>
        <p:nvSpPr>
          <p:cNvPr id="2" name="Oval 1"/>
          <p:cNvSpPr/>
          <p:nvPr/>
        </p:nvSpPr>
        <p:spPr>
          <a:xfrm>
            <a:off x="2229134" y="163830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endCxn id="66" idx="1"/>
          </p:cNvCxnSpPr>
          <p:nvPr/>
        </p:nvCxnSpPr>
        <p:spPr>
          <a:xfrm>
            <a:off x="5904794" y="2076569"/>
            <a:ext cx="296120" cy="49496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7" name="Diagram 96"/>
          <p:cNvGraphicFramePr/>
          <p:nvPr>
            <p:extLst>
              <p:ext uri="{D42A27DB-BD31-4B8C-83A1-F6EECF244321}">
                <p14:modId xmlns:p14="http://schemas.microsoft.com/office/powerpoint/2010/main" val="3509278402"/>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469F684B-EF26-42A0-B942-5A457CDE5AC9}" type="datetime1">
              <a:rPr lang="en-US" smtClean="0"/>
              <a:t>4/13/2015</a:t>
            </a:fld>
            <a:endParaRPr lang="en-US"/>
          </a:p>
        </p:txBody>
      </p:sp>
    </p:spTree>
    <p:extLst>
      <p:ext uri="{BB962C8B-B14F-4D97-AF65-F5344CB8AC3E}">
        <p14:creationId xmlns:p14="http://schemas.microsoft.com/office/powerpoint/2010/main" val="3437104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04800"/>
            <a:ext cx="6553200" cy="5745163"/>
          </a:xfrm>
        </p:spPr>
        <p:txBody>
          <a:bodyPr>
            <a:normAutofit fontScale="92500" lnSpcReduction="20000"/>
          </a:bodyPr>
          <a:lstStyle/>
          <a:p>
            <a:pPr marL="0" indent="0" algn="just">
              <a:buNone/>
            </a:pPr>
            <a:r>
              <a:rPr lang="en-US" altLang="en-US" sz="2600" b="1" dirty="0">
                <a:latin typeface="Times New Roman" panose="02020603050405020304" pitchFamily="18" charset="0"/>
                <a:cs typeface="Times New Roman" panose="02020603050405020304" pitchFamily="18" charset="0"/>
              </a:rPr>
              <a:t>Domination </a:t>
            </a:r>
            <a:r>
              <a:rPr lang="en-US" altLang="en-US" sz="2600" b="1" dirty="0" smtClean="0">
                <a:latin typeface="Times New Roman" panose="02020603050405020304" pitchFamily="18" charset="0"/>
                <a:cs typeface="Times New Roman" panose="02020603050405020304" pitchFamily="18" charset="0"/>
              </a:rPr>
              <a:t>Covering:</a:t>
            </a: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Definition 1: </a:t>
            </a:r>
            <a:r>
              <a:rPr lang="en-US" sz="1800" dirty="0" smtClean="0">
                <a:latin typeface="Times New Roman" panose="02020603050405020304" pitchFamily="18" charset="0"/>
                <a:cs typeface="Times New Roman" panose="02020603050405020304" pitchFamily="18" charset="0"/>
              </a:rPr>
              <a:t>A node “A” in an incompatibility graph covers some other node “B” in the graph if all of the following are satisfied:</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1) Node “A” and node “B” have no common edge.</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2) Node “A” has edges with all the nodes that node “B” has edges with.</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3) Node “A” has at least one more edge than node “B”.</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When two nodes have a covering then both the nodes can be colored with the same color.</a:t>
            </a:r>
          </a:p>
          <a:p>
            <a:pPr marL="0" indent="0" algn="just">
              <a:lnSpc>
                <a:spcPct val="150000"/>
              </a:lnSpc>
              <a:buNone/>
            </a:pP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Definition 2: </a:t>
            </a:r>
            <a:r>
              <a:rPr lang="en-US" sz="1800" dirty="0" smtClean="0">
                <a:latin typeface="Times New Roman" panose="02020603050405020304" pitchFamily="18" charset="0"/>
                <a:cs typeface="Times New Roman" panose="02020603050405020304" pitchFamily="18" charset="0"/>
              </a:rPr>
              <a:t>If conditions 1) and 2) for coverings are satisfied and node “A” has the same number of edges as node “B”, then it is called a pseudo-covering.</a:t>
            </a: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Theorem 1: </a:t>
            </a:r>
            <a:r>
              <a:rPr lang="en-US" sz="1800" dirty="0" smtClean="0">
                <a:latin typeface="Times New Roman" panose="02020603050405020304" pitchFamily="18" charset="0"/>
                <a:cs typeface="Times New Roman" panose="02020603050405020304" pitchFamily="18" charset="0"/>
              </a:rPr>
              <a:t>If any node “A” in a graph covers any other node “B” in the graph, node “B” can be removed from the graph, and in a pseudo-covering any one of the nodes “A” or “B” can be removed.</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22</a:t>
            </a:fld>
            <a:endParaRPr lang="en-US"/>
          </a:p>
        </p:txBody>
      </p:sp>
      <p:graphicFrame>
        <p:nvGraphicFramePr>
          <p:cNvPr id="7" name="Diagram 6"/>
          <p:cNvGraphicFramePr/>
          <p:nvPr>
            <p:extLst>
              <p:ext uri="{D42A27DB-BD31-4B8C-83A1-F6EECF244321}">
                <p14:modId xmlns:p14="http://schemas.microsoft.com/office/powerpoint/2010/main" val="57708926"/>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p:txBody>
          <a:bodyPr/>
          <a:lstStyle/>
          <a:p>
            <a:fld id="{A8FBF72F-3F1C-4E1F-B711-21D268FC4CA8}" type="datetime1">
              <a:rPr lang="en-US" smtClean="0"/>
              <a:t>4/13/2015</a:t>
            </a:fld>
            <a:endParaRPr lang="en-US"/>
          </a:p>
        </p:txBody>
      </p:sp>
    </p:spTree>
    <p:extLst>
      <p:ext uri="{BB962C8B-B14F-4D97-AF65-F5344CB8AC3E}">
        <p14:creationId xmlns:p14="http://schemas.microsoft.com/office/powerpoint/2010/main" val="30518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04800"/>
            <a:ext cx="6553200" cy="5745163"/>
          </a:xfrm>
        </p:spPr>
        <p:txBody>
          <a:bodyPr>
            <a:normAutofit/>
          </a:bodyPr>
          <a:lstStyle/>
          <a:p>
            <a:pPr marL="0" indent="0" algn="just">
              <a:buNone/>
            </a:pPr>
            <a:r>
              <a:rPr lang="en-US" altLang="en-US" sz="2400" b="1" dirty="0">
                <a:latin typeface="Times New Roman" panose="02020603050405020304" pitchFamily="18" charset="0"/>
                <a:cs typeface="Times New Roman" panose="02020603050405020304" pitchFamily="18" charset="0"/>
              </a:rPr>
              <a:t>Domination </a:t>
            </a:r>
            <a:r>
              <a:rPr lang="en-US" altLang="en-US" sz="2400" b="1" dirty="0" smtClean="0">
                <a:latin typeface="Times New Roman" panose="02020603050405020304" pitchFamily="18" charset="0"/>
                <a:cs typeface="Times New Roman" panose="02020603050405020304" pitchFamily="18" charset="0"/>
              </a:rPr>
              <a:t>Covering:</a:t>
            </a:r>
          </a:p>
          <a:p>
            <a:pPr marL="0" indent="0" algn="just">
              <a:lnSpc>
                <a:spcPct val="150000"/>
              </a:lnSpc>
              <a:buNone/>
            </a:pPr>
            <a:r>
              <a:rPr lang="en-US" altLang="en-US" sz="1800" b="1" dirty="0" smtClean="0">
                <a:latin typeface="Times New Roman" panose="02020603050405020304" pitchFamily="18" charset="0"/>
                <a:cs typeface="Times New Roman" panose="02020603050405020304" pitchFamily="18" charset="0"/>
              </a:rPr>
              <a:t>Definition3: </a:t>
            </a:r>
            <a:r>
              <a:rPr lang="en-US" altLang="en-US" sz="1800" dirty="0" smtClean="0">
                <a:latin typeface="Times New Roman" panose="02020603050405020304" pitchFamily="18" charset="0"/>
                <a:cs typeface="Times New Roman" panose="02020603050405020304" pitchFamily="18" charset="0"/>
              </a:rPr>
              <a:t>A complete graph is one in which all pairs of vertices are connected.</a:t>
            </a:r>
          </a:p>
          <a:p>
            <a:pPr marL="0" indent="0" algn="just">
              <a:lnSpc>
                <a:spcPct val="150000"/>
              </a:lnSpc>
              <a:buNone/>
            </a:pPr>
            <a:r>
              <a:rPr lang="en-US" altLang="en-US" sz="1800" dirty="0" smtClean="0">
                <a:latin typeface="Times New Roman" panose="02020603050405020304" pitchFamily="18" charset="0"/>
                <a:cs typeface="Times New Roman" panose="02020603050405020304" pitchFamily="18" charset="0"/>
              </a:rPr>
              <a:t> In a complete graph total edges =n*(n-1)/2, where total edges is the sum of all the edges in a graph. In a complete graph no covering or pseudo coverings can be found and all nodes must have unique color.</a:t>
            </a:r>
          </a:p>
          <a:p>
            <a:pPr marL="0" indent="0" algn="just">
              <a:lnSpc>
                <a:spcPct val="150000"/>
              </a:lnSpc>
              <a:buNone/>
            </a:pPr>
            <a:endParaRPr lang="en-US" altLang="en-US" sz="18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1800" b="1" dirty="0" smtClean="0">
                <a:latin typeface="Times New Roman" panose="02020603050405020304" pitchFamily="18" charset="0"/>
                <a:cs typeface="Times New Roman" panose="02020603050405020304" pitchFamily="18" charset="0"/>
              </a:rPr>
              <a:t>Definition4: </a:t>
            </a:r>
            <a:r>
              <a:rPr lang="en-US" sz="1800" dirty="0">
                <a:latin typeface="Times New Roman" panose="02020603050405020304" pitchFamily="18" charset="0"/>
                <a:cs typeface="Times New Roman" panose="02020603050405020304" pitchFamily="18" charset="0"/>
              </a:rPr>
              <a:t>A non-reducible graph is a graph that is not </a:t>
            </a:r>
            <a:r>
              <a:rPr lang="en-US" sz="1800" dirty="0" smtClean="0">
                <a:latin typeface="Times New Roman" panose="02020603050405020304" pitchFamily="18" charset="0"/>
                <a:cs typeface="Times New Roman" panose="02020603050405020304" pitchFamily="18" charset="0"/>
              </a:rPr>
              <a:t>complete and </a:t>
            </a:r>
            <a:r>
              <a:rPr lang="en-US" sz="1800" dirty="0">
                <a:latin typeface="Times New Roman" panose="02020603050405020304" pitchFamily="18" charset="0"/>
                <a:cs typeface="Times New Roman" panose="02020603050405020304" pitchFamily="18" charset="0"/>
              </a:rPr>
              <a:t>has no covered or pseudo-covered node(s</a:t>
            </a:r>
            <a:r>
              <a:rPr lang="en-US" sz="1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Theorem </a:t>
            </a:r>
            <a:r>
              <a:rPr lang="en-US" sz="1800" b="1" dirty="0" smtClean="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If a graph is reducible and can be reduced to a </a:t>
            </a:r>
            <a:r>
              <a:rPr lang="en-US" sz="1800" dirty="0" smtClean="0">
                <a:latin typeface="Times New Roman" panose="02020603050405020304" pitchFamily="18" charset="0"/>
                <a:cs typeface="Times New Roman" panose="02020603050405020304" pitchFamily="18" charset="0"/>
              </a:rPr>
              <a:t>complete graph </a:t>
            </a:r>
            <a:r>
              <a:rPr lang="en-US" sz="1800" dirty="0">
                <a:latin typeface="Times New Roman" panose="02020603050405020304" pitchFamily="18" charset="0"/>
                <a:cs typeface="Times New Roman" panose="02020603050405020304" pitchFamily="18" charset="0"/>
              </a:rPr>
              <a:t>by successive removing of all its covered and </a:t>
            </a:r>
            <a:r>
              <a:rPr lang="en-US" sz="1800" dirty="0" smtClean="0">
                <a:latin typeface="Times New Roman" panose="02020603050405020304" pitchFamily="18" charset="0"/>
                <a:cs typeface="Times New Roman" panose="02020603050405020304" pitchFamily="18" charset="0"/>
              </a:rPr>
              <a:t>pseudo-covered nodes</a:t>
            </a:r>
            <a:r>
              <a:rPr lang="en-US" sz="1800" dirty="0">
                <a:latin typeface="Times New Roman" panose="02020603050405020304" pitchFamily="18" charset="0"/>
                <a:cs typeface="Times New Roman" panose="02020603050405020304" pitchFamily="18" charset="0"/>
              </a:rPr>
              <a:t>, then Algorithm DOM finds the coloring with </a:t>
            </a:r>
            <a:r>
              <a:rPr lang="en-US" sz="1800" dirty="0" smtClean="0">
                <a:latin typeface="Times New Roman" panose="02020603050405020304" pitchFamily="18" charset="0"/>
                <a:cs typeface="Times New Roman" panose="02020603050405020304" pitchFamily="18" charset="0"/>
              </a:rPr>
              <a:t>the minimum </a:t>
            </a:r>
            <a:r>
              <a:rPr lang="en-US" sz="1800" dirty="0">
                <a:latin typeface="Times New Roman" panose="02020603050405020304" pitchFamily="18" charset="0"/>
                <a:cs typeface="Times New Roman" panose="02020603050405020304" pitchFamily="18" charset="0"/>
              </a:rPr>
              <a:t>number of colors (the exact coloring).</a:t>
            </a:r>
            <a:endParaRPr lang="en-US" altLang="en-US" sz="1800" b="1" dirty="0" smtClean="0">
              <a:latin typeface="Times New Roman" panose="02020603050405020304" pitchFamily="18" charset="0"/>
              <a:cs typeface="Times New Roman" panose="02020603050405020304" pitchFamily="18" charset="0"/>
            </a:endParaRPr>
          </a:p>
          <a:p>
            <a:pPr marL="0" indent="0">
              <a:buNone/>
            </a:pPr>
            <a:endParaRPr lang="en-US" altLang="en-US" sz="17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23</a:t>
            </a:fld>
            <a:endParaRPr lang="en-US"/>
          </a:p>
        </p:txBody>
      </p:sp>
      <p:graphicFrame>
        <p:nvGraphicFramePr>
          <p:cNvPr id="7" name="Diagram 6"/>
          <p:cNvGraphicFramePr/>
          <p:nvPr>
            <p:extLst>
              <p:ext uri="{D42A27DB-BD31-4B8C-83A1-F6EECF244321}">
                <p14:modId xmlns:p14="http://schemas.microsoft.com/office/powerpoint/2010/main" val="3292198471"/>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p:txBody>
          <a:bodyPr/>
          <a:lstStyle/>
          <a:p>
            <a:fld id="{E3E3CC3C-2B08-4909-996B-755283C61428}" type="datetime1">
              <a:rPr lang="en-US" smtClean="0"/>
              <a:t>4/13/2015</a:t>
            </a:fld>
            <a:endParaRPr lang="en-US"/>
          </a:p>
        </p:txBody>
      </p:sp>
    </p:spTree>
    <p:extLst>
      <p:ext uri="{BB962C8B-B14F-4D97-AF65-F5344CB8AC3E}">
        <p14:creationId xmlns:p14="http://schemas.microsoft.com/office/powerpoint/2010/main" val="91218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457200"/>
            <a:ext cx="6553200" cy="5715000"/>
          </a:xfrm>
        </p:spPr>
        <p:txBody>
          <a:bodyPr>
            <a:normAutofit fontScale="92500" lnSpcReduction="10000"/>
          </a:bodyPr>
          <a:lstStyle/>
          <a:p>
            <a:pPr marL="0" indent="0">
              <a:buNone/>
            </a:pPr>
            <a:r>
              <a:rPr lang="en-US" altLang="en-US" sz="2400" b="1" u="sng" dirty="0" smtClean="0">
                <a:latin typeface="Times New Roman" panose="02020603050405020304" pitchFamily="18" charset="0"/>
                <a:cs typeface="Times New Roman" panose="02020603050405020304" pitchFamily="18" charset="0"/>
              </a:rPr>
              <a:t>DOM Algorithm:</a:t>
            </a:r>
          </a:p>
          <a:p>
            <a:pPr marL="0" indent="0">
              <a:buNone/>
            </a:pPr>
            <a:r>
              <a:rPr lang="en-US" altLang="en-US" sz="1800" b="1" dirty="0">
                <a:latin typeface="Times New Roman" panose="02020603050405020304" pitchFamily="18" charset="0"/>
                <a:cs typeface="Times New Roman" panose="02020603050405020304" pitchFamily="18" charset="0"/>
              </a:rPr>
              <a:t>Input:</a:t>
            </a:r>
            <a:r>
              <a:rPr lang="en-US" altLang="en-US" sz="1800" dirty="0">
                <a:latin typeface="Times New Roman" panose="02020603050405020304" pitchFamily="18" charset="0"/>
                <a:cs typeface="Times New Roman" panose="02020603050405020304" pitchFamily="18" charset="0"/>
              </a:rPr>
              <a:t> Graph G(V,E)</a:t>
            </a:r>
            <a:endParaRPr lang="en-US" altLang="en-US" sz="1800" u="sng" dirty="0">
              <a:latin typeface="Times New Roman" panose="02020603050405020304" pitchFamily="18" charset="0"/>
              <a:cs typeface="Times New Roman" panose="02020603050405020304" pitchFamily="18" charset="0"/>
            </a:endParaRPr>
          </a:p>
          <a:p>
            <a:pPr marL="0" indent="0">
              <a:buNone/>
            </a:pPr>
            <a:r>
              <a:rPr lang="en-US" altLang="en-US" sz="1700" b="1" dirty="0" smtClean="0">
                <a:latin typeface="Times New Roman" panose="02020603050405020304" pitchFamily="18" charset="0"/>
                <a:cs typeface="Times New Roman" panose="02020603050405020304" pitchFamily="18" charset="0"/>
              </a:rPr>
              <a:t>Algorithm:</a:t>
            </a:r>
          </a:p>
          <a:p>
            <a:pPr marL="0" indent="0">
              <a:buNone/>
            </a:pPr>
            <a:r>
              <a:rPr lang="en-US" altLang="en-US" sz="1700" dirty="0" smtClean="0">
                <a:latin typeface="Times New Roman" panose="02020603050405020304" pitchFamily="18" charset="0"/>
                <a:cs typeface="Times New Roman" panose="02020603050405020304" pitchFamily="18" charset="0"/>
              </a:rPr>
              <a:t>1 for </a:t>
            </a:r>
            <a:r>
              <a:rPr lang="en-US" altLang="en-US" sz="1700" dirty="0" err="1" smtClean="0">
                <a:latin typeface="Times New Roman" panose="02020603050405020304" pitchFamily="18" charset="0"/>
                <a:cs typeface="Times New Roman" panose="02020603050405020304" pitchFamily="18" charset="0"/>
              </a:rPr>
              <a:t>i</a:t>
            </a:r>
            <a:r>
              <a:rPr lang="en-US" altLang="en-US" sz="1700" dirty="0">
                <a:latin typeface="Times New Roman" panose="02020603050405020304" pitchFamily="18" charset="0"/>
                <a:cs typeface="Times New Roman" panose="02020603050405020304" pitchFamily="18" charset="0"/>
              </a:rPr>
              <a:t>=</a:t>
            </a:r>
            <a:r>
              <a:rPr lang="en-US" altLang="en-US" sz="1700" dirty="0" smtClean="0">
                <a:latin typeface="Times New Roman" panose="02020603050405020304" pitchFamily="18" charset="0"/>
                <a:cs typeface="Times New Roman" panose="02020603050405020304" pitchFamily="18" charset="0"/>
              </a:rPr>
              <a:t>1 to N do</a:t>
            </a:r>
          </a:p>
          <a:p>
            <a:pPr>
              <a:buAutoNum type="arabicPeriod" startAt="2"/>
            </a:pPr>
            <a:r>
              <a:rPr lang="en-US" altLang="en-US" sz="1700" dirty="0" smtClean="0">
                <a:latin typeface="Times New Roman" panose="02020603050405020304" pitchFamily="18" charset="0"/>
                <a:cs typeface="Times New Roman" panose="02020603050405020304" pitchFamily="18" charset="0"/>
              </a:rPr>
              <a:t>If(node </a:t>
            </a:r>
            <a:r>
              <a:rPr lang="en-US" altLang="en-US" sz="1700" dirty="0" err="1" smtClean="0">
                <a:latin typeface="Times New Roman" panose="02020603050405020304" pitchFamily="18" charset="0"/>
                <a:cs typeface="Times New Roman" panose="02020603050405020304" pitchFamily="18" charset="0"/>
              </a:rPr>
              <a:t>i</a:t>
            </a:r>
            <a:r>
              <a:rPr lang="en-US" altLang="en-US" sz="1700" dirty="0" smtClean="0">
                <a:latin typeface="Times New Roman" panose="02020603050405020304" pitchFamily="18" charset="0"/>
                <a:cs typeface="Times New Roman" panose="02020603050405020304" pitchFamily="18" charset="0"/>
              </a:rPr>
              <a:t> is not colored)</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          for j=1 </a:t>
            </a:r>
            <a:r>
              <a:rPr lang="en-US" altLang="en-US" sz="1700" dirty="0">
                <a:latin typeface="Times New Roman" panose="02020603050405020304" pitchFamily="18" charset="0"/>
                <a:cs typeface="Times New Roman" panose="02020603050405020304" pitchFamily="18" charset="0"/>
              </a:rPr>
              <a:t>to </a:t>
            </a:r>
            <a:r>
              <a:rPr lang="en-US" altLang="en-US" sz="1700" dirty="0" smtClean="0">
                <a:latin typeface="Times New Roman" panose="02020603050405020304" pitchFamily="18" charset="0"/>
                <a:cs typeface="Times New Roman" panose="02020603050405020304" pitchFamily="18" charset="0"/>
              </a:rPr>
              <a:t>N do</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                  if (node j is not colored and </a:t>
            </a:r>
            <a:r>
              <a:rPr lang="en-US" altLang="en-US" sz="1700" dirty="0" err="1" smtClean="0">
                <a:latin typeface="Times New Roman" panose="02020603050405020304" pitchFamily="18" charset="0"/>
                <a:cs typeface="Times New Roman" panose="02020603050405020304" pitchFamily="18" charset="0"/>
              </a:rPr>
              <a:t>i</a:t>
            </a:r>
            <a:r>
              <a:rPr lang="en-US" altLang="en-US" sz="1700" dirty="0" smtClean="0">
                <a:latin typeface="Times New Roman" panose="02020603050405020304" pitchFamily="18" charset="0"/>
                <a:cs typeface="Times New Roman" panose="02020603050405020304" pitchFamily="18" charset="0"/>
              </a:rPr>
              <a:t>!=j and </a:t>
            </a:r>
            <a:r>
              <a:rPr lang="en-US" altLang="en-US" sz="1700" dirty="0" err="1" smtClean="0">
                <a:latin typeface="Times New Roman" panose="02020603050405020304" pitchFamily="18" charset="0"/>
                <a:cs typeface="Times New Roman" panose="02020603050405020304" pitchFamily="18" charset="0"/>
              </a:rPr>
              <a:t>i,j</a:t>
            </a:r>
            <a:r>
              <a:rPr lang="en-US" altLang="en-US" sz="1700" dirty="0" smtClean="0">
                <a:latin typeface="Times New Roman" panose="02020603050405020304" pitchFamily="18" charset="0"/>
                <a:cs typeface="Times New Roman" panose="02020603050405020304" pitchFamily="18" charset="0"/>
              </a:rPr>
              <a:t> are not connected)</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                            if(</a:t>
            </a:r>
            <a:r>
              <a:rPr lang="en-US" altLang="en-US" sz="1700" dirty="0" err="1" smtClean="0">
                <a:latin typeface="Times New Roman" panose="02020603050405020304" pitchFamily="18" charset="0"/>
                <a:cs typeface="Times New Roman" panose="02020603050405020304" pitchFamily="18" charset="0"/>
              </a:rPr>
              <a:t>i</a:t>
            </a:r>
            <a:r>
              <a:rPr lang="en-US" altLang="en-US" sz="1700" dirty="0" smtClean="0">
                <a:latin typeface="Times New Roman" panose="02020603050405020304" pitchFamily="18" charset="0"/>
                <a:cs typeface="Times New Roman" panose="02020603050405020304" pitchFamily="18" charset="0"/>
              </a:rPr>
              <a:t> covers/pseudo covers j)</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                                Then remove j and keep it in </a:t>
            </a:r>
            <a:r>
              <a:rPr lang="en-US" altLang="en-US" sz="1700" dirty="0">
                <a:latin typeface="Times New Roman" panose="02020603050405020304" pitchFamily="18" charset="0"/>
                <a:cs typeface="Times New Roman" panose="02020603050405020304" pitchFamily="18" charset="0"/>
              </a:rPr>
              <a:t>i</a:t>
            </a:r>
            <a:r>
              <a:rPr lang="en-US" altLang="en-US" sz="1700" dirty="0" smtClean="0">
                <a:latin typeface="Times New Roman" panose="02020603050405020304" pitchFamily="18" charset="0"/>
                <a:cs typeface="Times New Roman" panose="02020603050405020304" pitchFamily="18" charset="0"/>
              </a:rPr>
              <a:t> </a:t>
            </a:r>
            <a:r>
              <a:rPr lang="en-US" altLang="en-US" sz="1700" dirty="0" err="1" smtClean="0">
                <a:latin typeface="Times New Roman" panose="02020603050405020304" pitchFamily="18" charset="0"/>
                <a:cs typeface="Times New Roman" panose="02020603050405020304" pitchFamily="18" charset="0"/>
              </a:rPr>
              <a:t>th</a:t>
            </a:r>
            <a:r>
              <a:rPr lang="en-US" altLang="en-US" sz="1700" dirty="0" smtClean="0">
                <a:latin typeface="Times New Roman" panose="02020603050405020304" pitchFamily="18" charset="0"/>
                <a:cs typeface="Times New Roman" panose="02020603050405020304" pitchFamily="18" charset="0"/>
              </a:rPr>
              <a:t> bucket</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 if (there is any complete sub graphs as a component in the residual graph G’(V,E) )</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 </a:t>
            </a:r>
            <a:r>
              <a:rPr lang="en-US" altLang="en-US" sz="1700" dirty="0">
                <a:latin typeface="Times New Roman" panose="02020603050405020304" pitchFamily="18" charset="0"/>
                <a:cs typeface="Times New Roman" panose="02020603050405020304" pitchFamily="18" charset="0"/>
              </a:rPr>
              <a:t> </a:t>
            </a:r>
            <a:r>
              <a:rPr lang="en-US" altLang="en-US" sz="1700" dirty="0" smtClean="0">
                <a:latin typeface="Times New Roman" panose="02020603050405020304" pitchFamily="18" charset="0"/>
                <a:cs typeface="Times New Roman" panose="02020603050405020304" pitchFamily="18" charset="0"/>
              </a:rPr>
              <a:t>         Color the complete graph and its covered and pseudo covered 	nodes</a:t>
            </a:r>
          </a:p>
          <a:p>
            <a:pPr>
              <a:buFont typeface="Arial" panose="020B0604020202020204" pitchFamily="34" charset="0"/>
              <a:buAutoNum type="arabicPlain" startAt="3"/>
            </a:pPr>
            <a:r>
              <a:rPr lang="en-US" altLang="en-US" sz="1700" dirty="0">
                <a:latin typeface="Times New Roman" panose="02020603050405020304" pitchFamily="18" charset="0"/>
                <a:cs typeface="Times New Roman" panose="02020603050405020304" pitchFamily="18" charset="0"/>
              </a:rPr>
              <a:t>e</a:t>
            </a:r>
            <a:r>
              <a:rPr lang="en-US" altLang="en-US" sz="1700" dirty="0" smtClean="0">
                <a:latin typeface="Times New Roman" panose="02020603050405020304" pitchFamily="18" charset="0"/>
                <a:cs typeface="Times New Roman" panose="02020603050405020304" pitchFamily="18" charset="0"/>
              </a:rPr>
              <a:t>lse</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           Remove a node n randomly from the residual graph G’(V,E) and 	continue till all the nodes are colored</a:t>
            </a:r>
          </a:p>
          <a:p>
            <a:pPr>
              <a:buFont typeface="Arial" panose="020B0604020202020204" pitchFamily="34" charset="0"/>
              <a:buAutoNum type="arabicPlain" startAt="3"/>
            </a:pPr>
            <a:r>
              <a:rPr lang="en-US" altLang="en-US" sz="1700" dirty="0" smtClean="0">
                <a:latin typeface="Times New Roman" panose="02020603050405020304" pitchFamily="18" charset="0"/>
                <a:cs typeface="Times New Roman" panose="02020603050405020304" pitchFamily="18" charset="0"/>
              </a:rPr>
              <a:t>Make </a:t>
            </a:r>
            <a:r>
              <a:rPr lang="en-US" altLang="en-US" sz="1700" dirty="0" err="1" smtClean="0">
                <a:latin typeface="Times New Roman" panose="02020603050405020304" pitchFamily="18" charset="0"/>
                <a:cs typeface="Times New Roman" panose="02020603050405020304" pitchFamily="18" charset="0"/>
              </a:rPr>
              <a:t>ith</a:t>
            </a:r>
            <a:r>
              <a:rPr lang="en-US" altLang="en-US" sz="1700" dirty="0" smtClean="0">
                <a:latin typeface="Times New Roman" panose="02020603050405020304" pitchFamily="18" charset="0"/>
                <a:cs typeface="Times New Roman" panose="02020603050405020304" pitchFamily="18" charset="0"/>
              </a:rPr>
              <a:t> node and its covered nodes as colored</a:t>
            </a:r>
          </a:p>
          <a:p>
            <a:pPr>
              <a:buFont typeface="Arial" panose="020B0604020202020204" pitchFamily="34" charset="0"/>
              <a:buAutoNum type="arabicPlain" startAt="3"/>
            </a:pPr>
            <a:r>
              <a:rPr lang="en-US" altLang="en-US" sz="1700" dirty="0">
                <a:latin typeface="Times New Roman" panose="02020603050405020304" pitchFamily="18" charset="0"/>
                <a:cs typeface="Times New Roman" panose="02020603050405020304" pitchFamily="18" charset="0"/>
              </a:rPr>
              <a:t>r</a:t>
            </a:r>
            <a:r>
              <a:rPr lang="en-US" altLang="en-US" sz="1700" dirty="0" smtClean="0">
                <a:latin typeface="Times New Roman" panose="02020603050405020304" pitchFamily="18" charset="0"/>
                <a:cs typeface="Times New Roman" panose="02020603050405020304" pitchFamily="18" charset="0"/>
              </a:rPr>
              <a:t>eturn #colors</a:t>
            </a:r>
          </a:p>
          <a:p>
            <a:pPr>
              <a:buFont typeface="Arial" panose="020B0604020202020204" pitchFamily="34" charset="0"/>
              <a:buAutoNum type="arabicPlain" startAt="3"/>
            </a:pPr>
            <a:endParaRPr lang="en-US" altLang="en-US" sz="1700" dirty="0">
              <a:latin typeface="Times New Roman" panose="02020603050405020304" pitchFamily="18" charset="0"/>
              <a:cs typeface="Times New Roman" panose="02020603050405020304" pitchFamily="18" charset="0"/>
            </a:endParaRPr>
          </a:p>
          <a:p>
            <a:pPr marL="0" indent="0">
              <a:buNone/>
            </a:pPr>
            <a:r>
              <a:rPr lang="en-US" altLang="en-US" sz="1700" b="1" dirty="0" smtClean="0">
                <a:latin typeface="Times New Roman" panose="02020603050405020304" pitchFamily="18" charset="0"/>
                <a:cs typeface="Times New Roman" panose="02020603050405020304" pitchFamily="18" charset="0"/>
              </a:rPr>
              <a:t>Output:</a:t>
            </a:r>
            <a:r>
              <a:rPr lang="en-US" altLang="en-US" sz="1800" dirty="0">
                <a:latin typeface="Times New Roman" panose="02020603050405020304" pitchFamily="18" charset="0"/>
                <a:cs typeface="Times New Roman" panose="02020603050405020304" pitchFamily="18" charset="0"/>
              </a:rPr>
              <a:t> number of colors required to color the graph G(V,E</a:t>
            </a:r>
            <a:r>
              <a:rPr lang="en-US" altLang="en-US" sz="1800" dirty="0" smtClean="0">
                <a:latin typeface="Times New Roman" panose="02020603050405020304" pitchFamily="18" charset="0"/>
                <a:cs typeface="Times New Roman" panose="02020603050405020304" pitchFamily="18" charset="0"/>
              </a:rPr>
              <a:t>) in O(n^3) time complexity.</a:t>
            </a:r>
            <a:endParaRPr lang="en-US" altLang="en-US" sz="1700"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24</a:t>
            </a:fld>
            <a:endParaRPr lang="en-US"/>
          </a:p>
        </p:txBody>
      </p:sp>
      <p:graphicFrame>
        <p:nvGraphicFramePr>
          <p:cNvPr id="7" name="Diagram 6"/>
          <p:cNvGraphicFramePr/>
          <p:nvPr>
            <p:extLst>
              <p:ext uri="{D42A27DB-BD31-4B8C-83A1-F6EECF244321}">
                <p14:modId xmlns:p14="http://schemas.microsoft.com/office/powerpoint/2010/main" val="768078980"/>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p:txBody>
          <a:bodyPr/>
          <a:lstStyle/>
          <a:p>
            <a:fld id="{2F9B6DBE-807C-4440-8481-9BFF3E305108}" type="datetime1">
              <a:rPr lang="en-US" smtClean="0"/>
              <a:t>4/13/2015</a:t>
            </a:fld>
            <a:endParaRPr lang="en-US"/>
          </a:p>
        </p:txBody>
      </p:sp>
    </p:spTree>
    <p:extLst>
      <p:ext uri="{BB962C8B-B14F-4D97-AF65-F5344CB8AC3E}">
        <p14:creationId xmlns:p14="http://schemas.microsoft.com/office/powerpoint/2010/main" val="3201889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04800"/>
            <a:ext cx="6553200" cy="5745163"/>
          </a:xfrm>
        </p:spPr>
        <p:txBody>
          <a:bodyPr>
            <a:normAutofit/>
          </a:bodyPr>
          <a:lstStyle/>
          <a:p>
            <a:pPr marL="0" indent="0" algn="just">
              <a:buNone/>
            </a:pPr>
            <a:r>
              <a:rPr lang="en-US" altLang="en-US" sz="2400" b="1" dirty="0">
                <a:latin typeface="Times New Roman" panose="02020603050405020304" pitchFamily="18" charset="0"/>
                <a:cs typeface="Times New Roman" panose="02020603050405020304" pitchFamily="18" charset="0"/>
              </a:rPr>
              <a:t>Domination </a:t>
            </a:r>
            <a:r>
              <a:rPr lang="en-US" altLang="en-US" sz="2400" b="1" dirty="0" smtClean="0">
                <a:latin typeface="Times New Roman" panose="02020603050405020304" pitchFamily="18" charset="0"/>
                <a:cs typeface="Times New Roman" panose="02020603050405020304" pitchFamily="18" charset="0"/>
              </a:rPr>
              <a:t>Covering:</a:t>
            </a:r>
          </a:p>
          <a:p>
            <a:pPr marL="0" indent="0">
              <a:buNone/>
            </a:pPr>
            <a:r>
              <a:rPr lang="en-US" altLang="en-US" sz="1700" b="1" dirty="0" smtClean="0">
                <a:latin typeface="Times New Roman" panose="02020603050405020304" pitchFamily="18" charset="0"/>
                <a:cs typeface="Times New Roman" panose="02020603050405020304" pitchFamily="18" charset="0"/>
              </a:rPr>
              <a:t>Example:</a:t>
            </a:r>
          </a:p>
          <a:p>
            <a:pPr marL="0" indent="0">
              <a:buNone/>
            </a:pPr>
            <a:endParaRPr lang="en-US" altLang="en-US" sz="1700" b="1" dirty="0" smtClean="0">
              <a:latin typeface="Times New Roman" panose="02020603050405020304" pitchFamily="18" charset="0"/>
              <a:cs typeface="Times New Roman" panose="02020603050405020304" pitchFamily="18" charset="0"/>
            </a:endParaRPr>
          </a:p>
          <a:p>
            <a:pPr marL="0" indent="0">
              <a:buNone/>
            </a:pPr>
            <a:endParaRPr lang="en-US" altLang="en-US" sz="1700"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25</a:t>
            </a:fld>
            <a:endParaRPr lang="en-US"/>
          </a:p>
        </p:txBody>
      </p:sp>
      <p:sp>
        <p:nvSpPr>
          <p:cNvPr id="2" name="Oval 1"/>
          <p:cNvSpPr/>
          <p:nvPr/>
        </p:nvSpPr>
        <p:spPr>
          <a:xfrm>
            <a:off x="3200400" y="10668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7" name="Oval 6"/>
          <p:cNvSpPr/>
          <p:nvPr/>
        </p:nvSpPr>
        <p:spPr>
          <a:xfrm>
            <a:off x="3207657" y="21336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 name="Oval 7"/>
          <p:cNvSpPr/>
          <p:nvPr/>
        </p:nvSpPr>
        <p:spPr>
          <a:xfrm>
            <a:off x="3933371" y="166188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9" name="Oval 8"/>
          <p:cNvSpPr/>
          <p:nvPr/>
        </p:nvSpPr>
        <p:spPr>
          <a:xfrm>
            <a:off x="3933371" y="25146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p:cNvSpPr/>
          <p:nvPr/>
        </p:nvSpPr>
        <p:spPr>
          <a:xfrm>
            <a:off x="3207657" y="307702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1" name="Oval 10"/>
          <p:cNvSpPr/>
          <p:nvPr/>
        </p:nvSpPr>
        <p:spPr>
          <a:xfrm>
            <a:off x="2514600" y="25146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p:cNvSpPr/>
          <p:nvPr/>
        </p:nvSpPr>
        <p:spPr>
          <a:xfrm>
            <a:off x="2514600"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16" name="Straight Connector 15"/>
          <p:cNvCxnSpPr>
            <a:stCxn id="12" idx="0"/>
            <a:endCxn id="2" idx="2"/>
          </p:cNvCxnSpPr>
          <p:nvPr/>
        </p:nvCxnSpPr>
        <p:spPr>
          <a:xfrm flipV="1">
            <a:off x="2667000" y="12573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1" idx="0"/>
          </p:cNvCxnSpPr>
          <p:nvPr/>
        </p:nvCxnSpPr>
        <p:spPr>
          <a:xfrm>
            <a:off x="2667000" y="20193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4"/>
            <a:endCxn id="10" idx="0"/>
          </p:cNvCxnSpPr>
          <p:nvPr/>
        </p:nvCxnSpPr>
        <p:spPr>
          <a:xfrm>
            <a:off x="3360057" y="2514600"/>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4"/>
            <a:endCxn id="10" idx="2"/>
          </p:cNvCxnSpPr>
          <p:nvPr/>
        </p:nvCxnSpPr>
        <p:spPr>
          <a:xfrm>
            <a:off x="2667000" y="2895600"/>
            <a:ext cx="540657"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6"/>
            <a:endCxn id="9" idx="4"/>
          </p:cNvCxnSpPr>
          <p:nvPr/>
        </p:nvCxnSpPr>
        <p:spPr>
          <a:xfrm flipV="1">
            <a:off x="3512457" y="2895600"/>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4"/>
            <a:endCxn id="9" idx="0"/>
          </p:cNvCxnSpPr>
          <p:nvPr/>
        </p:nvCxnSpPr>
        <p:spPr>
          <a:xfrm>
            <a:off x="4085771" y="2042886"/>
            <a:ext cx="0" cy="47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 idx="4"/>
            <a:endCxn id="7" idx="0"/>
          </p:cNvCxnSpPr>
          <p:nvPr/>
        </p:nvCxnSpPr>
        <p:spPr>
          <a:xfrm>
            <a:off x="3352800" y="1447800"/>
            <a:ext cx="7257"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6"/>
            <a:endCxn id="8" idx="0"/>
          </p:cNvCxnSpPr>
          <p:nvPr/>
        </p:nvCxnSpPr>
        <p:spPr>
          <a:xfrm>
            <a:off x="3505200" y="1257300"/>
            <a:ext cx="580571" cy="404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7"/>
            <a:endCxn id="8" idx="2"/>
          </p:cNvCxnSpPr>
          <p:nvPr/>
        </p:nvCxnSpPr>
        <p:spPr>
          <a:xfrm flipV="1">
            <a:off x="3467820" y="1852386"/>
            <a:ext cx="465551" cy="337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 idx="1"/>
            <a:endCxn id="12" idx="6"/>
          </p:cNvCxnSpPr>
          <p:nvPr/>
        </p:nvCxnSpPr>
        <p:spPr>
          <a:xfrm flipH="1" flipV="1">
            <a:off x="2819400" y="1828800"/>
            <a:ext cx="432894" cy="36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 idx="3"/>
            <a:endCxn id="11" idx="6"/>
          </p:cNvCxnSpPr>
          <p:nvPr/>
        </p:nvCxnSpPr>
        <p:spPr>
          <a:xfrm flipH="1">
            <a:off x="2819400" y="2458804"/>
            <a:ext cx="432894"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 idx="5"/>
            <a:endCxn id="9" idx="2"/>
          </p:cNvCxnSpPr>
          <p:nvPr/>
        </p:nvCxnSpPr>
        <p:spPr>
          <a:xfrm>
            <a:off x="3467820" y="2458804"/>
            <a:ext cx="465551"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800600" y="2266950"/>
            <a:ext cx="1066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3" name="Oval 52"/>
          <p:cNvSpPr/>
          <p:nvPr/>
        </p:nvSpPr>
        <p:spPr>
          <a:xfrm>
            <a:off x="7086600" y="10287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4" name="Oval 53"/>
          <p:cNvSpPr/>
          <p:nvPr/>
        </p:nvSpPr>
        <p:spPr>
          <a:xfrm>
            <a:off x="7093857" y="20955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5" name="Oval 54"/>
          <p:cNvSpPr/>
          <p:nvPr/>
        </p:nvSpPr>
        <p:spPr>
          <a:xfrm>
            <a:off x="7819571" y="162378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56" name="Oval 55"/>
          <p:cNvSpPr/>
          <p:nvPr/>
        </p:nvSpPr>
        <p:spPr>
          <a:xfrm>
            <a:off x="7819571" y="24765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7" name="Oval 56"/>
          <p:cNvSpPr/>
          <p:nvPr/>
        </p:nvSpPr>
        <p:spPr>
          <a:xfrm>
            <a:off x="7093857" y="303892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58" name="Oval 57"/>
          <p:cNvSpPr/>
          <p:nvPr/>
        </p:nvSpPr>
        <p:spPr>
          <a:xfrm>
            <a:off x="6400800" y="24765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9" name="Oval 58"/>
          <p:cNvSpPr/>
          <p:nvPr/>
        </p:nvSpPr>
        <p:spPr>
          <a:xfrm>
            <a:off x="6400800" y="1600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61" name="Straight Connector 60"/>
          <p:cNvCxnSpPr>
            <a:stCxn id="59" idx="4"/>
            <a:endCxn id="58" idx="0"/>
          </p:cNvCxnSpPr>
          <p:nvPr/>
        </p:nvCxnSpPr>
        <p:spPr>
          <a:xfrm>
            <a:off x="6553200" y="19812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4" idx="4"/>
            <a:endCxn id="57" idx="0"/>
          </p:cNvCxnSpPr>
          <p:nvPr/>
        </p:nvCxnSpPr>
        <p:spPr>
          <a:xfrm>
            <a:off x="7246257" y="2476500"/>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8" idx="4"/>
            <a:endCxn id="57" idx="2"/>
          </p:cNvCxnSpPr>
          <p:nvPr/>
        </p:nvCxnSpPr>
        <p:spPr>
          <a:xfrm>
            <a:off x="6553200" y="2857500"/>
            <a:ext cx="540657"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7" idx="6"/>
            <a:endCxn id="56" idx="4"/>
          </p:cNvCxnSpPr>
          <p:nvPr/>
        </p:nvCxnSpPr>
        <p:spPr>
          <a:xfrm flipV="1">
            <a:off x="7398657" y="2857500"/>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4"/>
            <a:endCxn id="56" idx="0"/>
          </p:cNvCxnSpPr>
          <p:nvPr/>
        </p:nvCxnSpPr>
        <p:spPr>
          <a:xfrm>
            <a:off x="7971971" y="2004786"/>
            <a:ext cx="0" cy="47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7"/>
            <a:endCxn id="55" idx="2"/>
          </p:cNvCxnSpPr>
          <p:nvPr/>
        </p:nvCxnSpPr>
        <p:spPr>
          <a:xfrm flipV="1">
            <a:off x="7354020" y="1814286"/>
            <a:ext cx="465551" cy="337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4" idx="1"/>
            <a:endCxn id="59" idx="6"/>
          </p:cNvCxnSpPr>
          <p:nvPr/>
        </p:nvCxnSpPr>
        <p:spPr>
          <a:xfrm flipH="1" flipV="1">
            <a:off x="6705600" y="1790700"/>
            <a:ext cx="432894" cy="36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4" idx="3"/>
            <a:endCxn id="58" idx="6"/>
          </p:cNvCxnSpPr>
          <p:nvPr/>
        </p:nvCxnSpPr>
        <p:spPr>
          <a:xfrm flipH="1">
            <a:off x="6705600" y="2420704"/>
            <a:ext cx="432894"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4" idx="5"/>
            <a:endCxn id="56" idx="2"/>
          </p:cNvCxnSpPr>
          <p:nvPr/>
        </p:nvCxnSpPr>
        <p:spPr>
          <a:xfrm>
            <a:off x="7354020" y="2420704"/>
            <a:ext cx="465551" cy="246296"/>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01620" y="38100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92" name="Oval 91"/>
          <p:cNvSpPr/>
          <p:nvPr/>
        </p:nvSpPr>
        <p:spPr>
          <a:xfrm>
            <a:off x="7208877" y="48768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3" name="Oval 92"/>
          <p:cNvSpPr/>
          <p:nvPr/>
        </p:nvSpPr>
        <p:spPr>
          <a:xfrm>
            <a:off x="7934591" y="440508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94" name="Oval 93"/>
          <p:cNvSpPr/>
          <p:nvPr/>
        </p:nvSpPr>
        <p:spPr>
          <a:xfrm>
            <a:off x="7934591" y="52578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95" name="Oval 94"/>
          <p:cNvSpPr/>
          <p:nvPr/>
        </p:nvSpPr>
        <p:spPr>
          <a:xfrm>
            <a:off x="7208877" y="582022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6" name="Oval 95"/>
          <p:cNvSpPr/>
          <p:nvPr/>
        </p:nvSpPr>
        <p:spPr>
          <a:xfrm>
            <a:off x="6515820" y="52578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7" name="Oval 96"/>
          <p:cNvSpPr/>
          <p:nvPr/>
        </p:nvSpPr>
        <p:spPr>
          <a:xfrm>
            <a:off x="6515820" y="43815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100" name="Straight Connector 99"/>
          <p:cNvCxnSpPr>
            <a:stCxn id="92" idx="4"/>
            <a:endCxn id="95" idx="0"/>
          </p:cNvCxnSpPr>
          <p:nvPr/>
        </p:nvCxnSpPr>
        <p:spPr>
          <a:xfrm>
            <a:off x="7361277" y="5257800"/>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6" idx="4"/>
            <a:endCxn id="95" idx="2"/>
          </p:cNvCxnSpPr>
          <p:nvPr/>
        </p:nvCxnSpPr>
        <p:spPr>
          <a:xfrm>
            <a:off x="6668220" y="5638800"/>
            <a:ext cx="540657"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6"/>
            <a:endCxn id="94" idx="4"/>
          </p:cNvCxnSpPr>
          <p:nvPr/>
        </p:nvCxnSpPr>
        <p:spPr>
          <a:xfrm flipV="1">
            <a:off x="7513677" y="5638800"/>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3" idx="4"/>
            <a:endCxn id="94" idx="0"/>
          </p:cNvCxnSpPr>
          <p:nvPr/>
        </p:nvCxnSpPr>
        <p:spPr>
          <a:xfrm>
            <a:off x="8086991" y="4786086"/>
            <a:ext cx="0" cy="47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92" idx="3"/>
            <a:endCxn id="96" idx="6"/>
          </p:cNvCxnSpPr>
          <p:nvPr/>
        </p:nvCxnSpPr>
        <p:spPr>
          <a:xfrm flipH="1">
            <a:off x="6820620" y="5202004"/>
            <a:ext cx="432894"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2" idx="5"/>
            <a:endCxn id="94" idx="2"/>
          </p:cNvCxnSpPr>
          <p:nvPr/>
        </p:nvCxnSpPr>
        <p:spPr>
          <a:xfrm>
            <a:off x="7469040" y="5202004"/>
            <a:ext cx="465551" cy="246296"/>
          </a:xfrm>
          <a:prstGeom prst="line">
            <a:avLst/>
          </a:prstGeom>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193143" y="3780972"/>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111" name="Oval 110"/>
          <p:cNvSpPr/>
          <p:nvPr/>
        </p:nvSpPr>
        <p:spPr>
          <a:xfrm>
            <a:off x="3200400" y="4847772"/>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12" name="Oval 111"/>
          <p:cNvSpPr/>
          <p:nvPr/>
        </p:nvSpPr>
        <p:spPr>
          <a:xfrm>
            <a:off x="3926114" y="437605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3" name="Oval 112"/>
          <p:cNvSpPr/>
          <p:nvPr/>
        </p:nvSpPr>
        <p:spPr>
          <a:xfrm>
            <a:off x="3926114" y="5228772"/>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4" name="Oval 113"/>
          <p:cNvSpPr/>
          <p:nvPr/>
        </p:nvSpPr>
        <p:spPr>
          <a:xfrm>
            <a:off x="3200400" y="5791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15" name="Oval 114"/>
          <p:cNvSpPr/>
          <p:nvPr/>
        </p:nvSpPr>
        <p:spPr>
          <a:xfrm>
            <a:off x="2507343" y="5228772"/>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16" name="Oval 115"/>
          <p:cNvSpPr/>
          <p:nvPr/>
        </p:nvSpPr>
        <p:spPr>
          <a:xfrm>
            <a:off x="2507343" y="4352472"/>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119" name="Straight Connector 118"/>
          <p:cNvCxnSpPr>
            <a:stCxn id="111" idx="4"/>
            <a:endCxn id="114" idx="0"/>
          </p:cNvCxnSpPr>
          <p:nvPr/>
        </p:nvCxnSpPr>
        <p:spPr>
          <a:xfrm>
            <a:off x="3352800" y="5228772"/>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4" idx="6"/>
            <a:endCxn id="113" idx="4"/>
          </p:cNvCxnSpPr>
          <p:nvPr/>
        </p:nvCxnSpPr>
        <p:spPr>
          <a:xfrm flipV="1">
            <a:off x="3505200" y="5609772"/>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1" idx="5"/>
            <a:endCxn id="113" idx="2"/>
          </p:cNvCxnSpPr>
          <p:nvPr/>
        </p:nvCxnSpPr>
        <p:spPr>
          <a:xfrm>
            <a:off x="3460563" y="5172976"/>
            <a:ext cx="465551"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flipH="1">
            <a:off x="4800600" y="4903568"/>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2" name="Straight Arrow Connector 151"/>
          <p:cNvCxnSpPr/>
          <p:nvPr/>
        </p:nvCxnSpPr>
        <p:spPr>
          <a:xfrm>
            <a:off x="7800334" y="3267528"/>
            <a:ext cx="19237" cy="7039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3" name="TextBox 152"/>
          <p:cNvSpPr txBox="1"/>
          <p:nvPr/>
        </p:nvSpPr>
        <p:spPr>
          <a:xfrm>
            <a:off x="4724400" y="1726168"/>
            <a:ext cx="1143000" cy="369332"/>
          </a:xfrm>
          <a:prstGeom prst="rect">
            <a:avLst/>
          </a:prstGeom>
          <a:noFill/>
        </p:spPr>
        <p:txBody>
          <a:bodyPr wrap="square" rtlCol="0">
            <a:spAutoFit/>
          </a:bodyPr>
          <a:lstStyle/>
          <a:p>
            <a:r>
              <a:rPr lang="en-US" dirty="0" smtClean="0"/>
              <a:t>Remove 1</a:t>
            </a:r>
            <a:endParaRPr lang="en-US" dirty="0"/>
          </a:p>
        </p:txBody>
      </p:sp>
      <p:sp>
        <p:nvSpPr>
          <p:cNvPr id="154" name="TextBox 153"/>
          <p:cNvSpPr txBox="1"/>
          <p:nvPr/>
        </p:nvSpPr>
        <p:spPr>
          <a:xfrm>
            <a:off x="5867400" y="3434834"/>
            <a:ext cx="1719395" cy="369332"/>
          </a:xfrm>
          <a:prstGeom prst="rect">
            <a:avLst/>
          </a:prstGeom>
          <a:noFill/>
        </p:spPr>
        <p:txBody>
          <a:bodyPr wrap="square" rtlCol="0">
            <a:spAutoFit/>
          </a:bodyPr>
          <a:lstStyle/>
          <a:p>
            <a:r>
              <a:rPr lang="en-US" dirty="0" smtClean="0"/>
              <a:t>4 covers 2 and 6</a:t>
            </a:r>
            <a:endParaRPr lang="en-US" dirty="0"/>
          </a:p>
        </p:txBody>
      </p:sp>
      <p:sp>
        <p:nvSpPr>
          <p:cNvPr id="155" name="TextBox 154"/>
          <p:cNvSpPr txBox="1"/>
          <p:nvPr/>
        </p:nvSpPr>
        <p:spPr>
          <a:xfrm>
            <a:off x="4838700" y="4320206"/>
            <a:ext cx="1143000" cy="923330"/>
          </a:xfrm>
          <a:prstGeom prst="rect">
            <a:avLst/>
          </a:prstGeom>
          <a:noFill/>
        </p:spPr>
        <p:txBody>
          <a:bodyPr wrap="square" rtlCol="0">
            <a:spAutoFit/>
          </a:bodyPr>
          <a:lstStyle/>
          <a:p>
            <a:r>
              <a:rPr lang="en-US" dirty="0" smtClean="0"/>
              <a:t>3 and 5 pseudo covering</a:t>
            </a:r>
            <a:endParaRPr lang="en-US" dirty="0"/>
          </a:p>
        </p:txBody>
      </p:sp>
      <p:graphicFrame>
        <p:nvGraphicFramePr>
          <p:cNvPr id="72" name="Diagram 71"/>
          <p:cNvGraphicFramePr/>
          <p:nvPr>
            <p:extLst>
              <p:ext uri="{D42A27DB-BD31-4B8C-83A1-F6EECF244321}">
                <p14:modId xmlns:p14="http://schemas.microsoft.com/office/powerpoint/2010/main" val="1571416471"/>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Date Placeholder 12"/>
          <p:cNvSpPr>
            <a:spLocks noGrp="1"/>
          </p:cNvSpPr>
          <p:nvPr>
            <p:ph type="dt" sz="half" idx="10"/>
          </p:nvPr>
        </p:nvSpPr>
        <p:spPr/>
        <p:txBody>
          <a:bodyPr/>
          <a:lstStyle/>
          <a:p>
            <a:fld id="{3084FC15-6B4A-4FAE-8D41-0B1C5EB8A989}" type="datetime1">
              <a:rPr lang="en-US" smtClean="0"/>
              <a:t>4/13/2015</a:t>
            </a:fld>
            <a:endParaRPr lang="en-US"/>
          </a:p>
        </p:txBody>
      </p:sp>
    </p:spTree>
    <p:extLst>
      <p:ext uri="{BB962C8B-B14F-4D97-AF65-F5344CB8AC3E}">
        <p14:creationId xmlns:p14="http://schemas.microsoft.com/office/powerpoint/2010/main" val="154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533400"/>
            <a:ext cx="6553200" cy="5745163"/>
          </a:xfrm>
        </p:spPr>
        <p:txBody>
          <a:bodyPr>
            <a:normAutofit/>
          </a:bodyPr>
          <a:lstStyle/>
          <a:p>
            <a:pPr marL="0" indent="0" algn="just">
              <a:buNone/>
            </a:pPr>
            <a:r>
              <a:rPr lang="en-US" altLang="en-US" sz="2400" b="1" dirty="0">
                <a:latin typeface="Times New Roman" panose="02020603050405020304" pitchFamily="18" charset="0"/>
                <a:cs typeface="Times New Roman" panose="02020603050405020304" pitchFamily="18" charset="0"/>
              </a:rPr>
              <a:t>Domination </a:t>
            </a:r>
            <a:r>
              <a:rPr lang="en-US" altLang="en-US" sz="2400" b="1" dirty="0" smtClean="0">
                <a:latin typeface="Times New Roman" panose="02020603050405020304" pitchFamily="18" charset="0"/>
                <a:cs typeface="Times New Roman" panose="02020603050405020304" pitchFamily="18" charset="0"/>
              </a:rPr>
              <a:t>Covering:</a:t>
            </a:r>
          </a:p>
          <a:p>
            <a:pPr marL="0" indent="0">
              <a:buNone/>
            </a:pPr>
            <a:r>
              <a:rPr lang="en-US" altLang="en-US" sz="1700" b="1" dirty="0" smtClean="0">
                <a:latin typeface="Times New Roman" panose="02020603050405020304" pitchFamily="18" charset="0"/>
                <a:cs typeface="Times New Roman" panose="02020603050405020304" pitchFamily="18" charset="0"/>
              </a:rPr>
              <a:t>Example:</a:t>
            </a:r>
          </a:p>
          <a:p>
            <a:pPr marL="0" indent="0">
              <a:buNone/>
            </a:pPr>
            <a:endParaRPr lang="en-US" altLang="en-US" sz="1700"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a:t>
            </a:r>
            <a:r>
              <a:rPr lang="en-US" dirty="0" smtClean="0"/>
              <a:t>Review </a:t>
            </a:r>
            <a:r>
              <a:rPr lang="en-US" dirty="0" smtClean="0"/>
              <a:t>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26</a:t>
            </a:fld>
            <a:endParaRPr lang="en-US"/>
          </a:p>
        </p:txBody>
      </p:sp>
      <p:cxnSp>
        <p:nvCxnSpPr>
          <p:cNvPr id="52" name="Straight Arrow Connector 51"/>
          <p:cNvCxnSpPr/>
          <p:nvPr/>
        </p:nvCxnSpPr>
        <p:spPr>
          <a:xfrm>
            <a:off x="4800600" y="2266950"/>
            <a:ext cx="1066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3" name="TextBox 152"/>
          <p:cNvSpPr txBox="1"/>
          <p:nvPr/>
        </p:nvSpPr>
        <p:spPr>
          <a:xfrm>
            <a:off x="4724400" y="1645503"/>
            <a:ext cx="1143000" cy="923330"/>
          </a:xfrm>
          <a:prstGeom prst="rect">
            <a:avLst/>
          </a:prstGeom>
          <a:noFill/>
        </p:spPr>
        <p:txBody>
          <a:bodyPr wrap="square" rtlCol="0">
            <a:spAutoFit/>
          </a:bodyPr>
          <a:lstStyle/>
          <a:p>
            <a:r>
              <a:rPr lang="en-US" dirty="0" smtClean="0"/>
              <a:t>5,4,7 is a complete graph</a:t>
            </a:r>
            <a:endParaRPr lang="en-US" dirty="0"/>
          </a:p>
        </p:txBody>
      </p:sp>
      <p:sp>
        <p:nvSpPr>
          <p:cNvPr id="72" name="Oval 71"/>
          <p:cNvSpPr/>
          <p:nvPr/>
        </p:nvSpPr>
        <p:spPr>
          <a:xfrm>
            <a:off x="3090449" y="13451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73" name="Oval 72"/>
          <p:cNvSpPr/>
          <p:nvPr/>
        </p:nvSpPr>
        <p:spPr>
          <a:xfrm>
            <a:off x="3097706" y="24119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74" name="Oval 73"/>
          <p:cNvSpPr/>
          <p:nvPr/>
        </p:nvSpPr>
        <p:spPr>
          <a:xfrm>
            <a:off x="3823420" y="194025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5" name="Oval 74"/>
          <p:cNvSpPr/>
          <p:nvPr/>
        </p:nvSpPr>
        <p:spPr>
          <a:xfrm>
            <a:off x="3823420" y="27929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76" name="Oval 75"/>
          <p:cNvSpPr/>
          <p:nvPr/>
        </p:nvSpPr>
        <p:spPr>
          <a:xfrm>
            <a:off x="3097706" y="335539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77" name="Oval 76"/>
          <p:cNvSpPr/>
          <p:nvPr/>
        </p:nvSpPr>
        <p:spPr>
          <a:xfrm>
            <a:off x="2404649" y="27929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8" name="Oval 77"/>
          <p:cNvSpPr/>
          <p:nvPr/>
        </p:nvSpPr>
        <p:spPr>
          <a:xfrm>
            <a:off x="2404649" y="1916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79" name="Straight Connector 78"/>
          <p:cNvCxnSpPr>
            <a:stCxn id="73" idx="4"/>
            <a:endCxn id="76" idx="0"/>
          </p:cNvCxnSpPr>
          <p:nvPr/>
        </p:nvCxnSpPr>
        <p:spPr>
          <a:xfrm>
            <a:off x="3250106" y="2792968"/>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6"/>
            <a:endCxn id="75" idx="4"/>
          </p:cNvCxnSpPr>
          <p:nvPr/>
        </p:nvCxnSpPr>
        <p:spPr>
          <a:xfrm flipV="1">
            <a:off x="3402506" y="3173968"/>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3" idx="5"/>
            <a:endCxn id="75" idx="2"/>
          </p:cNvCxnSpPr>
          <p:nvPr/>
        </p:nvCxnSpPr>
        <p:spPr>
          <a:xfrm>
            <a:off x="3357869" y="2737172"/>
            <a:ext cx="465551" cy="246296"/>
          </a:xfrm>
          <a:prstGeom prst="line">
            <a:avLst/>
          </a:prstGeom>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162800" y="13451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3" name="Oval 82"/>
          <p:cNvSpPr/>
          <p:nvPr/>
        </p:nvSpPr>
        <p:spPr>
          <a:xfrm>
            <a:off x="7170057" y="2411968"/>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4" name="Oval 83"/>
          <p:cNvSpPr/>
          <p:nvPr/>
        </p:nvSpPr>
        <p:spPr>
          <a:xfrm>
            <a:off x="7895771" y="194025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5" name="Oval 84"/>
          <p:cNvSpPr/>
          <p:nvPr/>
        </p:nvSpPr>
        <p:spPr>
          <a:xfrm>
            <a:off x="7895771" y="279296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86" name="Oval 85"/>
          <p:cNvSpPr/>
          <p:nvPr/>
        </p:nvSpPr>
        <p:spPr>
          <a:xfrm>
            <a:off x="7170057" y="3355396"/>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87" name="Oval 86"/>
          <p:cNvSpPr/>
          <p:nvPr/>
        </p:nvSpPr>
        <p:spPr>
          <a:xfrm>
            <a:off x="6477000" y="27929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8" name="Oval 87"/>
          <p:cNvSpPr/>
          <p:nvPr/>
        </p:nvSpPr>
        <p:spPr>
          <a:xfrm>
            <a:off x="6477000" y="1916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89" name="Straight Connector 88"/>
          <p:cNvCxnSpPr>
            <a:stCxn id="83" idx="4"/>
            <a:endCxn id="86" idx="0"/>
          </p:cNvCxnSpPr>
          <p:nvPr/>
        </p:nvCxnSpPr>
        <p:spPr>
          <a:xfrm>
            <a:off x="7322457" y="2792968"/>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6" idx="6"/>
            <a:endCxn id="85" idx="4"/>
          </p:cNvCxnSpPr>
          <p:nvPr/>
        </p:nvCxnSpPr>
        <p:spPr>
          <a:xfrm flipV="1">
            <a:off x="7474857" y="3173968"/>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3" idx="5"/>
            <a:endCxn id="85" idx="2"/>
          </p:cNvCxnSpPr>
          <p:nvPr/>
        </p:nvCxnSpPr>
        <p:spPr>
          <a:xfrm>
            <a:off x="7430220" y="2737172"/>
            <a:ext cx="465551"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95771" y="3545896"/>
            <a:ext cx="0" cy="645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9" name="Oval 98"/>
          <p:cNvSpPr/>
          <p:nvPr/>
        </p:nvSpPr>
        <p:spPr>
          <a:xfrm>
            <a:off x="7358195" y="405493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104" name="Oval 103"/>
          <p:cNvSpPr/>
          <p:nvPr/>
        </p:nvSpPr>
        <p:spPr>
          <a:xfrm>
            <a:off x="7365452" y="512173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5" name="Oval 104"/>
          <p:cNvSpPr/>
          <p:nvPr/>
        </p:nvSpPr>
        <p:spPr>
          <a:xfrm>
            <a:off x="8091166" y="465001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06" name="Oval 105"/>
          <p:cNvSpPr/>
          <p:nvPr/>
        </p:nvSpPr>
        <p:spPr>
          <a:xfrm>
            <a:off x="8091166" y="550273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7" name="Oval 106"/>
          <p:cNvSpPr/>
          <p:nvPr/>
        </p:nvSpPr>
        <p:spPr>
          <a:xfrm>
            <a:off x="7365452" y="606515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17" name="Oval 116"/>
          <p:cNvSpPr/>
          <p:nvPr/>
        </p:nvSpPr>
        <p:spPr>
          <a:xfrm>
            <a:off x="6672395" y="550273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18" name="Oval 117"/>
          <p:cNvSpPr/>
          <p:nvPr/>
        </p:nvSpPr>
        <p:spPr>
          <a:xfrm>
            <a:off x="6672395" y="462643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120" name="Straight Connector 119"/>
          <p:cNvCxnSpPr>
            <a:stCxn id="104" idx="4"/>
            <a:endCxn id="107" idx="0"/>
          </p:cNvCxnSpPr>
          <p:nvPr/>
        </p:nvCxnSpPr>
        <p:spPr>
          <a:xfrm>
            <a:off x="7517852" y="5502730"/>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7" idx="6"/>
            <a:endCxn id="106" idx="4"/>
          </p:cNvCxnSpPr>
          <p:nvPr/>
        </p:nvCxnSpPr>
        <p:spPr>
          <a:xfrm flipV="1">
            <a:off x="7670252" y="5883730"/>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04" idx="5"/>
            <a:endCxn id="106" idx="2"/>
          </p:cNvCxnSpPr>
          <p:nvPr/>
        </p:nvCxnSpPr>
        <p:spPr>
          <a:xfrm>
            <a:off x="7625615" y="5446934"/>
            <a:ext cx="465551" cy="246296"/>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7956909" y="3359932"/>
            <a:ext cx="1143000" cy="923330"/>
          </a:xfrm>
          <a:prstGeom prst="rect">
            <a:avLst/>
          </a:prstGeom>
          <a:noFill/>
        </p:spPr>
        <p:txBody>
          <a:bodyPr wrap="square" rtlCol="0">
            <a:spAutoFit/>
          </a:bodyPr>
          <a:lstStyle/>
          <a:p>
            <a:r>
              <a:rPr lang="en-US" dirty="0" smtClean="0"/>
              <a:t>3,5 pseudo covering</a:t>
            </a:r>
            <a:endParaRPr lang="en-US" dirty="0"/>
          </a:p>
        </p:txBody>
      </p:sp>
      <p:cxnSp>
        <p:nvCxnSpPr>
          <p:cNvPr id="25" name="Straight Connector 24"/>
          <p:cNvCxnSpPr>
            <a:stCxn id="117" idx="6"/>
            <a:endCxn id="104" idx="3"/>
          </p:cNvCxnSpPr>
          <p:nvPr/>
        </p:nvCxnSpPr>
        <p:spPr>
          <a:xfrm flipV="1">
            <a:off x="6977195" y="5446934"/>
            <a:ext cx="432894"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7" idx="4"/>
            <a:endCxn id="107" idx="2"/>
          </p:cNvCxnSpPr>
          <p:nvPr/>
        </p:nvCxnSpPr>
        <p:spPr>
          <a:xfrm>
            <a:off x="6824795" y="5883730"/>
            <a:ext cx="540657"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029200" y="5446934"/>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5" name="TextBox 124"/>
          <p:cNvSpPr txBox="1"/>
          <p:nvPr/>
        </p:nvSpPr>
        <p:spPr>
          <a:xfrm>
            <a:off x="5014686" y="4797338"/>
            <a:ext cx="1462314" cy="1200329"/>
          </a:xfrm>
          <a:prstGeom prst="rect">
            <a:avLst/>
          </a:prstGeom>
          <a:noFill/>
        </p:spPr>
        <p:txBody>
          <a:bodyPr wrap="square" rtlCol="0">
            <a:spAutoFit/>
          </a:bodyPr>
          <a:lstStyle/>
          <a:p>
            <a:r>
              <a:rPr lang="en-US" dirty="0" smtClean="0"/>
              <a:t>4 covers 2,6 and 1 is available with red</a:t>
            </a:r>
            <a:endParaRPr lang="en-US" dirty="0"/>
          </a:p>
        </p:txBody>
      </p:sp>
      <p:sp>
        <p:nvSpPr>
          <p:cNvPr id="126" name="Oval 125"/>
          <p:cNvSpPr/>
          <p:nvPr/>
        </p:nvSpPr>
        <p:spPr>
          <a:xfrm>
            <a:off x="2926069" y="405493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27" name="Oval 126"/>
          <p:cNvSpPr/>
          <p:nvPr/>
        </p:nvSpPr>
        <p:spPr>
          <a:xfrm>
            <a:off x="2933326" y="512173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29" name="Oval 128"/>
          <p:cNvSpPr/>
          <p:nvPr/>
        </p:nvSpPr>
        <p:spPr>
          <a:xfrm>
            <a:off x="3659040" y="4650016"/>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30" name="Oval 129"/>
          <p:cNvSpPr/>
          <p:nvPr/>
        </p:nvSpPr>
        <p:spPr>
          <a:xfrm>
            <a:off x="3659040" y="550273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31" name="Oval 130"/>
          <p:cNvSpPr/>
          <p:nvPr/>
        </p:nvSpPr>
        <p:spPr>
          <a:xfrm>
            <a:off x="2933326" y="606515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32" name="Oval 131"/>
          <p:cNvSpPr/>
          <p:nvPr/>
        </p:nvSpPr>
        <p:spPr>
          <a:xfrm>
            <a:off x="2240269" y="5502730"/>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33" name="Oval 132"/>
          <p:cNvSpPr/>
          <p:nvPr/>
        </p:nvSpPr>
        <p:spPr>
          <a:xfrm>
            <a:off x="2240269" y="4626430"/>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cxnSp>
        <p:nvCxnSpPr>
          <p:cNvPr id="134" name="Straight Connector 133"/>
          <p:cNvCxnSpPr>
            <a:stCxn id="127" idx="4"/>
            <a:endCxn id="131" idx="0"/>
          </p:cNvCxnSpPr>
          <p:nvPr/>
        </p:nvCxnSpPr>
        <p:spPr>
          <a:xfrm>
            <a:off x="3085726" y="5502730"/>
            <a:ext cx="0" cy="56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1" idx="6"/>
            <a:endCxn id="130" idx="4"/>
          </p:cNvCxnSpPr>
          <p:nvPr/>
        </p:nvCxnSpPr>
        <p:spPr>
          <a:xfrm flipV="1">
            <a:off x="3238126" y="5883730"/>
            <a:ext cx="573314"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7" idx="5"/>
            <a:endCxn id="130" idx="2"/>
          </p:cNvCxnSpPr>
          <p:nvPr/>
        </p:nvCxnSpPr>
        <p:spPr>
          <a:xfrm>
            <a:off x="3193489" y="5446934"/>
            <a:ext cx="465551"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32" idx="6"/>
            <a:endCxn id="127" idx="3"/>
          </p:cNvCxnSpPr>
          <p:nvPr/>
        </p:nvCxnSpPr>
        <p:spPr>
          <a:xfrm flipV="1">
            <a:off x="2545069" y="5446934"/>
            <a:ext cx="432894"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32" idx="4"/>
            <a:endCxn id="131" idx="2"/>
          </p:cNvCxnSpPr>
          <p:nvPr/>
        </p:nvCxnSpPr>
        <p:spPr>
          <a:xfrm>
            <a:off x="2392669" y="5883730"/>
            <a:ext cx="540657" cy="37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6" idx="2"/>
            <a:endCxn id="133" idx="0"/>
          </p:cNvCxnSpPr>
          <p:nvPr/>
        </p:nvCxnSpPr>
        <p:spPr>
          <a:xfrm flipH="1">
            <a:off x="2392669" y="424543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3" idx="4"/>
            <a:endCxn id="132" idx="0"/>
          </p:cNvCxnSpPr>
          <p:nvPr/>
        </p:nvCxnSpPr>
        <p:spPr>
          <a:xfrm>
            <a:off x="2392669" y="500743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26" idx="6"/>
            <a:endCxn id="129" idx="0"/>
          </p:cNvCxnSpPr>
          <p:nvPr/>
        </p:nvCxnSpPr>
        <p:spPr>
          <a:xfrm>
            <a:off x="3230869" y="4245430"/>
            <a:ext cx="580571" cy="404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9" idx="4"/>
            <a:endCxn id="130" idx="0"/>
          </p:cNvCxnSpPr>
          <p:nvPr/>
        </p:nvCxnSpPr>
        <p:spPr>
          <a:xfrm>
            <a:off x="3811440" y="5031016"/>
            <a:ext cx="0" cy="47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26" idx="4"/>
            <a:endCxn id="127" idx="0"/>
          </p:cNvCxnSpPr>
          <p:nvPr/>
        </p:nvCxnSpPr>
        <p:spPr>
          <a:xfrm>
            <a:off x="3078469" y="4435930"/>
            <a:ext cx="7257"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7" idx="1"/>
            <a:endCxn id="133" idx="6"/>
          </p:cNvCxnSpPr>
          <p:nvPr/>
        </p:nvCxnSpPr>
        <p:spPr>
          <a:xfrm flipH="1" flipV="1">
            <a:off x="2545069" y="4816930"/>
            <a:ext cx="432894" cy="36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27" idx="7"/>
            <a:endCxn id="129" idx="2"/>
          </p:cNvCxnSpPr>
          <p:nvPr/>
        </p:nvCxnSpPr>
        <p:spPr>
          <a:xfrm flipV="1">
            <a:off x="3193489" y="4840516"/>
            <a:ext cx="465551" cy="33701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3" name="Diagram 62"/>
          <p:cNvGraphicFramePr/>
          <p:nvPr>
            <p:extLst>
              <p:ext uri="{D42A27DB-BD31-4B8C-83A1-F6EECF244321}">
                <p14:modId xmlns:p14="http://schemas.microsoft.com/office/powerpoint/2010/main" val="3731804153"/>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p:txBody>
          <a:bodyPr/>
          <a:lstStyle/>
          <a:p>
            <a:fld id="{F46DD8F8-B67F-4C8C-A30C-54949C31666B}" type="datetime1">
              <a:rPr lang="en-US" smtClean="0"/>
              <a:t>4/13/2015</a:t>
            </a:fld>
            <a:endParaRPr lang="en-US"/>
          </a:p>
        </p:txBody>
      </p:sp>
    </p:spTree>
    <p:extLst>
      <p:ext uri="{BB962C8B-B14F-4D97-AF65-F5344CB8AC3E}">
        <p14:creationId xmlns:p14="http://schemas.microsoft.com/office/powerpoint/2010/main" val="326436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1143000"/>
          </a:xfrm>
        </p:spPr>
        <p:txBody>
          <a:bodyPr/>
          <a:lstStyle/>
          <a:p>
            <a:r>
              <a:rPr lang="en-US" dirty="0" smtClean="0"/>
              <a:t>Comparison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67851882"/>
              </p:ext>
            </p:extLst>
          </p:nvPr>
        </p:nvGraphicFramePr>
        <p:xfrm>
          <a:off x="1905000" y="1143000"/>
          <a:ext cx="6858000" cy="5029200"/>
        </p:xfrm>
        <a:graphic>
          <a:graphicData uri="http://schemas.openxmlformats.org/drawingml/2006/table">
            <a:tbl>
              <a:tblPr firstRow="1" bandRow="1">
                <a:tableStyleId>{5C22544A-7EE6-4342-B048-85BDC9FD1C3A}</a:tableStyleId>
              </a:tblPr>
              <a:tblGrid>
                <a:gridCol w="685800"/>
                <a:gridCol w="2133600"/>
                <a:gridCol w="1752600"/>
                <a:gridCol w="2286000"/>
              </a:tblGrid>
              <a:tr h="907653">
                <a:tc>
                  <a:txBody>
                    <a:bodyPr/>
                    <a:lstStyle/>
                    <a:p>
                      <a:pPr algn="ctr"/>
                      <a:r>
                        <a:rPr lang="en-US" dirty="0" smtClean="0"/>
                        <a:t>Year</a:t>
                      </a:r>
                      <a:endParaRPr lang="en-US" dirty="0"/>
                    </a:p>
                  </a:txBody>
                  <a:tcPr/>
                </a:tc>
                <a:tc>
                  <a:txBody>
                    <a:bodyPr/>
                    <a:lstStyle/>
                    <a:p>
                      <a:pPr algn="ctr"/>
                      <a:r>
                        <a:rPr lang="en-US" dirty="0" smtClean="0"/>
                        <a:t>Author</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Remark on Performance</a:t>
                      </a:r>
                      <a:endParaRPr lang="en-US" dirty="0"/>
                    </a:p>
                  </a:txBody>
                  <a:tcPr/>
                </a:tc>
              </a:tr>
              <a:tr h="489348">
                <a:tc>
                  <a:txBody>
                    <a:bodyPr/>
                    <a:lstStyle/>
                    <a:p>
                      <a:pPr algn="ctr"/>
                      <a:r>
                        <a:rPr lang="en-US" sz="1200" dirty="0" smtClean="0"/>
                        <a:t>1967</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 J. A Welsh and M. B. Powel</a:t>
                      </a:r>
                      <a:endParaRPr 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LDO</a:t>
                      </a:r>
                      <a:r>
                        <a:rPr lang="en-US" sz="1050" dirty="0" smtClean="0"/>
                        <a:t>[15]</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Output</a:t>
                      </a:r>
                      <a:r>
                        <a:rPr lang="en-US" sz="1200" baseline="0" dirty="0" smtClean="0"/>
                        <a:t> is not optimal</a:t>
                      </a:r>
                      <a:endParaRPr lang="en-US" sz="1200" dirty="0" smtClean="0"/>
                    </a:p>
                  </a:txBody>
                  <a:tcPr/>
                </a:tc>
              </a:tr>
              <a:tr h="523875">
                <a:tc>
                  <a:txBody>
                    <a:bodyPr/>
                    <a:lstStyle/>
                    <a:p>
                      <a:pPr algn="ctr"/>
                      <a:r>
                        <a:rPr lang="en-US" sz="1200" dirty="0" smtClean="0"/>
                        <a:t>1979</a:t>
                      </a:r>
                      <a:endParaRPr lang="en-US" sz="1200" dirty="0"/>
                    </a:p>
                  </a:txBody>
                  <a:tcPr/>
                </a:tc>
                <a:tc>
                  <a:txBody>
                    <a:bodyPr/>
                    <a:lstStyle/>
                    <a:p>
                      <a:pPr algn="ctr"/>
                      <a:r>
                        <a:rPr lang="en-US" sz="1200" dirty="0" smtClean="0"/>
                        <a:t>Daniel </a:t>
                      </a:r>
                      <a:r>
                        <a:rPr lang="en-US" sz="1200" dirty="0" err="1" smtClean="0"/>
                        <a:t>Brelaz</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Greedy</a:t>
                      </a:r>
                      <a:r>
                        <a:rPr lang="en-US" sz="1200" baseline="0" dirty="0" smtClean="0"/>
                        <a:t> </a:t>
                      </a:r>
                      <a:r>
                        <a:rPr lang="en-US" sz="1200" dirty="0" smtClean="0"/>
                        <a:t>Algorithm[3]</a:t>
                      </a:r>
                      <a:endParaRPr lang="en-US" sz="1200" dirty="0"/>
                    </a:p>
                  </a:txBody>
                  <a:tcPr/>
                </a:tc>
                <a:tc>
                  <a:txBody>
                    <a:bodyPr/>
                    <a:lstStyle/>
                    <a:p>
                      <a:pPr algn="ctr"/>
                      <a:r>
                        <a:rPr lang="en-US" sz="1200" dirty="0" smtClean="0"/>
                        <a:t>Doesn’t depend on past or</a:t>
                      </a:r>
                      <a:r>
                        <a:rPr lang="en-US" sz="1200" baseline="0" dirty="0" smtClean="0"/>
                        <a:t> future problems</a:t>
                      </a:r>
                      <a:endParaRPr lang="en-US" sz="1200" dirty="0"/>
                    </a:p>
                  </a:txBody>
                  <a:tcPr/>
                </a:tc>
              </a:tr>
              <a:tr h="611188">
                <a:tc>
                  <a:txBody>
                    <a:bodyPr/>
                    <a:lstStyle/>
                    <a:p>
                      <a:pPr algn="ctr"/>
                      <a:r>
                        <a:rPr lang="en-US" sz="1200" dirty="0" smtClean="0"/>
                        <a:t>1979</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Daniel</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Brelaz</a:t>
                      </a:r>
                      <a:endParaRPr lang="en-US" sz="1200" baseline="0" dirty="0" smtClean="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SDO[3]</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Output is not Optimal always</a:t>
                      </a:r>
                    </a:p>
                  </a:txBody>
                  <a:tcPr/>
                </a:tc>
              </a:tr>
              <a:tr h="523875">
                <a:tc>
                  <a:txBody>
                    <a:bodyPr/>
                    <a:lstStyle/>
                    <a:p>
                      <a:pPr algn="ctr"/>
                      <a:r>
                        <a:rPr lang="en-US" sz="1200" dirty="0" smtClean="0">
                          <a:latin typeface="Times New Roman" panose="02020603050405020304" pitchFamily="18" charset="0"/>
                          <a:cs typeface="Times New Roman" panose="02020603050405020304" pitchFamily="18" charset="0"/>
                        </a:rPr>
                        <a:t>1983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T.</a:t>
                      </a:r>
                      <a:r>
                        <a:rPr lang="en-US" sz="1200" baseline="0" dirty="0" smtClean="0">
                          <a:latin typeface="Times New Roman" panose="02020603050405020304" pitchFamily="18" charset="0"/>
                          <a:cs typeface="Times New Roman" panose="02020603050405020304" pitchFamily="18" charset="0"/>
                        </a:rPr>
                        <a:t> Coleman and J. More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IDO[16]</a:t>
                      </a:r>
                      <a:endParaRPr lang="en-US" sz="1200" dirty="0"/>
                    </a:p>
                  </a:txBody>
                  <a:tcPr/>
                </a:tc>
                <a:tc>
                  <a:txBody>
                    <a:bodyPr/>
                    <a:lstStyle/>
                    <a:p>
                      <a:pPr algn="ctr"/>
                      <a:r>
                        <a:rPr lang="en-US" sz="1200" dirty="0" smtClean="0"/>
                        <a:t>Output is not optimal always</a:t>
                      </a:r>
                      <a:endParaRPr lang="en-US" sz="1200" dirty="0"/>
                    </a:p>
                  </a:txBody>
                  <a:tcPr/>
                </a:tc>
              </a:tr>
              <a:tr h="506411">
                <a:tc>
                  <a:txBody>
                    <a:bodyPr/>
                    <a:lstStyle/>
                    <a:p>
                      <a:pPr algn="ctr"/>
                      <a:r>
                        <a:rPr lang="en-US" sz="1200" dirty="0" smtClean="0"/>
                        <a:t>1986</a:t>
                      </a:r>
                      <a:endParaRPr lang="en-US" sz="1200" dirty="0"/>
                    </a:p>
                  </a:txBody>
                  <a:tcPr/>
                </a:tc>
                <a:tc>
                  <a:txBody>
                    <a:bodyPr/>
                    <a:lstStyle/>
                    <a:p>
                      <a:pPr algn="ctr"/>
                      <a:r>
                        <a:rPr lang="en-US" sz="1200" dirty="0" smtClean="0"/>
                        <a:t>N. </a:t>
                      </a:r>
                      <a:r>
                        <a:rPr lang="en-US" sz="1200" dirty="0" err="1" smtClean="0"/>
                        <a:t>Alon</a:t>
                      </a:r>
                      <a:r>
                        <a:rPr lang="en-US" sz="1200" dirty="0" smtClean="0"/>
                        <a:t>, L. </a:t>
                      </a:r>
                      <a:r>
                        <a:rPr lang="en-US" sz="1200" dirty="0" err="1" smtClean="0"/>
                        <a:t>Babai</a:t>
                      </a:r>
                      <a:r>
                        <a:rPr lang="en-US" sz="1200" dirty="0" smtClean="0"/>
                        <a:t>, and </a:t>
                      </a:r>
                      <a:r>
                        <a:rPr lang="en-US" sz="1200" dirty="0" err="1" smtClean="0"/>
                        <a:t>A.Itai</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Independent Set[13]</a:t>
                      </a:r>
                      <a:endParaRPr lang="en-US" sz="1200" dirty="0"/>
                    </a:p>
                  </a:txBody>
                  <a:tcPr/>
                </a:tc>
                <a:tc>
                  <a:txBody>
                    <a:bodyPr/>
                    <a:lstStyle/>
                    <a:p>
                      <a:pPr algn="ctr"/>
                      <a:r>
                        <a:rPr lang="en-US" sz="1200" dirty="0" smtClean="0"/>
                        <a:t>Finding Independent set is NPC</a:t>
                      </a:r>
                      <a:endParaRPr lang="en-US" sz="1200" dirty="0"/>
                    </a:p>
                  </a:txBody>
                  <a:tcPr/>
                </a:tc>
              </a:tr>
              <a:tr h="733425">
                <a:tc>
                  <a:txBody>
                    <a:bodyPr/>
                    <a:lstStyle/>
                    <a:p>
                      <a:pPr algn="ctr"/>
                      <a:r>
                        <a:rPr lang="en-US" sz="1200" dirty="0" smtClean="0"/>
                        <a:t>1999</a:t>
                      </a:r>
                      <a:endParaRPr lang="en-US" sz="1200" dirty="0"/>
                    </a:p>
                  </a:txBody>
                  <a:tcPr/>
                </a:tc>
                <a:tc>
                  <a:txBody>
                    <a:bodyPr/>
                    <a:lstStyle/>
                    <a:p>
                      <a:pPr algn="ctr"/>
                      <a:r>
                        <a:rPr lang="en-US" sz="1200" b="0" i="0" u="none" strike="noStrike" kern="1200" baseline="0" dirty="0" smtClean="0">
                          <a:solidFill>
                            <a:schemeClr val="dk1"/>
                          </a:solidFill>
                          <a:latin typeface="+mn-lt"/>
                          <a:ea typeface="+mn-ea"/>
                          <a:cs typeface="+mn-cs"/>
                        </a:rPr>
                        <a:t>Marek </a:t>
                      </a:r>
                      <a:r>
                        <a:rPr lang="en-US" sz="1200" b="0" i="0" u="none" strike="noStrike" kern="1200" baseline="0" dirty="0" err="1" smtClean="0">
                          <a:solidFill>
                            <a:schemeClr val="dk1"/>
                          </a:solidFill>
                          <a:latin typeface="+mn-lt"/>
                          <a:ea typeface="+mn-ea"/>
                          <a:cs typeface="+mn-cs"/>
                        </a:rPr>
                        <a:t>Perkowski</a:t>
                      </a:r>
                      <a:r>
                        <a:rPr lang="en-US" sz="1200" b="0" i="0" u="none" strike="noStrike" kern="1200" baseline="0" dirty="0" smtClean="0">
                          <a:solidFill>
                            <a:schemeClr val="dk1"/>
                          </a:solidFill>
                          <a:latin typeface="+mn-lt"/>
                          <a:ea typeface="+mn-ea"/>
                          <a:cs typeface="+mn-cs"/>
                        </a:rPr>
                        <a:t>, Rahul </a:t>
                      </a:r>
                      <a:r>
                        <a:rPr lang="en-US" sz="1200" b="0" i="0" u="none" strike="noStrike" kern="1200" baseline="0" dirty="0" err="1" smtClean="0">
                          <a:solidFill>
                            <a:schemeClr val="dk1"/>
                          </a:solidFill>
                          <a:latin typeface="+mn-lt"/>
                          <a:ea typeface="+mn-ea"/>
                          <a:cs typeface="+mn-cs"/>
                        </a:rPr>
                        <a:t>Malvi</a:t>
                      </a:r>
                      <a:r>
                        <a:rPr lang="en-US" sz="1200" b="0" i="0" u="none" strike="noStrike" kern="1200" baseline="0" dirty="0" smtClean="0">
                          <a:solidFill>
                            <a:schemeClr val="dk1"/>
                          </a:solidFill>
                          <a:latin typeface="+mn-lt"/>
                          <a:ea typeface="+mn-ea"/>
                          <a:cs typeface="+mn-cs"/>
                        </a:rPr>
                        <a:t>, Stan </a:t>
                      </a:r>
                      <a:r>
                        <a:rPr lang="en-US" sz="1200" b="0" i="0" u="none" strike="noStrike" kern="1200" baseline="0" dirty="0" err="1" smtClean="0">
                          <a:solidFill>
                            <a:schemeClr val="dk1"/>
                          </a:solidFill>
                          <a:latin typeface="+mn-lt"/>
                          <a:ea typeface="+mn-ea"/>
                          <a:cs typeface="+mn-cs"/>
                        </a:rPr>
                        <a:t>Grygiel</a:t>
                      </a:r>
                      <a:r>
                        <a:rPr lang="en-US" sz="1200" b="0" i="0" u="none" strike="noStrike" kern="1200" baseline="0" dirty="0" smtClean="0">
                          <a:solidFill>
                            <a:schemeClr val="dk1"/>
                          </a:solidFill>
                          <a:latin typeface="+mn-lt"/>
                          <a:ea typeface="+mn-ea"/>
                          <a:cs typeface="+mn-cs"/>
                        </a:rPr>
                        <a:t>, Mike Burns, and Alan </a:t>
                      </a:r>
                      <a:r>
                        <a:rPr lang="en-US" sz="1200" b="0" i="0" u="none" strike="noStrike" kern="1200" baseline="0" dirty="0" err="1" smtClean="0">
                          <a:solidFill>
                            <a:schemeClr val="dk1"/>
                          </a:solidFill>
                          <a:latin typeface="+mn-lt"/>
                          <a:ea typeface="+mn-ea"/>
                          <a:cs typeface="+mn-cs"/>
                        </a:rPr>
                        <a:t>Mishchenko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dirty="0" smtClean="0"/>
                        <a:t>Domination</a:t>
                      </a:r>
                      <a:r>
                        <a:rPr lang="en-US" sz="1200" b="0" baseline="0" dirty="0" smtClean="0"/>
                        <a:t> Covering for Graph Coloring[18]</a:t>
                      </a:r>
                      <a:endParaRPr lang="en-US" sz="1200" b="0" dirty="0"/>
                    </a:p>
                  </a:txBody>
                  <a:tcPr/>
                </a:tc>
                <a:tc>
                  <a:txBody>
                    <a:bodyPr/>
                    <a:lstStyle/>
                    <a:p>
                      <a:pPr algn="ctr"/>
                      <a:r>
                        <a:rPr lang="en-US" sz="1200" dirty="0" smtClean="0"/>
                        <a:t>Gives optimal solution for some type graphs only</a:t>
                      </a:r>
                      <a:endParaRPr lang="en-US" sz="1200" dirty="0"/>
                    </a:p>
                  </a:txBody>
                  <a:tcPr/>
                </a:tc>
              </a:tr>
              <a:tr h="733425">
                <a:tc>
                  <a:txBody>
                    <a:bodyPr/>
                    <a:lstStyle/>
                    <a:p>
                      <a:pPr algn="ctr"/>
                      <a:r>
                        <a:rPr lang="en-US" sz="1200" dirty="0" smtClean="0"/>
                        <a:t>2000</a:t>
                      </a:r>
                      <a:endParaRPr lang="en-US" sz="1200" dirty="0"/>
                    </a:p>
                  </a:txBody>
                  <a:tcPr/>
                </a:tc>
                <a:tc>
                  <a:txBody>
                    <a:bodyPr/>
                    <a:lstStyle/>
                    <a:p>
                      <a:pPr algn="ctr"/>
                      <a:r>
                        <a:rPr lang="en-US" sz="1200" b="0" i="0" u="none" strike="noStrike" kern="1200" baseline="0" dirty="0" err="1" smtClean="0">
                          <a:solidFill>
                            <a:schemeClr val="dk1"/>
                          </a:solidFill>
                          <a:latin typeface="+mn-lt"/>
                          <a:ea typeface="+mn-ea"/>
                          <a:cs typeface="+mn-cs"/>
                        </a:rPr>
                        <a:t>Dimitris</a:t>
                      </a:r>
                      <a:r>
                        <a:rPr lang="en-US" sz="1200" b="0" i="0" u="none" strike="noStrike" kern="1200" baseline="0" dirty="0" smtClean="0">
                          <a:solidFill>
                            <a:schemeClr val="dk1"/>
                          </a:solidFill>
                          <a:latin typeface="+mn-lt"/>
                          <a:ea typeface="+mn-ea"/>
                          <a:cs typeface="+mn-cs"/>
                        </a:rPr>
                        <a:t> A. </a:t>
                      </a:r>
                      <a:r>
                        <a:rPr lang="en-US" sz="1200" b="0" i="0" u="none" strike="noStrike" kern="1200" baseline="0" dirty="0" err="1" smtClean="0">
                          <a:solidFill>
                            <a:schemeClr val="dk1"/>
                          </a:solidFill>
                          <a:latin typeface="+mn-lt"/>
                          <a:ea typeface="+mn-ea"/>
                          <a:cs typeface="+mn-cs"/>
                        </a:rPr>
                        <a:t>Fotakis</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Spiridon</a:t>
                      </a:r>
                      <a:r>
                        <a:rPr lang="en-US" sz="1200" b="0" i="0" u="none" strike="noStrike" kern="1200" baseline="0" dirty="0" smtClean="0">
                          <a:solidFill>
                            <a:schemeClr val="dk1"/>
                          </a:solidFill>
                          <a:latin typeface="+mn-lt"/>
                          <a:ea typeface="+mn-ea"/>
                          <a:cs typeface="+mn-cs"/>
                        </a:rPr>
                        <a:t> D. </a:t>
                      </a:r>
                      <a:r>
                        <a:rPr lang="en-US" sz="1200" b="0" i="0" u="none" strike="noStrike" kern="1200" baseline="0" dirty="0" err="1" smtClean="0">
                          <a:solidFill>
                            <a:schemeClr val="dk1"/>
                          </a:solidFill>
                          <a:latin typeface="+mn-lt"/>
                          <a:ea typeface="+mn-ea"/>
                          <a:cs typeface="+mn-cs"/>
                        </a:rPr>
                        <a:t>Likothanassis</a:t>
                      </a:r>
                      <a:r>
                        <a:rPr lang="en-US" sz="1200" b="0" i="0" u="none" strike="noStrike" kern="1200" baseline="0" dirty="0" smtClean="0">
                          <a:solidFill>
                            <a:schemeClr val="dk1"/>
                          </a:solidFill>
                          <a:latin typeface="+mn-lt"/>
                          <a:ea typeface="+mn-ea"/>
                          <a:cs typeface="+mn-cs"/>
                        </a:rPr>
                        <a:t>, and </a:t>
                      </a:r>
                      <a:r>
                        <a:rPr lang="en-US" sz="1200" b="0" i="0" u="none" strike="noStrike" kern="1200" baseline="0" dirty="0" err="1" smtClean="0">
                          <a:solidFill>
                            <a:schemeClr val="dk1"/>
                          </a:solidFill>
                          <a:latin typeface="+mn-lt"/>
                          <a:ea typeface="+mn-ea"/>
                          <a:cs typeface="+mn-cs"/>
                        </a:rPr>
                        <a:t>Stamatis</a:t>
                      </a:r>
                      <a:r>
                        <a:rPr lang="en-US" sz="1200" b="0" i="0" u="none" strike="noStrike" kern="1200" baseline="0" dirty="0" smtClean="0">
                          <a:solidFill>
                            <a:schemeClr val="dk1"/>
                          </a:solidFill>
                          <a:latin typeface="+mn-lt"/>
                          <a:ea typeface="+mn-ea"/>
                          <a:cs typeface="+mn-cs"/>
                        </a:rPr>
                        <a:t> </a:t>
                      </a:r>
                    </a:p>
                    <a:p>
                      <a:pPr algn="ctr"/>
                      <a:r>
                        <a:rPr lang="en-US" sz="1200" b="0" i="0" u="none" strike="noStrike" kern="1200" baseline="0" dirty="0" smtClean="0">
                          <a:solidFill>
                            <a:schemeClr val="dk1"/>
                          </a:solidFill>
                          <a:latin typeface="+mn-lt"/>
                          <a:ea typeface="+mn-ea"/>
                          <a:cs typeface="+mn-cs"/>
                        </a:rPr>
                        <a:t>K. </a:t>
                      </a:r>
                      <a:r>
                        <a:rPr lang="en-US" sz="1200" b="0" i="0" u="none" strike="noStrike" kern="1200" baseline="0" dirty="0" err="1" smtClean="0">
                          <a:solidFill>
                            <a:schemeClr val="dk1"/>
                          </a:solidFill>
                          <a:latin typeface="+mn-lt"/>
                          <a:ea typeface="+mn-ea"/>
                          <a:cs typeface="+mn-cs"/>
                        </a:rPr>
                        <a:t>Stefanakos</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u="none" strike="noStrike" kern="1200" baseline="0" dirty="0" smtClean="0">
                          <a:solidFill>
                            <a:schemeClr val="dk1"/>
                          </a:solidFill>
                          <a:latin typeface="+mn-lt"/>
                          <a:ea typeface="+mn-ea"/>
                          <a:cs typeface="+mn-cs"/>
                        </a:rPr>
                        <a:t>Evolutionary Annealing Approach</a:t>
                      </a:r>
                      <a:endParaRPr lang="en-US" sz="1200" b="0" dirty="0"/>
                    </a:p>
                  </a:txBody>
                  <a:tcPr/>
                </a:tc>
                <a:tc>
                  <a:txBody>
                    <a:bodyPr/>
                    <a:lstStyle/>
                    <a:p>
                      <a:r>
                        <a:rPr lang="en-US" sz="1200" b="0" i="0" u="none" strike="noStrike" kern="1200" baseline="0" dirty="0" smtClean="0">
                          <a:solidFill>
                            <a:schemeClr val="dk1"/>
                          </a:solidFill>
                          <a:latin typeface="+mn-lt"/>
                          <a:ea typeface="+mn-ea"/>
                          <a:cs typeface="+mn-cs"/>
                        </a:rPr>
                        <a:t>Wont give better results if instance size increases</a:t>
                      </a:r>
                      <a:endParaRPr lang="en-US" sz="1200" dirty="0"/>
                    </a:p>
                  </a:txBody>
                  <a:tcPr/>
                </a:tc>
              </a:tr>
            </a:tbl>
          </a:graphicData>
        </a:graphic>
      </p:graphicFrame>
      <p:sp>
        <p:nvSpPr>
          <p:cNvPr id="4" name="Footer Placeholder 3"/>
          <p:cNvSpPr>
            <a:spLocks noGrp="1"/>
          </p:cNvSpPr>
          <p:nvPr>
            <p:ph type="ftr" sz="quarter" idx="11"/>
          </p:nvPr>
        </p:nvSpPr>
        <p:spPr>
          <a:xfrm>
            <a:off x="1143000" y="6356350"/>
            <a:ext cx="70866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27</a:t>
            </a:fld>
            <a:endParaRPr lang="en-US"/>
          </a:p>
        </p:txBody>
      </p:sp>
      <p:graphicFrame>
        <p:nvGraphicFramePr>
          <p:cNvPr id="7" name="Diagram 6"/>
          <p:cNvGraphicFramePr/>
          <p:nvPr>
            <p:extLst>
              <p:ext uri="{D42A27DB-BD31-4B8C-83A1-F6EECF244321}">
                <p14:modId xmlns:p14="http://schemas.microsoft.com/office/powerpoint/2010/main" val="1226461385"/>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p:cNvSpPr>
            <a:spLocks noGrp="1"/>
          </p:cNvSpPr>
          <p:nvPr>
            <p:ph type="dt" sz="half" idx="10"/>
          </p:nvPr>
        </p:nvSpPr>
        <p:spPr/>
        <p:txBody>
          <a:bodyPr/>
          <a:lstStyle/>
          <a:p>
            <a:fld id="{9DADB32C-128E-45FE-BC36-7D031F671932}" type="datetime1">
              <a:rPr lang="en-US" smtClean="0"/>
              <a:t>4/13/2015</a:t>
            </a:fld>
            <a:endParaRPr lang="en-US"/>
          </a:p>
        </p:txBody>
      </p:sp>
    </p:spTree>
    <p:extLst>
      <p:ext uri="{BB962C8B-B14F-4D97-AF65-F5344CB8AC3E}">
        <p14:creationId xmlns:p14="http://schemas.microsoft.com/office/powerpoint/2010/main" val="1636234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1143000"/>
          </a:xfrm>
        </p:spPr>
        <p:txBody>
          <a:bodyPr/>
          <a:lstStyle/>
          <a:p>
            <a:r>
              <a:rPr lang="en-US" dirty="0" smtClean="0"/>
              <a:t>Comparison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8101215"/>
              </p:ext>
            </p:extLst>
          </p:nvPr>
        </p:nvGraphicFramePr>
        <p:xfrm>
          <a:off x="1981200" y="1295400"/>
          <a:ext cx="6934200" cy="4041178"/>
        </p:xfrm>
        <a:graphic>
          <a:graphicData uri="http://schemas.openxmlformats.org/drawingml/2006/table">
            <a:tbl>
              <a:tblPr firstRow="1" bandRow="1">
                <a:tableStyleId>{5C22544A-7EE6-4342-B048-85BDC9FD1C3A}</a:tableStyleId>
              </a:tblPr>
              <a:tblGrid>
                <a:gridCol w="693420"/>
                <a:gridCol w="2157307"/>
                <a:gridCol w="1772073"/>
                <a:gridCol w="2311400"/>
              </a:tblGrid>
              <a:tr h="602933">
                <a:tc>
                  <a:txBody>
                    <a:bodyPr/>
                    <a:lstStyle/>
                    <a:p>
                      <a:pPr algn="ctr"/>
                      <a:r>
                        <a:rPr lang="en-US" dirty="0" smtClean="0"/>
                        <a:t>Year</a:t>
                      </a:r>
                      <a:endParaRPr lang="en-US" dirty="0"/>
                    </a:p>
                  </a:txBody>
                  <a:tcPr/>
                </a:tc>
                <a:tc>
                  <a:txBody>
                    <a:bodyPr/>
                    <a:lstStyle/>
                    <a:p>
                      <a:pPr algn="ctr"/>
                      <a:r>
                        <a:rPr lang="en-US" dirty="0" smtClean="0"/>
                        <a:t>Author</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Remark on Performance</a:t>
                      </a:r>
                      <a:endParaRPr lang="en-US" dirty="0"/>
                    </a:p>
                  </a:txBody>
                  <a:tcPr/>
                </a:tc>
              </a:tr>
              <a:tr h="655320">
                <a:tc>
                  <a:txBody>
                    <a:bodyPr/>
                    <a:lstStyle/>
                    <a:p>
                      <a:pPr algn="ctr"/>
                      <a:r>
                        <a:rPr lang="en-US" sz="1200" dirty="0" smtClean="0"/>
                        <a:t>2006</a:t>
                      </a:r>
                      <a:endParaRPr lang="en-US" sz="1200" dirty="0"/>
                    </a:p>
                  </a:txBody>
                  <a:tcPr/>
                </a:tc>
                <a:tc>
                  <a:txBody>
                    <a:bodyPr/>
                    <a:lstStyle/>
                    <a:p>
                      <a:pPr algn="ctr"/>
                      <a:r>
                        <a:rPr lang="en-US" sz="1200" b="0" i="0" u="none" strike="noStrike" kern="1200" baseline="0" dirty="0" smtClean="0">
                          <a:solidFill>
                            <a:schemeClr val="dk1"/>
                          </a:solidFill>
                          <a:latin typeface="+mn-lt"/>
                          <a:ea typeface="+mn-ea"/>
                          <a:cs typeface="+mn-cs"/>
                        </a:rPr>
                        <a:t>Dr. Hussein Al-Omari and </a:t>
                      </a:r>
                      <a:r>
                        <a:rPr lang="en-US" sz="1200" b="0" i="0" u="none" strike="noStrike" kern="1200" baseline="0" dirty="0" err="1" smtClean="0">
                          <a:solidFill>
                            <a:schemeClr val="dk1"/>
                          </a:solidFill>
                          <a:latin typeface="+mn-lt"/>
                          <a:ea typeface="+mn-ea"/>
                          <a:cs typeface="+mn-cs"/>
                        </a:rPr>
                        <a:t>Khair</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Eddin</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Sabri</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LDO with IDO[3]</a:t>
                      </a:r>
                      <a:endParaRPr lang="en-US" sz="1200" dirty="0"/>
                    </a:p>
                  </a:txBody>
                  <a:tcPr/>
                </a:tc>
                <a:tc>
                  <a:txBody>
                    <a:bodyPr/>
                    <a:lstStyle/>
                    <a:p>
                      <a:pPr algn="ctr"/>
                      <a:r>
                        <a:rPr lang="en-US" sz="1200" dirty="0" smtClean="0"/>
                        <a:t>Output</a:t>
                      </a:r>
                      <a:r>
                        <a:rPr lang="en-US" sz="1200" baseline="0" dirty="0" smtClean="0"/>
                        <a:t> is not optimal, but it gives better output than LDO</a:t>
                      </a:r>
                      <a:endParaRPr lang="en-US" sz="1200" dirty="0"/>
                    </a:p>
                  </a:txBody>
                  <a:tcPr/>
                </a:tc>
              </a:tr>
              <a:tr h="609600">
                <a:tc>
                  <a:txBody>
                    <a:bodyPr/>
                    <a:lstStyle/>
                    <a:p>
                      <a:pPr algn="ctr"/>
                      <a:r>
                        <a:rPr lang="en-US" sz="1200" dirty="0" smtClean="0"/>
                        <a:t>2006</a:t>
                      </a:r>
                      <a:endParaRPr lang="en-US" sz="1200" dirty="0"/>
                    </a:p>
                  </a:txBody>
                  <a:tcPr/>
                </a:tc>
                <a:tc>
                  <a:txBody>
                    <a:bodyPr/>
                    <a:lstStyle/>
                    <a:p>
                      <a:pPr algn="ctr"/>
                      <a:r>
                        <a:rPr lang="en-US" sz="1200" b="0" i="0" u="none" strike="noStrike" kern="1200" baseline="0" dirty="0" smtClean="0">
                          <a:solidFill>
                            <a:schemeClr val="dk1"/>
                          </a:solidFill>
                          <a:latin typeface="+mn-lt"/>
                          <a:ea typeface="+mn-ea"/>
                          <a:cs typeface="+mn-cs"/>
                        </a:rPr>
                        <a:t>Dr. Hussein Al-Omari and </a:t>
                      </a:r>
                      <a:r>
                        <a:rPr lang="en-US" sz="1200" b="0" i="0" u="none" strike="noStrike" kern="1200" baseline="0" dirty="0" err="1" smtClean="0">
                          <a:solidFill>
                            <a:schemeClr val="dk1"/>
                          </a:solidFill>
                          <a:latin typeface="+mn-lt"/>
                          <a:ea typeface="+mn-ea"/>
                          <a:cs typeface="+mn-cs"/>
                        </a:rPr>
                        <a:t>Khair</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Eddin</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Sabri</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SDO with IDO[3]</a:t>
                      </a:r>
                      <a:endParaRPr lang="en-US" sz="1200" dirty="0"/>
                    </a:p>
                  </a:txBody>
                  <a:tcPr/>
                </a:tc>
                <a:tc>
                  <a:txBody>
                    <a:bodyPr/>
                    <a:lstStyle/>
                    <a:p>
                      <a:pPr algn="ctr"/>
                      <a:r>
                        <a:rPr lang="en-US" sz="1200" dirty="0" smtClean="0"/>
                        <a:t>Output</a:t>
                      </a:r>
                      <a:r>
                        <a:rPr lang="en-US" sz="1200" baseline="0" dirty="0" smtClean="0"/>
                        <a:t> is not optimal, but it gives better output than SDO</a:t>
                      </a:r>
                      <a:endParaRPr lang="en-US" sz="1200" dirty="0"/>
                    </a:p>
                  </a:txBody>
                  <a:tcPr/>
                </a:tc>
              </a:tr>
              <a:tr h="672645">
                <a:tc>
                  <a:txBody>
                    <a:bodyPr/>
                    <a:lstStyle/>
                    <a:p>
                      <a:pPr algn="ctr"/>
                      <a:r>
                        <a:rPr lang="en-US" sz="1200" dirty="0" smtClean="0"/>
                        <a:t>2011</a:t>
                      </a:r>
                      <a:endParaRPr lang="en-US" sz="1200" dirty="0"/>
                    </a:p>
                  </a:txBody>
                  <a:tcPr/>
                </a:tc>
                <a:tc>
                  <a:txBody>
                    <a:bodyPr/>
                    <a:lstStyle/>
                    <a:p>
                      <a:pPr algn="ctr"/>
                      <a:r>
                        <a:rPr lang="en-US" sz="1200" b="0" i="0" u="none" strike="noStrike" kern="1200" baseline="0" dirty="0" err="1" smtClean="0">
                          <a:solidFill>
                            <a:schemeClr val="dk1"/>
                          </a:solidFill>
                          <a:latin typeface="+mn-lt"/>
                          <a:ea typeface="+mn-ea"/>
                          <a:cs typeface="+mn-cs"/>
                        </a:rPr>
                        <a:t>Qinghua</a:t>
                      </a:r>
                      <a:r>
                        <a:rPr lang="en-US" sz="1200" b="0" i="0" u="none" strike="noStrike" kern="1200" baseline="0" dirty="0" smtClean="0">
                          <a:solidFill>
                            <a:schemeClr val="dk1"/>
                          </a:solidFill>
                          <a:latin typeface="+mn-lt"/>
                          <a:ea typeface="+mn-ea"/>
                          <a:cs typeface="+mn-cs"/>
                        </a:rPr>
                        <a:t> Wu and </a:t>
                      </a:r>
                      <a:r>
                        <a:rPr lang="en-US" sz="1200" b="0" i="0" u="none" strike="noStrike" kern="1200" baseline="0" dirty="0" err="1" smtClean="0">
                          <a:solidFill>
                            <a:schemeClr val="dk1"/>
                          </a:solidFill>
                          <a:latin typeface="+mn-lt"/>
                          <a:ea typeface="+mn-ea"/>
                          <a:cs typeface="+mn-cs"/>
                        </a:rPr>
                        <a:t>Jin</a:t>
                      </a:r>
                      <a:r>
                        <a:rPr lang="en-US" sz="1200" b="0" i="0" u="none" strike="noStrike" kern="1200" baseline="0" dirty="0" smtClean="0">
                          <a:solidFill>
                            <a:schemeClr val="dk1"/>
                          </a:solidFill>
                          <a:latin typeface="+mn-lt"/>
                          <a:ea typeface="+mn-ea"/>
                          <a:cs typeface="+mn-cs"/>
                        </a:rPr>
                        <a:t>-Kao </a:t>
                      </a:r>
                      <a:r>
                        <a:rPr lang="en-US" sz="1200" b="0" i="0" u="none" strike="noStrike" kern="1200" baseline="0" dirty="0" err="1" smtClean="0">
                          <a:solidFill>
                            <a:schemeClr val="dk1"/>
                          </a:solidFill>
                          <a:latin typeface="+mn-lt"/>
                          <a:ea typeface="+mn-ea"/>
                          <a:cs typeface="+mn-cs"/>
                        </a:rPr>
                        <a:t>Hao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EXTRACOL[19]</a:t>
                      </a:r>
                      <a:endParaRPr lang="en-US" sz="1200" dirty="0"/>
                    </a:p>
                  </a:txBody>
                  <a:tcPr/>
                </a:tc>
                <a:tc>
                  <a:txBody>
                    <a:bodyPr/>
                    <a:lstStyle/>
                    <a:p>
                      <a:pPr algn="ctr"/>
                      <a:r>
                        <a:rPr lang="en-US" sz="1200" dirty="0" smtClean="0"/>
                        <a:t>Gives optimal</a:t>
                      </a:r>
                      <a:r>
                        <a:rPr lang="en-US" sz="1200" baseline="0" dirty="0" smtClean="0"/>
                        <a:t> solution for some graphs only and independent set </a:t>
                      </a:r>
                    </a:p>
                    <a:p>
                      <a:pPr algn="ctr"/>
                      <a:r>
                        <a:rPr lang="en-US" sz="1200" baseline="0" dirty="0" smtClean="0"/>
                        <a:t>extraction is also a NPC</a:t>
                      </a:r>
                      <a:endParaRPr lang="en-US" sz="1200" dirty="0"/>
                    </a:p>
                  </a:txBody>
                  <a:tcPr/>
                </a:tc>
              </a:tr>
              <a:tr h="622755">
                <a:tc>
                  <a:txBody>
                    <a:bodyPr/>
                    <a:lstStyle/>
                    <a:p>
                      <a:pPr algn="ctr"/>
                      <a:r>
                        <a:rPr lang="en-US" sz="1200" dirty="0" smtClean="0"/>
                        <a:t>2011</a:t>
                      </a:r>
                      <a:endParaRPr lang="en-US" sz="1200" dirty="0"/>
                    </a:p>
                  </a:txBody>
                  <a:tcPr/>
                </a:tc>
                <a:tc>
                  <a:txBody>
                    <a:bodyPr/>
                    <a:lstStyle/>
                    <a:p>
                      <a:pPr algn="ctr"/>
                      <a:r>
                        <a:rPr lang="en-US" sz="1200" b="0" i="0" u="none" strike="noStrike" kern="1200" baseline="0" dirty="0" smtClean="0">
                          <a:solidFill>
                            <a:schemeClr val="dk1"/>
                          </a:solidFill>
                          <a:latin typeface="+mn-lt"/>
                          <a:ea typeface="+mn-ea"/>
                          <a:cs typeface="+mn-cs"/>
                        </a:rPr>
                        <a:t>Linda </a:t>
                      </a:r>
                      <a:r>
                        <a:rPr lang="en-US" sz="1200" b="0" i="0" u="none" strike="noStrike" kern="1200" baseline="0" dirty="0" err="1" smtClean="0">
                          <a:solidFill>
                            <a:schemeClr val="dk1"/>
                          </a:solidFill>
                          <a:latin typeface="+mn-lt"/>
                          <a:ea typeface="+mn-ea"/>
                          <a:cs typeface="+mn-cs"/>
                        </a:rPr>
                        <a:t>Ouerfelli</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Hend</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Bouziri</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DSATUR</a:t>
                      </a:r>
                      <a:endParaRPr lang="en-US" sz="1200" dirty="0"/>
                    </a:p>
                  </a:txBody>
                  <a:tcPr/>
                </a:tc>
                <a:tc>
                  <a:txBody>
                    <a:bodyPr/>
                    <a:lstStyle/>
                    <a:p>
                      <a:pPr algn="ctr"/>
                      <a:r>
                        <a:rPr lang="en-US" sz="1200" dirty="0" smtClean="0"/>
                        <a:t>Not</a:t>
                      </a:r>
                      <a:r>
                        <a:rPr lang="en-US" sz="1200" baseline="0" dirty="0" smtClean="0"/>
                        <a:t> giving optimal solution for dense graph</a:t>
                      </a:r>
                      <a:endParaRPr lang="en-US" sz="1200" dirty="0"/>
                    </a:p>
                  </a:txBody>
                  <a:tcPr/>
                </a:tc>
              </a:tr>
              <a:tr h="840778">
                <a:tc>
                  <a:txBody>
                    <a:bodyPr/>
                    <a:lstStyle/>
                    <a:p>
                      <a:pPr algn="ctr"/>
                      <a:r>
                        <a:rPr lang="en-US" sz="1200" dirty="0" smtClean="0"/>
                        <a:t>2012</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Hilal</a:t>
                      </a:r>
                      <a:r>
                        <a:rPr lang="en-US" sz="1200" dirty="0" smtClean="0"/>
                        <a:t> ALMARA’BEH, </a:t>
                      </a:r>
                      <a:r>
                        <a:rPr lang="en-US" sz="1200" dirty="0" err="1" smtClean="0"/>
                        <a:t>Amjad</a:t>
                      </a:r>
                      <a:r>
                        <a:rPr lang="en-US" sz="1200" dirty="0" smtClean="0"/>
                        <a:t> SULEIMAN</a:t>
                      </a:r>
                      <a:endParaRPr 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t>LDO</a:t>
                      </a:r>
                      <a:r>
                        <a:rPr lang="en-US" sz="1050" dirty="0" smtClean="0"/>
                        <a:t>[20],SDO[20],Min-Max[20]</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Giving better output for Sparse Graphs</a:t>
                      </a:r>
                      <a:r>
                        <a:rPr lang="en-US" sz="1200" baseline="0" dirty="0" smtClean="0"/>
                        <a:t> </a:t>
                      </a:r>
                      <a:endParaRPr lang="en-US" sz="1200" dirty="0" smtClean="0"/>
                    </a:p>
                  </a:txBody>
                  <a:tcPr/>
                </a:tc>
              </a:tr>
            </a:tbl>
          </a:graphicData>
        </a:graphic>
      </p:graphicFrame>
      <p:sp>
        <p:nvSpPr>
          <p:cNvPr id="4" name="Footer Placeholder 3"/>
          <p:cNvSpPr>
            <a:spLocks noGrp="1"/>
          </p:cNvSpPr>
          <p:nvPr>
            <p:ph type="ftr" sz="quarter" idx="11"/>
          </p:nvPr>
        </p:nvSpPr>
        <p:spPr>
          <a:xfrm>
            <a:off x="914400" y="6324600"/>
            <a:ext cx="74676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28</a:t>
            </a:fld>
            <a:endParaRPr lang="en-US"/>
          </a:p>
        </p:txBody>
      </p:sp>
      <p:graphicFrame>
        <p:nvGraphicFramePr>
          <p:cNvPr id="11" name="Diagram 10"/>
          <p:cNvGraphicFramePr/>
          <p:nvPr>
            <p:extLst>
              <p:ext uri="{D42A27DB-BD31-4B8C-83A1-F6EECF244321}">
                <p14:modId xmlns:p14="http://schemas.microsoft.com/office/powerpoint/2010/main" val="1106383268"/>
              </p:ext>
            </p:extLst>
          </p:nvPr>
        </p:nvGraphicFramePr>
        <p:xfrm>
          <a:off x="152400" y="4572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p:cNvSpPr>
            <a:spLocks noGrp="1"/>
          </p:cNvSpPr>
          <p:nvPr>
            <p:ph type="dt" sz="half" idx="10"/>
          </p:nvPr>
        </p:nvSpPr>
        <p:spPr/>
        <p:txBody>
          <a:bodyPr/>
          <a:lstStyle/>
          <a:p>
            <a:fld id="{CCC6FC29-9383-4A9D-9C24-A45FF1417FC7}" type="datetime1">
              <a:rPr lang="en-US" smtClean="0"/>
              <a:t>4/13/2015</a:t>
            </a:fld>
            <a:endParaRPr lang="en-US"/>
          </a:p>
        </p:txBody>
      </p:sp>
    </p:spTree>
    <p:extLst>
      <p:ext uri="{BB962C8B-B14F-4D97-AF65-F5344CB8AC3E}">
        <p14:creationId xmlns:p14="http://schemas.microsoft.com/office/powerpoint/2010/main" val="1420710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1489328"/>
              </p:ext>
            </p:extLst>
          </p:nvPr>
        </p:nvGraphicFramePr>
        <p:xfrm>
          <a:off x="1981200" y="31845"/>
          <a:ext cx="6705600" cy="6579530"/>
        </p:xfrm>
        <a:graphic>
          <a:graphicData uri="http://schemas.openxmlformats.org/drawingml/2006/table">
            <a:tbl>
              <a:tblPr>
                <a:tableStyleId>{5C22544A-7EE6-4342-B048-85BDC9FD1C3A}</a:tableStyleId>
              </a:tblPr>
              <a:tblGrid>
                <a:gridCol w="1334557"/>
                <a:gridCol w="798546"/>
                <a:gridCol w="667278"/>
                <a:gridCol w="448498"/>
                <a:gridCol w="525071"/>
                <a:gridCol w="525071"/>
                <a:gridCol w="525071"/>
                <a:gridCol w="940754"/>
                <a:gridCol w="940754"/>
              </a:tblGrid>
              <a:tr h="448106">
                <a:tc>
                  <a:txBody>
                    <a:bodyPr/>
                    <a:lstStyle/>
                    <a:p>
                      <a:pPr algn="ctr" fontAlgn="b"/>
                      <a:r>
                        <a:rPr lang="en-US" sz="1000" b="1" i="0" u="none" strike="noStrike" dirty="0" smtClean="0">
                          <a:solidFill>
                            <a:srgbClr val="000000"/>
                          </a:solidFill>
                          <a:effectLst/>
                          <a:latin typeface="Calibri"/>
                        </a:rPr>
                        <a:t>NAME</a:t>
                      </a:r>
                      <a:endParaRPr lang="en-US" sz="1000" b="1" i="0" u="none" strike="noStrike" dirty="0">
                        <a:solidFill>
                          <a:srgbClr val="000000"/>
                        </a:solidFill>
                        <a:effectLst/>
                        <a:latin typeface="Calibri"/>
                      </a:endParaRPr>
                    </a:p>
                  </a:txBody>
                  <a:tcPr marL="7300" marR="7300" marT="7300" marB="0" anchor="b"/>
                </a:tc>
                <a:tc>
                  <a:txBody>
                    <a:bodyPr/>
                    <a:lstStyle/>
                    <a:p>
                      <a:pPr algn="ctr" fontAlgn="b"/>
                      <a:r>
                        <a:rPr lang="en-US" sz="1000" b="1" i="0" u="none" strike="noStrike" dirty="0" smtClean="0">
                          <a:solidFill>
                            <a:srgbClr val="000000"/>
                          </a:solidFill>
                          <a:effectLst/>
                          <a:latin typeface="Calibri"/>
                        </a:rPr>
                        <a:t>No.of vertices</a:t>
                      </a:r>
                      <a:endParaRPr lang="en-US" sz="1000" b="1" i="0" u="none" strike="noStrike" dirty="0">
                        <a:solidFill>
                          <a:srgbClr val="000000"/>
                        </a:solidFill>
                        <a:effectLst/>
                        <a:latin typeface="Calibri"/>
                      </a:endParaRPr>
                    </a:p>
                  </a:txBody>
                  <a:tcPr marL="7300" marR="7300" marT="7300" marB="0" anchor="b"/>
                </a:tc>
                <a:tc>
                  <a:txBody>
                    <a:bodyPr/>
                    <a:lstStyle/>
                    <a:p>
                      <a:pPr algn="ctr" fontAlgn="b"/>
                      <a:r>
                        <a:rPr lang="en-US" sz="1000" b="1" i="0" u="none" strike="noStrike" dirty="0" smtClean="0">
                          <a:solidFill>
                            <a:srgbClr val="000000"/>
                          </a:solidFill>
                          <a:effectLst/>
                          <a:latin typeface="Calibri"/>
                        </a:rPr>
                        <a:t>No.of Edges</a:t>
                      </a:r>
                      <a:endParaRPr lang="en-US" sz="1000" b="1" i="0" u="none" strike="noStrike" dirty="0">
                        <a:solidFill>
                          <a:srgbClr val="000000"/>
                        </a:solidFill>
                        <a:effectLst/>
                        <a:latin typeface="Calibri"/>
                      </a:endParaRPr>
                    </a:p>
                  </a:txBody>
                  <a:tcPr marL="7300" marR="7300" marT="7300" marB="0" anchor="b"/>
                </a:tc>
                <a:tc>
                  <a:txBody>
                    <a:bodyPr/>
                    <a:lstStyle/>
                    <a:p>
                      <a:pPr algn="ctr" fontAlgn="b"/>
                      <a:r>
                        <a:rPr lang="en-US" sz="1000" b="1" i="0" u="none" strike="noStrike" dirty="0" smtClean="0">
                          <a:solidFill>
                            <a:srgbClr val="000000"/>
                          </a:solidFill>
                          <a:effectLst/>
                          <a:latin typeface="Calibri"/>
                        </a:rPr>
                        <a:t>#colors</a:t>
                      </a:r>
                      <a:endParaRPr lang="en-US" sz="1000" b="1" i="0" u="none" strike="noStrike" dirty="0">
                        <a:solidFill>
                          <a:srgbClr val="000000"/>
                        </a:solidFill>
                        <a:effectLst/>
                        <a:latin typeface="Calibri"/>
                      </a:endParaRPr>
                    </a:p>
                  </a:txBody>
                  <a:tcPr marL="7300" marR="7300" marT="7300" marB="0" anchor="b"/>
                </a:tc>
                <a:tc>
                  <a:txBody>
                    <a:bodyPr/>
                    <a:lstStyle/>
                    <a:p>
                      <a:pPr algn="ctr" fontAlgn="b"/>
                      <a:r>
                        <a:rPr lang="en-US" sz="1000" b="1" i="0" u="none" strike="noStrike" dirty="0" smtClean="0">
                          <a:solidFill>
                            <a:srgbClr val="000000"/>
                          </a:solidFill>
                          <a:effectLst/>
                          <a:latin typeface="Calibri"/>
                        </a:rPr>
                        <a:t>LDO</a:t>
                      </a:r>
                      <a:endParaRPr lang="en-US" sz="1000" b="1" i="0" u="none" strike="noStrike" dirty="0">
                        <a:solidFill>
                          <a:srgbClr val="000000"/>
                        </a:solidFill>
                        <a:effectLst/>
                        <a:latin typeface="Calibri"/>
                      </a:endParaRPr>
                    </a:p>
                  </a:txBody>
                  <a:tcPr marL="7300" marR="7300" marT="7300" marB="0" anchor="b"/>
                </a:tc>
                <a:tc>
                  <a:txBody>
                    <a:bodyPr/>
                    <a:lstStyle/>
                    <a:p>
                      <a:pPr algn="ctr" fontAlgn="b"/>
                      <a:r>
                        <a:rPr lang="en-US" sz="1000" b="1" i="0" u="none" strike="noStrike" dirty="0" smtClean="0">
                          <a:solidFill>
                            <a:srgbClr val="000000"/>
                          </a:solidFill>
                          <a:effectLst/>
                          <a:latin typeface="Calibri"/>
                        </a:rPr>
                        <a:t>IDO</a:t>
                      </a:r>
                      <a:endParaRPr lang="en-US" sz="1000" b="1" i="0" u="none" strike="noStrike" dirty="0">
                        <a:solidFill>
                          <a:srgbClr val="000000"/>
                        </a:solidFill>
                        <a:effectLst/>
                        <a:latin typeface="Calibri"/>
                      </a:endParaRPr>
                    </a:p>
                  </a:txBody>
                  <a:tcPr marL="7300" marR="7300" marT="7300" marB="0" anchor="b"/>
                </a:tc>
                <a:tc>
                  <a:txBody>
                    <a:bodyPr/>
                    <a:lstStyle/>
                    <a:p>
                      <a:pPr algn="ctr" fontAlgn="b"/>
                      <a:r>
                        <a:rPr lang="en-US" sz="1000" b="1" i="0" u="none" strike="noStrike" dirty="0" err="1" smtClean="0">
                          <a:solidFill>
                            <a:srgbClr val="000000"/>
                          </a:solidFill>
                          <a:effectLst/>
                          <a:latin typeface="Calibri"/>
                        </a:rPr>
                        <a:t>Ind</a:t>
                      </a:r>
                      <a:r>
                        <a:rPr lang="en-US" sz="1000" b="1" i="0" u="none" strike="noStrike" baseline="0" dirty="0" smtClean="0">
                          <a:solidFill>
                            <a:srgbClr val="000000"/>
                          </a:solidFill>
                          <a:effectLst/>
                          <a:latin typeface="Calibri"/>
                        </a:rPr>
                        <a:t> Set</a:t>
                      </a:r>
                      <a:endParaRPr lang="en-US" sz="1000" b="1" i="0" u="none" strike="noStrike" dirty="0">
                        <a:solidFill>
                          <a:srgbClr val="000000"/>
                        </a:solidFill>
                        <a:effectLst/>
                        <a:latin typeface="Calibri"/>
                      </a:endParaRPr>
                    </a:p>
                  </a:txBody>
                  <a:tcPr marL="7300" marR="7300" marT="7300" marB="0" anchor="b"/>
                </a:tc>
                <a:tc gridSpan="2">
                  <a:txBody>
                    <a:bodyPr/>
                    <a:lstStyle/>
                    <a:p>
                      <a:pPr algn="ctr" fontAlgn="t"/>
                      <a:endParaRPr lang="en-US" sz="1000" b="1" i="0" u="none" strike="noStrike" dirty="0" smtClean="0">
                        <a:solidFill>
                          <a:srgbClr val="000000"/>
                        </a:solidFill>
                        <a:effectLst/>
                        <a:latin typeface="Calibri"/>
                      </a:endParaRPr>
                    </a:p>
                    <a:p>
                      <a:pPr algn="ctr" fontAlgn="t"/>
                      <a:r>
                        <a:rPr lang="en-US" sz="1000" b="1" i="0" u="none" strike="noStrike" dirty="0" smtClean="0">
                          <a:solidFill>
                            <a:srgbClr val="000000"/>
                          </a:solidFill>
                          <a:effectLst/>
                          <a:latin typeface="Calibri"/>
                        </a:rPr>
                        <a:t>Domination Vertex Covering</a:t>
                      </a:r>
                    </a:p>
                    <a:p>
                      <a:pPr algn="ctr" fontAlgn="t"/>
                      <a:r>
                        <a:rPr lang="en-US" sz="1000" b="1" i="0" u="none" strike="noStrike" dirty="0" smtClean="0">
                          <a:solidFill>
                            <a:srgbClr val="000000"/>
                          </a:solidFill>
                          <a:effectLst/>
                          <a:latin typeface="Calibri"/>
                        </a:rPr>
                        <a:t>(#colors)</a:t>
                      </a:r>
                      <a:endParaRPr lang="en-US" sz="1000" b="1" i="0" u="none" strike="noStrike" dirty="0">
                        <a:solidFill>
                          <a:srgbClr val="000000"/>
                        </a:solidFill>
                        <a:effectLst/>
                        <a:latin typeface="Calibri"/>
                      </a:endParaRPr>
                    </a:p>
                  </a:txBody>
                  <a:tcPr marL="7300" marR="7300" marT="7300" marB="0"/>
                </a:tc>
                <a:tc hMerge="1">
                  <a:txBody>
                    <a:bodyPr/>
                    <a:lstStyle/>
                    <a:p>
                      <a:pPr algn="ctr" fontAlgn="b"/>
                      <a:endParaRPr lang="en-US" sz="800" b="1" i="0" u="none" strike="noStrike" dirty="0">
                        <a:solidFill>
                          <a:srgbClr val="000000"/>
                        </a:solidFill>
                        <a:effectLst/>
                        <a:latin typeface="Calibri"/>
                      </a:endParaRPr>
                    </a:p>
                  </a:txBody>
                  <a:tcPr marL="7300" marR="7300" marT="7300" marB="0" anchor="b"/>
                </a:tc>
              </a:tr>
              <a:tr h="271681">
                <a:tc>
                  <a:txBody>
                    <a:bodyPr/>
                    <a:lstStyle/>
                    <a:p>
                      <a:pPr algn="ctr" fontAlgn="b"/>
                      <a:r>
                        <a:rPr lang="en-US" sz="900" b="1" u="none" strike="noStrike" dirty="0">
                          <a:effectLst/>
                        </a:rPr>
                        <a:t> </a:t>
                      </a:r>
                      <a:r>
                        <a:rPr lang="en-US" sz="900" b="1" u="none" strike="noStrike" dirty="0" smtClean="0">
                          <a:effectLst/>
                        </a:rPr>
                        <a:t>DIMAC</a:t>
                      </a:r>
                      <a:r>
                        <a:rPr lang="en-US" sz="900" b="1" u="none" strike="noStrike" baseline="0" dirty="0" smtClean="0">
                          <a:effectLst/>
                        </a:rPr>
                        <a:t> GRAPHS</a:t>
                      </a:r>
                      <a:endParaRPr lang="en-US" sz="900" b="1" i="0" u="none" strike="noStrike" dirty="0">
                        <a:solidFill>
                          <a:srgbClr val="000000"/>
                        </a:solidFill>
                        <a:effectLst/>
                        <a:latin typeface="Calibri"/>
                      </a:endParaRPr>
                    </a:p>
                  </a:txBody>
                  <a:tcPr marL="7300" marR="7300" marT="7300" marB="0" anchor="b"/>
                </a:tc>
                <a:tc>
                  <a:txBody>
                    <a:bodyPr/>
                    <a:lstStyle/>
                    <a:p>
                      <a:pPr algn="ctr" fontAlgn="b"/>
                      <a:r>
                        <a:rPr lang="en-US" sz="900" b="1" u="none" strike="noStrike" dirty="0">
                          <a:effectLst/>
                        </a:rPr>
                        <a:t> </a:t>
                      </a:r>
                      <a:endParaRPr lang="en-US" sz="900" b="1" i="0" u="none" strike="noStrike" dirty="0">
                        <a:solidFill>
                          <a:srgbClr val="000000"/>
                        </a:solidFill>
                        <a:effectLst/>
                        <a:latin typeface="Calibri"/>
                      </a:endParaRPr>
                    </a:p>
                  </a:txBody>
                  <a:tcPr marL="7300" marR="7300" marT="7300" marB="0" anchor="b"/>
                </a:tc>
                <a:tc>
                  <a:txBody>
                    <a:bodyPr/>
                    <a:lstStyle/>
                    <a:p>
                      <a:pPr algn="ctr" fontAlgn="b"/>
                      <a:r>
                        <a:rPr lang="en-US" sz="900" b="1" u="none" strike="noStrike" dirty="0">
                          <a:effectLst/>
                        </a:rPr>
                        <a:t> </a:t>
                      </a:r>
                      <a:endParaRPr lang="en-US" sz="900" b="1" i="0" u="none" strike="noStrike" dirty="0">
                        <a:solidFill>
                          <a:srgbClr val="000000"/>
                        </a:solidFill>
                        <a:effectLst/>
                        <a:latin typeface="Calibri"/>
                      </a:endParaRPr>
                    </a:p>
                  </a:txBody>
                  <a:tcPr marL="7300" marR="7300" marT="7300" marB="0" anchor="b"/>
                </a:tc>
                <a:tc>
                  <a:txBody>
                    <a:bodyPr/>
                    <a:lstStyle/>
                    <a:p>
                      <a:pPr algn="ctr" fontAlgn="b"/>
                      <a:r>
                        <a:rPr lang="en-US" sz="900" b="1" u="none" strike="noStrike" dirty="0">
                          <a:effectLst/>
                        </a:rPr>
                        <a:t> </a:t>
                      </a:r>
                      <a:endParaRPr lang="en-US" sz="900" b="1" i="0" u="none" strike="noStrike" dirty="0">
                        <a:solidFill>
                          <a:srgbClr val="000000"/>
                        </a:solidFill>
                        <a:effectLst/>
                        <a:latin typeface="Calibri"/>
                      </a:endParaRPr>
                    </a:p>
                  </a:txBody>
                  <a:tcPr marL="7300" marR="7300" marT="7300" marB="0" anchor="b"/>
                </a:tc>
                <a:tc>
                  <a:txBody>
                    <a:bodyPr/>
                    <a:lstStyle/>
                    <a:p>
                      <a:pPr algn="ctr" fontAlgn="b"/>
                      <a:r>
                        <a:rPr lang="en-US" sz="900" b="1" u="none" strike="noStrike" dirty="0">
                          <a:effectLst/>
                        </a:rPr>
                        <a:t>#colors</a:t>
                      </a:r>
                      <a:endParaRPr lang="en-US" sz="900" b="1" i="0" u="none" strike="noStrike" dirty="0">
                        <a:solidFill>
                          <a:srgbClr val="000000"/>
                        </a:solidFill>
                        <a:effectLst/>
                        <a:latin typeface="Calibri"/>
                      </a:endParaRPr>
                    </a:p>
                  </a:txBody>
                  <a:tcPr marL="7300" marR="7300" marT="7300" marB="0" anchor="b"/>
                </a:tc>
                <a:tc>
                  <a:txBody>
                    <a:bodyPr/>
                    <a:lstStyle/>
                    <a:p>
                      <a:pPr algn="ctr" fontAlgn="b"/>
                      <a:r>
                        <a:rPr lang="en-US" sz="900" b="1" u="none" strike="noStrike" dirty="0">
                          <a:effectLst/>
                        </a:rPr>
                        <a:t>#colors</a:t>
                      </a:r>
                      <a:endParaRPr lang="en-US" sz="900" b="1" i="0" u="none" strike="noStrike" dirty="0">
                        <a:solidFill>
                          <a:srgbClr val="000000"/>
                        </a:solidFill>
                        <a:effectLst/>
                        <a:latin typeface="Calibri"/>
                      </a:endParaRPr>
                    </a:p>
                  </a:txBody>
                  <a:tcPr marL="7300" marR="7300" marT="7300" marB="0" anchor="b"/>
                </a:tc>
                <a:tc>
                  <a:txBody>
                    <a:bodyPr/>
                    <a:lstStyle/>
                    <a:p>
                      <a:pPr algn="ctr" fontAlgn="b"/>
                      <a:r>
                        <a:rPr lang="en-US" sz="900" b="1" u="none" strike="noStrike" dirty="0">
                          <a:effectLst/>
                        </a:rPr>
                        <a:t>#colors</a:t>
                      </a:r>
                      <a:endParaRPr lang="en-US" sz="900" b="1" i="0" u="none" strike="noStrike" dirty="0">
                        <a:solidFill>
                          <a:srgbClr val="000000"/>
                        </a:solidFill>
                        <a:effectLst/>
                        <a:latin typeface="Calibri"/>
                      </a:endParaRPr>
                    </a:p>
                  </a:txBody>
                  <a:tcPr marL="7300" marR="7300" marT="7300" marB="0" anchor="b"/>
                </a:tc>
                <a:tc>
                  <a:txBody>
                    <a:bodyPr/>
                    <a:lstStyle/>
                    <a:p>
                      <a:pPr algn="ctr" fontAlgn="t"/>
                      <a:endParaRPr lang="en-US" sz="900" b="1" u="none" strike="noStrike" dirty="0" smtClean="0">
                        <a:effectLst/>
                      </a:endParaRPr>
                    </a:p>
                    <a:p>
                      <a:pPr algn="ctr" fontAlgn="t"/>
                      <a:r>
                        <a:rPr lang="en-US" sz="900" b="1" u="none" strike="noStrike" dirty="0" smtClean="0">
                          <a:effectLst/>
                        </a:rPr>
                        <a:t>LDO</a:t>
                      </a:r>
                      <a:endParaRPr lang="en-US" sz="900" b="1" i="0" u="none" strike="noStrike" dirty="0">
                        <a:solidFill>
                          <a:srgbClr val="000000"/>
                        </a:solidFill>
                        <a:effectLst/>
                        <a:latin typeface="Calibri"/>
                      </a:endParaRPr>
                    </a:p>
                  </a:txBody>
                  <a:tcPr marL="7300" marR="7300" marT="7300" marB="0"/>
                </a:tc>
                <a:tc>
                  <a:txBody>
                    <a:bodyPr/>
                    <a:lstStyle/>
                    <a:p>
                      <a:pPr algn="ctr" fontAlgn="b"/>
                      <a:r>
                        <a:rPr lang="en-US" sz="900" b="1" u="none" strike="noStrike" dirty="0">
                          <a:effectLst/>
                        </a:rPr>
                        <a:t>IDO</a:t>
                      </a:r>
                      <a:endParaRPr lang="en-US" sz="900" b="1"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abb313GPIA.col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1557</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65390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solidFill>
                            <a:schemeClr val="tx1"/>
                          </a:solidFill>
                          <a:effectLst/>
                        </a:rPr>
                        <a:t>12</a:t>
                      </a:r>
                      <a:endParaRPr lang="en-US" sz="800" b="0" i="0" u="none" strike="noStrike" dirty="0">
                        <a:solidFill>
                          <a:schemeClr val="tx1"/>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15</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a:effectLst/>
                        </a:rPr>
                        <a:t>13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15</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ash331GPIA</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662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4185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10</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7</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ash608GPIA</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1216</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7844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10</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9</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ash958GPIA</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1916</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12506</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7</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10</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10</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7</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7</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DSJC1000.1</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1000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49629</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30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29</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a:effectLst/>
                        </a:rPr>
                        <a:t>47</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48</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DSJC1000.5</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1000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499652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83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121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127</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121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121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127</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DSJC1000.5</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1000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249826</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85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121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127</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121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121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127</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DSJC1000.9</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1000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449449</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223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300</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300</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313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306</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a:effectLst/>
                        </a:rPr>
                        <a:t>317</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DSJC250.1</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250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3218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13</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DSJC250.5</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250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15668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39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41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41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39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41</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DSJC250.9</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250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27897</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72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89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95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93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95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95</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DSJC500.1</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500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12458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a:effectLst/>
                        </a:rPr>
                        <a:t>20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17</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18</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DSJC500.5</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500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125248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48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71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71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71</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DSJC500.5</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500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62624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48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71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71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71</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DSJC500.9</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500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224874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126</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166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177</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169</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166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177</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DSJR500.1</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500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3555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a:effectLst/>
                        </a:rPr>
                        <a:t>20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13</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13</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13</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DSJR500.1c</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500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121275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84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96</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a:effectLst/>
                        </a:rPr>
                        <a:t>103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93</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94</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DSJR500.5</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500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58862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136</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129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134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136</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129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latin_square_10.col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900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307350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148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184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213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148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184</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le450_15a.col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8168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a:effectLst/>
                        </a:rPr>
                        <a:t>19</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18</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17</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le450_15b.col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8169</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18</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le450_15c.col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16680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27</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27</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le450_15d.col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16750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le450_25b.col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8263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25</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25</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25</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25</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25</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le450_25c.col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17343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30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30</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le450_25d.col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17425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25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29</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30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31</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31</a:t>
                      </a:r>
                      <a:endParaRPr lang="en-US" sz="800" b="0" i="0" u="none" strike="noStrike">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le450_5a.col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5714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le450_5b.col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5734</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r>
              <a:tr h="194447">
                <a:tc>
                  <a:txBody>
                    <a:bodyPr/>
                    <a:lstStyle/>
                    <a:p>
                      <a:pPr algn="ctr" fontAlgn="b"/>
                      <a:r>
                        <a:rPr lang="en-US" sz="800" u="none" strike="noStrike" dirty="0">
                          <a:effectLst/>
                        </a:rPr>
                        <a:t>le450_5c.col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a:effectLst/>
                        </a:rPr>
                        <a:t>450</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9803</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5</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10</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a:effectLst/>
                        </a:rPr>
                        <a:t>12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a:effectLst/>
                        </a:rPr>
                        <a:t>12</a:t>
                      </a:r>
                      <a:endParaRPr lang="en-US" sz="800" b="0" i="0" u="none" strike="noStrike">
                        <a:solidFill>
                          <a:srgbClr val="000000"/>
                        </a:solidFill>
                        <a:effectLst/>
                        <a:latin typeface="Calibri"/>
                      </a:endParaRPr>
                    </a:p>
                  </a:txBody>
                  <a:tcPr marL="7300" marR="7300" marT="7300" marB="0" anchor="b"/>
                </a:tc>
                <a:tc>
                  <a:txBody>
                    <a:bodyPr/>
                    <a:lstStyle/>
                    <a:p>
                      <a:pPr algn="ctr" fontAlgn="b"/>
                      <a:r>
                        <a:rPr lang="en-US" sz="800" u="none" strike="noStrike" dirty="0">
                          <a:effectLst/>
                        </a:rPr>
                        <a:t>10</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13</a:t>
                      </a:r>
                      <a:endParaRPr lang="en-US" sz="800" b="0" i="0" u="none" strike="noStrike" dirty="0">
                        <a:solidFill>
                          <a:srgbClr val="000000"/>
                        </a:solidFill>
                        <a:effectLst/>
                        <a:latin typeface="Calibri"/>
                      </a:endParaRPr>
                    </a:p>
                  </a:txBody>
                  <a:tcPr marL="7300" marR="7300" marT="7300" marB="0" anchor="b"/>
                </a:tc>
              </a:tr>
              <a:tr h="194447">
                <a:tc>
                  <a:txBody>
                    <a:bodyPr/>
                    <a:lstStyle/>
                    <a:p>
                      <a:pPr algn="ctr" fontAlgn="b"/>
                      <a:r>
                        <a:rPr lang="en-US" sz="800" u="none" strike="noStrike" dirty="0">
                          <a:effectLst/>
                        </a:rPr>
                        <a:t>le450_5d.col</a:t>
                      </a:r>
                      <a:endParaRPr lang="en-US" sz="800" b="0" i="0" u="none" strike="noStrike" dirty="0">
                        <a:solidFill>
                          <a:srgbClr val="000000"/>
                        </a:solidFill>
                        <a:effectLst/>
                        <a:latin typeface="Courier New"/>
                      </a:endParaRPr>
                    </a:p>
                  </a:txBody>
                  <a:tcPr marL="7300" marR="7300" marT="7300" marB="0" anchor="b"/>
                </a:tc>
                <a:tc>
                  <a:txBody>
                    <a:bodyPr/>
                    <a:lstStyle/>
                    <a:p>
                      <a:pPr algn="ctr" fontAlgn="b"/>
                      <a:r>
                        <a:rPr lang="en-US" sz="800" u="none" strike="noStrike" dirty="0">
                          <a:effectLst/>
                        </a:rPr>
                        <a:t>450</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9757</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5</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10</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14</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14</a:t>
                      </a:r>
                      <a:endParaRPr lang="en-US" sz="800" b="0" i="0" u="none" strike="noStrike" dirty="0">
                        <a:solidFill>
                          <a:srgbClr val="000000"/>
                        </a:solidFill>
                        <a:effectLst/>
                        <a:latin typeface="Calibri"/>
                      </a:endParaRPr>
                    </a:p>
                  </a:txBody>
                  <a:tcPr marL="7300" marR="7300" marT="7300" marB="0" anchor="b"/>
                </a:tc>
                <a:tc>
                  <a:txBody>
                    <a:bodyPr/>
                    <a:lstStyle/>
                    <a:p>
                      <a:pPr algn="ctr" fontAlgn="b"/>
                      <a:r>
                        <a:rPr lang="en-US" sz="800" u="none" strike="noStrike" dirty="0">
                          <a:effectLst/>
                        </a:rPr>
                        <a:t>11</a:t>
                      </a:r>
                      <a:endParaRPr lang="en-US" sz="800" b="0" i="0" u="none" strike="noStrike" dirty="0">
                        <a:solidFill>
                          <a:srgbClr val="000000"/>
                        </a:solidFill>
                        <a:effectLst/>
                        <a:latin typeface="Calibri"/>
                      </a:endParaRPr>
                    </a:p>
                  </a:txBody>
                  <a:tcPr marL="7300" marR="7300" marT="7300" marB="0" anchor="b">
                    <a:solidFill>
                      <a:schemeClr val="accent2">
                        <a:lumMod val="60000"/>
                        <a:lumOff val="40000"/>
                      </a:schemeClr>
                    </a:solidFill>
                  </a:tcPr>
                </a:tc>
                <a:tc>
                  <a:txBody>
                    <a:bodyPr/>
                    <a:lstStyle/>
                    <a:p>
                      <a:pPr algn="ctr" fontAlgn="b"/>
                      <a:r>
                        <a:rPr lang="en-US" sz="800" u="none" strike="noStrike" dirty="0">
                          <a:effectLst/>
                        </a:rPr>
                        <a:t>12</a:t>
                      </a:r>
                      <a:endParaRPr lang="en-US" sz="800" b="0" i="0" u="none" strike="noStrike" dirty="0">
                        <a:solidFill>
                          <a:srgbClr val="000000"/>
                        </a:solidFill>
                        <a:effectLst/>
                        <a:latin typeface="Calibri"/>
                      </a:endParaRPr>
                    </a:p>
                  </a:txBody>
                  <a:tcPr marL="7300" marR="7300" marT="7300" marB="0" anchor="b"/>
                </a:tc>
              </a:tr>
            </a:tbl>
          </a:graphicData>
        </a:graphic>
      </p:graphicFrame>
      <p:sp>
        <p:nvSpPr>
          <p:cNvPr id="5" name="Slide Number Placeholder 4"/>
          <p:cNvSpPr>
            <a:spLocks noGrp="1"/>
          </p:cNvSpPr>
          <p:nvPr>
            <p:ph type="sldNum" sz="quarter" idx="12"/>
          </p:nvPr>
        </p:nvSpPr>
        <p:spPr/>
        <p:txBody>
          <a:bodyPr/>
          <a:lstStyle/>
          <a:p>
            <a:fld id="{C0C04562-EAA6-43EC-8550-6EA8ACC26C88}" type="slidenum">
              <a:rPr lang="en-US" smtClean="0"/>
              <a:t>29</a:t>
            </a:fld>
            <a:endParaRPr lang="en-US"/>
          </a:p>
        </p:txBody>
      </p:sp>
      <p:graphicFrame>
        <p:nvGraphicFramePr>
          <p:cNvPr id="9" name="Diagram 8"/>
          <p:cNvGraphicFramePr/>
          <p:nvPr>
            <p:extLst>
              <p:ext uri="{D42A27DB-BD31-4B8C-83A1-F6EECF244321}">
                <p14:modId xmlns:p14="http://schemas.microsoft.com/office/powerpoint/2010/main" val="343823697"/>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52400" y="228600"/>
            <a:ext cx="1600200" cy="381000"/>
          </a:xfrm>
          <a:prstGeom prst="rect">
            <a:avLst/>
          </a:prstGeom>
          <a:noFill/>
        </p:spPr>
        <p:txBody>
          <a:bodyPr wrap="square" rtlCol="0">
            <a:spAutoFit/>
          </a:bodyPr>
          <a:lstStyle/>
          <a:p>
            <a:r>
              <a:rPr lang="en-US" b="1" dirty="0" smtClean="0"/>
              <a:t>DIMAC Graphs</a:t>
            </a:r>
            <a:endParaRPr lang="en-US" b="1" dirty="0"/>
          </a:p>
        </p:txBody>
      </p:sp>
      <p:sp>
        <p:nvSpPr>
          <p:cNvPr id="3" name="Right Arrow 2"/>
          <p:cNvSpPr/>
          <p:nvPr/>
        </p:nvSpPr>
        <p:spPr>
          <a:xfrm>
            <a:off x="1752600" y="419100"/>
            <a:ext cx="152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18187934-1AD2-4044-8348-68C27A28862C}" type="datetime1">
              <a:rPr lang="en-US" smtClean="0"/>
              <a:t>4/13/2015</a:t>
            </a:fld>
            <a:endParaRPr lang="en-US"/>
          </a:p>
        </p:txBody>
      </p:sp>
    </p:spTree>
    <p:extLst>
      <p:ext uri="{BB962C8B-B14F-4D97-AF65-F5344CB8AC3E}">
        <p14:creationId xmlns:p14="http://schemas.microsoft.com/office/powerpoint/2010/main" val="3321533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828800" y="1219200"/>
            <a:ext cx="6858000" cy="4906963"/>
          </a:xfrm>
        </p:spPr>
        <p:txBody>
          <a:bodyPr>
            <a:normAutofit/>
          </a:bodyPr>
          <a:lstStyle/>
          <a:p>
            <a:pPr algn="just">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To study and present the already existing graph coloring algorithms and analyzing the heuristics, properties and time complexities of different algorithms like Greedy coloring, Sequential coloring, Largest Degree coloring, Incidence Degree Coloring, Saturation Degree Coloring, Independent Set Coloring and Graph coloring by Domination Vertex Covering(DOM). Comparing the output chromatic number(</a:t>
            </a:r>
            <a:r>
              <a:rPr lang="en-US" altLang="en-US" sz="2000" dirty="0" smtClean="0">
                <a:latin typeface="Symbol" pitchFamily="18" charset="2"/>
              </a:rPr>
              <a:t>c(</a:t>
            </a:r>
            <a:r>
              <a:rPr lang="en-US" altLang="en-US" sz="2000"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 given by the algorithms for the various benchmark graphs</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discuss different applications of graph coloring in real time problems and their implementation.</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a:t>
            </a:fld>
            <a:endParaRPr lang="en-US"/>
          </a:p>
        </p:txBody>
      </p:sp>
      <p:graphicFrame>
        <p:nvGraphicFramePr>
          <p:cNvPr id="6" name="Diagram 5"/>
          <p:cNvGraphicFramePr/>
          <p:nvPr>
            <p:extLst>
              <p:ext uri="{D42A27DB-BD31-4B8C-83A1-F6EECF244321}">
                <p14:modId xmlns:p14="http://schemas.microsoft.com/office/powerpoint/2010/main" val="3267086123"/>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p:cNvSpPr>
            <a:spLocks noGrp="1"/>
          </p:cNvSpPr>
          <p:nvPr>
            <p:ph type="dt" sz="half" idx="10"/>
          </p:nvPr>
        </p:nvSpPr>
        <p:spPr/>
        <p:txBody>
          <a:bodyPr/>
          <a:lstStyle/>
          <a:p>
            <a:fld id="{693A2FE1-49FD-4735-BEEC-AC9DD648E4AD}" type="datetime1">
              <a:rPr lang="en-US" smtClean="0"/>
              <a:t>4/13/2015</a:t>
            </a:fld>
            <a:endParaRPr lang="en-US"/>
          </a:p>
        </p:txBody>
      </p:sp>
    </p:spTree>
    <p:extLst>
      <p:ext uri="{BB962C8B-B14F-4D97-AF65-F5344CB8AC3E}">
        <p14:creationId xmlns:p14="http://schemas.microsoft.com/office/powerpoint/2010/main" val="2359657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71600" y="6356350"/>
            <a:ext cx="67818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30</a:t>
            </a:fld>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34504213"/>
              </p:ext>
            </p:extLst>
          </p:nvPr>
        </p:nvGraphicFramePr>
        <p:xfrm>
          <a:off x="2286000" y="304799"/>
          <a:ext cx="6705600" cy="5998868"/>
        </p:xfrm>
        <a:graphic>
          <a:graphicData uri="http://schemas.openxmlformats.org/drawingml/2006/table">
            <a:tbl>
              <a:tblPr>
                <a:tableStyleId>{5C22544A-7EE6-4342-B048-85BDC9FD1C3A}</a:tableStyleId>
              </a:tblPr>
              <a:tblGrid>
                <a:gridCol w="988988"/>
                <a:gridCol w="535012"/>
                <a:gridCol w="381000"/>
                <a:gridCol w="461177"/>
                <a:gridCol w="529423"/>
                <a:gridCol w="533400"/>
                <a:gridCol w="434523"/>
                <a:gridCol w="556077"/>
                <a:gridCol w="533400"/>
                <a:gridCol w="533400"/>
                <a:gridCol w="364341"/>
                <a:gridCol w="854859"/>
              </a:tblGrid>
              <a:tr h="357614">
                <a:tc rowSpan="2">
                  <a:txBody>
                    <a:bodyPr/>
                    <a:lstStyle/>
                    <a:p>
                      <a:pPr algn="ctr" fontAlgn="t"/>
                      <a:r>
                        <a:rPr lang="en-US" sz="1100" b="1" i="0" u="none" strike="noStrike" dirty="0" smtClean="0">
                          <a:solidFill>
                            <a:schemeClr val="tx1"/>
                          </a:solidFill>
                          <a:effectLst/>
                          <a:latin typeface="Times New Roman"/>
                        </a:rPr>
                        <a:t>Name</a:t>
                      </a:r>
                      <a:endParaRPr lang="en-US" sz="1100" b="1" i="0" u="none" strike="noStrike" dirty="0">
                        <a:solidFill>
                          <a:schemeClr val="tx1"/>
                        </a:solidFill>
                        <a:effectLst/>
                        <a:latin typeface="Times New Roman"/>
                      </a:endParaRPr>
                    </a:p>
                  </a:txBody>
                  <a:tcPr marL="8706" marR="8706" marT="8706" marB="0"/>
                </a:tc>
                <a:tc rowSpan="2">
                  <a:txBody>
                    <a:bodyPr/>
                    <a:lstStyle/>
                    <a:p>
                      <a:pPr algn="ctr" fontAlgn="t"/>
                      <a:r>
                        <a:rPr lang="en-US" sz="1100" b="1" i="0" u="none" strike="noStrike" dirty="0" smtClean="0">
                          <a:solidFill>
                            <a:schemeClr val="tx1"/>
                          </a:solidFill>
                          <a:effectLst/>
                          <a:latin typeface="Times New Roman"/>
                        </a:rPr>
                        <a:t>No.of Vertices</a:t>
                      </a:r>
                      <a:endParaRPr lang="en-US" sz="1100" b="1" i="0" u="none" strike="noStrike" dirty="0">
                        <a:solidFill>
                          <a:schemeClr val="tx1"/>
                        </a:solidFill>
                        <a:effectLst/>
                        <a:latin typeface="Times New Roman"/>
                      </a:endParaRPr>
                    </a:p>
                  </a:txBody>
                  <a:tcPr marL="8706" marR="8706" marT="8706" marB="0"/>
                </a:tc>
                <a:tc rowSpan="2">
                  <a:txBody>
                    <a:bodyPr/>
                    <a:lstStyle/>
                    <a:p>
                      <a:pPr algn="ctr" fontAlgn="t"/>
                      <a:r>
                        <a:rPr lang="en-US" sz="1100" b="1" i="0" u="none" strike="noStrike" dirty="0" smtClean="0">
                          <a:solidFill>
                            <a:schemeClr val="tx1"/>
                          </a:solidFill>
                          <a:effectLst/>
                          <a:latin typeface="Times New Roman"/>
                        </a:rPr>
                        <a:t>No.of Edges</a:t>
                      </a:r>
                      <a:endParaRPr lang="en-US" sz="1100" b="1" i="0" u="none" strike="noStrike" dirty="0">
                        <a:solidFill>
                          <a:schemeClr val="tx1"/>
                        </a:solidFill>
                        <a:effectLst/>
                        <a:latin typeface="Times New Roman"/>
                      </a:endParaRPr>
                    </a:p>
                  </a:txBody>
                  <a:tcPr marL="8706" marR="8706" marT="8706" marB="0"/>
                </a:tc>
                <a:tc gridSpan="3">
                  <a:txBody>
                    <a:bodyPr/>
                    <a:lstStyle/>
                    <a:p>
                      <a:pPr algn="ctr" fontAlgn="b"/>
                      <a:r>
                        <a:rPr lang="en-US" sz="1100" b="1" i="0" u="none" strike="noStrike" dirty="0" smtClean="0">
                          <a:solidFill>
                            <a:schemeClr val="tx1"/>
                          </a:solidFill>
                          <a:effectLst/>
                          <a:latin typeface="Calibri"/>
                        </a:rPr>
                        <a:t>LDO(#colors)</a:t>
                      </a:r>
                      <a:endParaRPr lang="en-US" sz="1100" b="1" i="0" u="none" strike="noStrike" dirty="0">
                        <a:solidFill>
                          <a:schemeClr val="tx1"/>
                        </a:solidFill>
                        <a:effectLst/>
                        <a:latin typeface="Calibri"/>
                      </a:endParaRPr>
                    </a:p>
                  </a:txBody>
                  <a:tcPr marL="8706" marR="8706" marT="8706" marB="0" anchor="b"/>
                </a:tc>
                <a:tc hMerge="1">
                  <a:txBody>
                    <a:bodyPr/>
                    <a:lstStyle/>
                    <a:p>
                      <a:pPr algn="ctr" fontAlgn="b"/>
                      <a:endParaRPr lang="en-US" sz="1000" b="0" i="0" u="none" strike="noStrike" dirty="0">
                        <a:solidFill>
                          <a:srgbClr val="000000"/>
                        </a:solidFill>
                        <a:effectLst/>
                        <a:latin typeface="Calibri"/>
                      </a:endParaRPr>
                    </a:p>
                  </a:txBody>
                  <a:tcPr marL="8706" marR="8706" marT="8706" marB="0" anchor="b"/>
                </a:tc>
                <a:tc hMerge="1">
                  <a:txBody>
                    <a:bodyPr/>
                    <a:lstStyle/>
                    <a:p>
                      <a:pPr algn="ctr" fontAlgn="b"/>
                      <a:endParaRPr lang="en-US" sz="1000" b="0" i="0" u="none" strike="noStrike" dirty="0">
                        <a:solidFill>
                          <a:srgbClr val="000000"/>
                        </a:solidFill>
                        <a:effectLst/>
                        <a:latin typeface="Calibri"/>
                      </a:endParaRPr>
                    </a:p>
                  </a:txBody>
                  <a:tcPr marL="8706" marR="8706" marT="8706" marB="0" anchor="b"/>
                </a:tc>
                <a:tc gridSpan="3">
                  <a:txBody>
                    <a:bodyPr/>
                    <a:lstStyle/>
                    <a:p>
                      <a:pPr algn="ctr" fontAlgn="b"/>
                      <a:r>
                        <a:rPr lang="en-US" sz="1100" b="1" i="0" u="none" strike="noStrike" dirty="0" smtClean="0">
                          <a:solidFill>
                            <a:schemeClr val="tx1"/>
                          </a:solidFill>
                          <a:effectLst/>
                          <a:latin typeface="Calibri"/>
                        </a:rPr>
                        <a:t>IDO(#colors)</a:t>
                      </a:r>
                      <a:endParaRPr lang="en-US" sz="1100" b="1" i="0" u="none" strike="noStrike" dirty="0">
                        <a:solidFill>
                          <a:schemeClr val="tx1"/>
                        </a:solidFill>
                        <a:effectLst/>
                        <a:latin typeface="Calibri"/>
                      </a:endParaRPr>
                    </a:p>
                  </a:txBody>
                  <a:tcPr marL="8706" marR="8706" marT="8706" marB="0" anchor="b"/>
                </a:tc>
                <a:tc hMerge="1">
                  <a:txBody>
                    <a:bodyPr/>
                    <a:lstStyle/>
                    <a:p>
                      <a:pPr algn="ctr" fontAlgn="b"/>
                      <a:endParaRPr lang="en-US" sz="1000" b="0" i="0" u="none" strike="noStrike" dirty="0">
                        <a:solidFill>
                          <a:srgbClr val="000000"/>
                        </a:solidFill>
                        <a:effectLst/>
                        <a:latin typeface="Calibri"/>
                      </a:endParaRPr>
                    </a:p>
                  </a:txBody>
                  <a:tcPr marL="8706" marR="8706" marT="8706" marB="0" anchor="b"/>
                </a:tc>
                <a:tc hMerge="1">
                  <a:txBody>
                    <a:bodyPr/>
                    <a:lstStyle/>
                    <a:p>
                      <a:pPr algn="ctr" fontAlgn="b"/>
                      <a:endParaRPr lang="en-US" sz="1000" b="0" i="0" u="none" strike="noStrike" dirty="0">
                        <a:solidFill>
                          <a:srgbClr val="000000"/>
                        </a:solidFill>
                        <a:effectLst/>
                        <a:latin typeface="Calibri"/>
                      </a:endParaRPr>
                    </a:p>
                  </a:txBody>
                  <a:tcPr marL="8706" marR="8706" marT="8706" marB="0" anchor="b"/>
                </a:tc>
                <a:tc rowSpan="2">
                  <a:txBody>
                    <a:bodyPr/>
                    <a:lstStyle/>
                    <a:p>
                      <a:pPr algn="ctr" fontAlgn="b"/>
                      <a:r>
                        <a:rPr lang="en-US" sz="1100" b="1" i="0" u="none" strike="noStrike" dirty="0" err="1" smtClean="0">
                          <a:solidFill>
                            <a:schemeClr val="tx1"/>
                          </a:solidFill>
                          <a:effectLst/>
                          <a:latin typeface="Calibri"/>
                        </a:rPr>
                        <a:t>Ind</a:t>
                      </a:r>
                      <a:r>
                        <a:rPr lang="en-US" sz="1100" b="1" i="0" u="none" strike="noStrike" baseline="0" dirty="0" smtClean="0">
                          <a:solidFill>
                            <a:schemeClr val="tx1"/>
                          </a:solidFill>
                          <a:effectLst/>
                          <a:latin typeface="Calibri"/>
                        </a:rPr>
                        <a:t>-Set</a:t>
                      </a:r>
                    </a:p>
                    <a:p>
                      <a:pPr algn="ctr" fontAlgn="b"/>
                      <a:endParaRPr lang="en-US" sz="1100" b="1" i="0" u="none" strike="noStrike" baseline="0" dirty="0" smtClean="0">
                        <a:solidFill>
                          <a:schemeClr val="tx1"/>
                        </a:solidFill>
                        <a:effectLst/>
                        <a:latin typeface="Calibri"/>
                      </a:endParaRPr>
                    </a:p>
                  </a:txBody>
                  <a:tcPr marL="8706" marR="8706" marT="8706" marB="0" anchor="b"/>
                </a:tc>
                <a:tc gridSpan="2">
                  <a:txBody>
                    <a:bodyPr/>
                    <a:lstStyle/>
                    <a:p>
                      <a:pPr algn="ctr" fontAlgn="b"/>
                      <a:r>
                        <a:rPr lang="en-US" sz="1100" b="1" i="0" u="none" strike="noStrike" dirty="0" smtClean="0">
                          <a:solidFill>
                            <a:schemeClr val="tx1"/>
                          </a:solidFill>
                          <a:effectLst/>
                          <a:latin typeface="Calibri"/>
                        </a:rPr>
                        <a:t>Domination Vertex Covering(#colors)</a:t>
                      </a:r>
                      <a:endParaRPr lang="en-US" sz="1100" b="1" i="0" u="none" strike="noStrike" dirty="0">
                        <a:solidFill>
                          <a:schemeClr val="tx1"/>
                        </a:solidFill>
                        <a:effectLst/>
                        <a:latin typeface="Calibri"/>
                      </a:endParaRPr>
                    </a:p>
                  </a:txBody>
                  <a:tcPr marL="8706" marR="8706" marT="8706" marB="0" anchor="b"/>
                </a:tc>
                <a:tc hMerge="1">
                  <a:txBody>
                    <a:bodyPr/>
                    <a:lstStyle/>
                    <a:p>
                      <a:pPr algn="r" fontAlgn="b"/>
                      <a:endParaRPr lang="en-US" sz="1000" b="0" i="0" u="none" strike="noStrike" dirty="0">
                        <a:solidFill>
                          <a:srgbClr val="000000"/>
                        </a:solidFill>
                        <a:effectLst/>
                        <a:latin typeface="Calibri"/>
                      </a:endParaRPr>
                    </a:p>
                  </a:txBody>
                  <a:tcPr marL="8706" marR="8706" marT="8706" marB="0" anchor="b"/>
                </a:tc>
              </a:tr>
              <a:tr h="357614">
                <a:tc vMerge="1">
                  <a:txBody>
                    <a:bodyPr/>
                    <a:lstStyle/>
                    <a:p>
                      <a:pPr algn="l" fontAlgn="t"/>
                      <a:endParaRPr lang="en-US" sz="1100" b="0" i="0" u="none" strike="noStrike" dirty="0">
                        <a:solidFill>
                          <a:srgbClr val="4BACC6"/>
                        </a:solidFill>
                        <a:effectLst/>
                        <a:latin typeface="Times New Roman"/>
                      </a:endParaRPr>
                    </a:p>
                  </a:txBody>
                  <a:tcPr marL="8706" marR="8706" marT="8706" marB="0"/>
                </a:tc>
                <a:tc vMerge="1">
                  <a:txBody>
                    <a:bodyPr/>
                    <a:lstStyle/>
                    <a:p>
                      <a:pPr algn="l" fontAlgn="t"/>
                      <a:endParaRPr lang="en-US" sz="1100" b="0" i="0" u="none" strike="noStrike" dirty="0">
                        <a:solidFill>
                          <a:srgbClr val="4BACC6"/>
                        </a:solidFill>
                        <a:effectLst/>
                        <a:latin typeface="Times New Roman"/>
                      </a:endParaRPr>
                    </a:p>
                  </a:txBody>
                  <a:tcPr marL="8706" marR="8706" marT="8706" marB="0"/>
                </a:tc>
                <a:tc vMerge="1">
                  <a:txBody>
                    <a:bodyPr/>
                    <a:lstStyle/>
                    <a:p>
                      <a:pPr algn="l" fontAlgn="t"/>
                      <a:endParaRPr lang="en-US" sz="1100" b="0" i="0" u="none" strike="noStrike" dirty="0">
                        <a:solidFill>
                          <a:srgbClr val="4BACC6"/>
                        </a:solidFill>
                        <a:effectLst/>
                        <a:latin typeface="Times New Roman"/>
                      </a:endParaRPr>
                    </a:p>
                  </a:txBody>
                  <a:tcPr marL="8706" marR="8706" marT="8706" marB="0"/>
                </a:tc>
                <a:tc>
                  <a:txBody>
                    <a:bodyPr/>
                    <a:lstStyle/>
                    <a:p>
                      <a:pPr algn="ctr" fontAlgn="b"/>
                      <a:r>
                        <a:rPr lang="en-US" sz="1100" b="1" i="0" u="none" strike="noStrike" dirty="0" smtClean="0">
                          <a:solidFill>
                            <a:schemeClr val="tx1"/>
                          </a:solidFill>
                          <a:effectLst/>
                          <a:latin typeface="Calibri"/>
                        </a:rPr>
                        <a:t>Least Color</a:t>
                      </a:r>
                      <a:endParaRPr lang="en-US" sz="1100" b="1" i="0" u="none" strike="noStrike" dirty="0">
                        <a:solidFill>
                          <a:schemeClr val="tx1"/>
                        </a:solidFill>
                        <a:effectLst/>
                        <a:latin typeface="Calibri"/>
                      </a:endParaRPr>
                    </a:p>
                  </a:txBody>
                  <a:tcPr marL="8706" marR="8706" marT="8706" marB="0" anchor="b"/>
                </a:tc>
                <a:tc>
                  <a:txBody>
                    <a:bodyPr/>
                    <a:lstStyle/>
                    <a:p>
                      <a:pPr algn="ctr" fontAlgn="b"/>
                      <a:r>
                        <a:rPr lang="en-US" sz="1100" b="1" i="0" u="none" strike="noStrike" dirty="0" smtClean="0">
                          <a:solidFill>
                            <a:schemeClr val="tx1"/>
                          </a:solidFill>
                          <a:effectLst/>
                          <a:latin typeface="Calibri"/>
                        </a:rPr>
                        <a:t>Random</a:t>
                      </a:r>
                      <a:endParaRPr lang="en-US" sz="1100" b="1" i="0" u="none" strike="noStrike" dirty="0">
                        <a:solidFill>
                          <a:schemeClr val="tx1"/>
                        </a:solidFill>
                        <a:effectLst/>
                        <a:latin typeface="Calibri"/>
                      </a:endParaRPr>
                    </a:p>
                  </a:txBody>
                  <a:tcPr marL="8706" marR="8706" marT="8706" marB="0" anchor="b"/>
                </a:tc>
                <a:tc>
                  <a:txBody>
                    <a:bodyPr/>
                    <a:lstStyle/>
                    <a:p>
                      <a:pPr algn="ctr" fontAlgn="b"/>
                      <a:r>
                        <a:rPr lang="en-US" sz="1100" b="1" i="0" u="none" strike="noStrike" dirty="0" smtClean="0">
                          <a:solidFill>
                            <a:schemeClr val="tx1"/>
                          </a:solidFill>
                          <a:effectLst/>
                          <a:latin typeface="Calibri"/>
                        </a:rPr>
                        <a:t>Half Random</a:t>
                      </a:r>
                      <a:endParaRPr lang="en-US" sz="1100" b="1" i="0" u="none" strike="noStrike" dirty="0">
                        <a:solidFill>
                          <a:schemeClr val="tx1"/>
                        </a:solidFill>
                        <a:effectLst/>
                        <a:latin typeface="Calibri"/>
                      </a:endParaRPr>
                    </a:p>
                  </a:txBody>
                  <a:tcPr marL="8706" marR="8706" marT="8706" marB="0" anchor="b"/>
                </a:tc>
                <a:tc>
                  <a:txBody>
                    <a:bodyPr/>
                    <a:lstStyle/>
                    <a:p>
                      <a:pPr algn="ctr" fontAlgn="b"/>
                      <a:r>
                        <a:rPr lang="en-US" sz="1100" b="1" i="0" u="none" strike="noStrike" dirty="0" smtClean="0">
                          <a:solidFill>
                            <a:schemeClr val="tx1"/>
                          </a:solidFill>
                          <a:effectLst/>
                          <a:latin typeface="Calibri"/>
                        </a:rPr>
                        <a:t>Least Color</a:t>
                      </a:r>
                      <a:endParaRPr lang="en-US" sz="1100" b="1" i="0" u="none" strike="noStrike" dirty="0">
                        <a:solidFill>
                          <a:schemeClr val="tx1"/>
                        </a:solidFill>
                        <a:effectLst/>
                        <a:latin typeface="Calibri"/>
                      </a:endParaRPr>
                    </a:p>
                  </a:txBody>
                  <a:tcPr marL="8706" marR="8706" marT="8706" marB="0" anchor="b"/>
                </a:tc>
                <a:tc>
                  <a:txBody>
                    <a:bodyPr/>
                    <a:lstStyle/>
                    <a:p>
                      <a:pPr algn="ctr" fontAlgn="b"/>
                      <a:r>
                        <a:rPr lang="en-US" sz="1100" b="1" i="0" u="none" strike="noStrike" dirty="0" smtClean="0">
                          <a:solidFill>
                            <a:schemeClr val="tx1"/>
                          </a:solidFill>
                          <a:effectLst/>
                          <a:latin typeface="Calibri"/>
                        </a:rPr>
                        <a:t>Random</a:t>
                      </a:r>
                      <a:endParaRPr lang="en-US" sz="1100" b="1" i="0" u="none" strike="noStrike" dirty="0">
                        <a:solidFill>
                          <a:schemeClr val="tx1"/>
                        </a:solidFill>
                        <a:effectLst/>
                        <a:latin typeface="Calibri"/>
                      </a:endParaRPr>
                    </a:p>
                  </a:txBody>
                  <a:tcPr marL="8706" marR="8706" marT="8706" marB="0" anchor="b"/>
                </a:tc>
                <a:tc>
                  <a:txBody>
                    <a:bodyPr/>
                    <a:lstStyle/>
                    <a:p>
                      <a:pPr algn="ctr" fontAlgn="b"/>
                      <a:r>
                        <a:rPr lang="en-US" sz="1100" b="1" i="0" u="none" strike="noStrike" dirty="0" smtClean="0">
                          <a:solidFill>
                            <a:schemeClr val="tx1"/>
                          </a:solidFill>
                          <a:effectLst/>
                          <a:latin typeface="Calibri"/>
                        </a:rPr>
                        <a:t>Half Random</a:t>
                      </a:r>
                      <a:endParaRPr lang="en-US" sz="1100" b="1" i="0" u="none" strike="noStrike" dirty="0">
                        <a:solidFill>
                          <a:schemeClr val="tx1"/>
                        </a:solidFill>
                        <a:effectLst/>
                        <a:latin typeface="Calibri"/>
                      </a:endParaRPr>
                    </a:p>
                  </a:txBody>
                  <a:tcPr marL="8706" marR="8706" marT="8706" marB="0" anchor="b"/>
                </a:tc>
                <a:tc vMerge="1">
                  <a:txBody>
                    <a:bodyPr/>
                    <a:lstStyle/>
                    <a:p>
                      <a:pPr algn="ctr" fontAlgn="b"/>
                      <a:endParaRPr lang="en-US" sz="1000" b="0" i="0" u="none" strike="noStrike" dirty="0">
                        <a:solidFill>
                          <a:srgbClr val="000000"/>
                        </a:solidFill>
                        <a:effectLst/>
                        <a:latin typeface="Calibri"/>
                      </a:endParaRPr>
                    </a:p>
                  </a:txBody>
                  <a:tcPr marL="8706" marR="8706" marT="8706" marB="0" anchor="b"/>
                </a:tc>
                <a:tc>
                  <a:txBody>
                    <a:bodyPr/>
                    <a:lstStyle/>
                    <a:p>
                      <a:pPr algn="ctr" fontAlgn="b"/>
                      <a:r>
                        <a:rPr lang="en-US" sz="1100" b="1" i="0" u="none" strike="noStrike" dirty="0" smtClean="0">
                          <a:solidFill>
                            <a:schemeClr val="tx1"/>
                          </a:solidFill>
                          <a:effectLst/>
                          <a:latin typeface="Calibri"/>
                        </a:rPr>
                        <a:t>LDO</a:t>
                      </a:r>
                      <a:endParaRPr lang="en-US" sz="1100" b="1" i="0" u="none" strike="noStrike" dirty="0">
                        <a:solidFill>
                          <a:schemeClr val="tx1"/>
                        </a:solidFill>
                        <a:effectLst/>
                        <a:latin typeface="Calibri"/>
                      </a:endParaRPr>
                    </a:p>
                  </a:txBody>
                  <a:tcPr marL="8706" marR="8706" marT="8706" marB="0" anchor="b"/>
                </a:tc>
                <a:tc>
                  <a:txBody>
                    <a:bodyPr/>
                    <a:lstStyle/>
                    <a:p>
                      <a:pPr algn="ctr" fontAlgn="b"/>
                      <a:r>
                        <a:rPr lang="en-US" sz="1100" b="1" i="0" u="none" strike="noStrike" dirty="0" smtClean="0">
                          <a:solidFill>
                            <a:schemeClr val="tx1"/>
                          </a:solidFill>
                          <a:effectLst/>
                          <a:latin typeface="Calibri"/>
                        </a:rPr>
                        <a:t>IDO</a:t>
                      </a:r>
                      <a:endParaRPr lang="en-US" sz="1100" b="1" i="0" u="none" strike="noStrike" dirty="0">
                        <a:solidFill>
                          <a:schemeClr val="tx1"/>
                        </a:solidFill>
                        <a:effectLst/>
                        <a:latin typeface="Calibri"/>
                      </a:endParaRPr>
                    </a:p>
                  </a:txBody>
                  <a:tcPr marL="8706" marR="8706" marT="8706" marB="0" anchor="b"/>
                </a:tc>
              </a:tr>
              <a:tr h="170440">
                <a:tc>
                  <a:txBody>
                    <a:bodyPr/>
                    <a:lstStyle/>
                    <a:p>
                      <a:pPr algn="ctr" fontAlgn="t"/>
                      <a:r>
                        <a:rPr lang="en-US" sz="800" u="none" strike="noStrike" dirty="0">
                          <a:effectLst/>
                        </a:rPr>
                        <a:t>brock2001_3.cq.b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12048</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39</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39</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39</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43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41</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brock2001_4.cq.b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13089</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44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46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52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44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49</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brock4001_1.cq.b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59723</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92</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95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92</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92</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brock4001_2.cq.b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59786</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96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96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101</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brock4001_3.cq.b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59681</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a:effectLst/>
                        </a:rPr>
                        <a:t>95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94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100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100</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brock4001_4.cq.b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59765</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95</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101</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brock8001_1.cq.b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800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139</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139</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154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139</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140</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brock8001_2.cq.b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800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138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154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138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143</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brock8001_3.cq.b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800</a:t>
                      </a:r>
                      <a:endParaRPr lang="en-US" sz="800" b="0" i="0" u="none" strike="noStrike">
                        <a:solidFill>
                          <a:srgbClr val="4BACC6"/>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dirty="0">
                          <a:effectLst/>
                        </a:rPr>
                        <a:t>137</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137</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156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137</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143</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brock8001_4.cq.b</a:t>
                      </a:r>
                      <a:endParaRPr lang="en-US" sz="800" b="0" i="0" u="none" strike="noStrike" dirty="0">
                        <a:solidFill>
                          <a:srgbClr val="4BACC6"/>
                        </a:solidFill>
                        <a:effectLst/>
                        <a:latin typeface="Times New Roman"/>
                      </a:endParaRPr>
                    </a:p>
                  </a:txBody>
                  <a:tcPr marL="6531" marR="6531" marT="6531" marB="0"/>
                </a:tc>
                <a:tc>
                  <a:txBody>
                    <a:bodyPr/>
                    <a:lstStyle/>
                    <a:p>
                      <a:pPr algn="ctr" fontAlgn="t"/>
                      <a:r>
                        <a:rPr lang="en-US" sz="800" u="none" strike="noStrike">
                          <a:effectLst/>
                        </a:rPr>
                        <a:t>800</a:t>
                      </a:r>
                      <a:endParaRPr lang="en-US" sz="800" b="0" i="0" u="none" strike="noStrike">
                        <a:solidFill>
                          <a:srgbClr val="4BACC6"/>
                        </a:solidFill>
                        <a:effectLst/>
                        <a:latin typeface="Times New Roman"/>
                      </a:endParaRPr>
                    </a:p>
                  </a:txBody>
                  <a:tcPr marL="6531" marR="6531" marT="6531" marB="0"/>
                </a:tc>
                <a:tc>
                  <a:txBody>
                    <a:bodyPr/>
                    <a:lstStyle/>
                    <a:p>
                      <a:pPr algn="ctr" fontAlgn="b"/>
                      <a:r>
                        <a:rPr lang="en-US" sz="800" u="none" strike="noStrike">
                          <a:effectLst/>
                        </a:rPr>
                        <a:t> </a:t>
                      </a:r>
                      <a:endParaRPr lang="en-US" sz="800" b="0" i="0" u="none" strike="noStrike">
                        <a:solidFill>
                          <a:srgbClr val="4BACC6"/>
                        </a:solidFill>
                        <a:effectLst/>
                        <a:latin typeface="Arial"/>
                      </a:endParaRPr>
                    </a:p>
                  </a:txBody>
                  <a:tcPr marL="6531" marR="6531" marT="6531" marB="0" anchor="b"/>
                </a:tc>
                <a:tc>
                  <a:txBody>
                    <a:bodyPr/>
                    <a:lstStyle/>
                    <a:p>
                      <a:pPr algn="ctr" fontAlgn="b"/>
                      <a:r>
                        <a:rPr lang="en-US" sz="800" u="none" strike="noStrike" dirty="0">
                          <a:effectLst/>
                        </a:rPr>
                        <a:t>138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152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138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142</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C-fat200-1.clq</a:t>
                      </a:r>
                      <a:endParaRPr lang="en-US" sz="800" b="0" i="0" u="none" strike="noStrike" dirty="0">
                        <a:solidFill>
                          <a:srgbClr val="000000"/>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000000"/>
                        </a:solidFill>
                        <a:effectLst/>
                        <a:latin typeface="Times New Roman"/>
                      </a:endParaRPr>
                    </a:p>
                  </a:txBody>
                  <a:tcPr marL="6531" marR="6531" marT="6531" marB="0"/>
                </a:tc>
                <a:tc>
                  <a:txBody>
                    <a:bodyPr/>
                    <a:lstStyle/>
                    <a:p>
                      <a:pPr algn="ctr" fontAlgn="t"/>
                      <a:r>
                        <a:rPr lang="en-US" sz="800" u="none" strike="noStrike">
                          <a:effectLst/>
                        </a:rPr>
                        <a:t>3235</a:t>
                      </a:r>
                      <a:endParaRPr lang="en-US" sz="800" b="0" i="0" u="none" strike="noStrike">
                        <a:solidFill>
                          <a:srgbClr val="000000"/>
                        </a:solidFill>
                        <a:effectLst/>
                        <a:latin typeface="Times New Roman"/>
                      </a:endParaRPr>
                    </a:p>
                  </a:txBody>
                  <a:tcPr marL="6531" marR="6531" marT="6531" marB="0"/>
                </a:tc>
                <a:tc>
                  <a:txBody>
                    <a:bodyPr/>
                    <a:lstStyle/>
                    <a:p>
                      <a:pPr algn="ctr" fontAlgn="b"/>
                      <a:r>
                        <a:rPr lang="en-US" sz="800" u="none" strike="noStrike">
                          <a:effectLst/>
                        </a:rPr>
                        <a:t>13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12</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C-fat200-2.clq</a:t>
                      </a:r>
                      <a:endParaRPr lang="en-US" sz="800" b="0" i="0" u="none" strike="noStrike" dirty="0">
                        <a:solidFill>
                          <a:srgbClr val="000000"/>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000000"/>
                        </a:solidFill>
                        <a:effectLst/>
                        <a:latin typeface="Times New Roman"/>
                      </a:endParaRPr>
                    </a:p>
                  </a:txBody>
                  <a:tcPr marL="6531" marR="6531" marT="6531" marB="0"/>
                </a:tc>
                <a:tc>
                  <a:txBody>
                    <a:bodyPr/>
                    <a:lstStyle/>
                    <a:p>
                      <a:pPr algn="ctr" fontAlgn="t"/>
                      <a:r>
                        <a:rPr lang="en-US" sz="800" u="none" strike="noStrike">
                          <a:effectLst/>
                        </a:rPr>
                        <a:t>3235</a:t>
                      </a:r>
                      <a:endParaRPr lang="en-US" sz="800" b="0" i="0" u="none" strike="noStrike">
                        <a:solidFill>
                          <a:srgbClr val="000000"/>
                        </a:solidFill>
                        <a:effectLst/>
                        <a:latin typeface="Times New Roman"/>
                      </a:endParaRPr>
                    </a:p>
                  </a:txBody>
                  <a:tcPr marL="6531" marR="6531" marT="6531" marB="0"/>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25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24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C-fat200-5.clq</a:t>
                      </a:r>
                      <a:endParaRPr lang="en-US" sz="800" b="0" i="0" u="none" strike="noStrike" dirty="0">
                        <a:solidFill>
                          <a:srgbClr val="000000"/>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000000"/>
                        </a:solidFill>
                        <a:effectLst/>
                        <a:latin typeface="Times New Roman"/>
                      </a:endParaRPr>
                    </a:p>
                  </a:txBody>
                  <a:tcPr marL="6531" marR="6531" marT="6531" marB="0"/>
                </a:tc>
                <a:tc>
                  <a:txBody>
                    <a:bodyPr/>
                    <a:lstStyle/>
                    <a:p>
                      <a:pPr algn="ctr" fontAlgn="t"/>
                      <a:r>
                        <a:rPr lang="en-US" sz="800" u="none" strike="noStrike">
                          <a:effectLst/>
                        </a:rPr>
                        <a:t>8473</a:t>
                      </a:r>
                      <a:endParaRPr lang="en-US" sz="800" b="0" i="0" u="none" strike="noStrike">
                        <a:solidFill>
                          <a:srgbClr val="000000"/>
                        </a:solidFill>
                        <a:effectLst/>
                        <a:latin typeface="Times New Roman"/>
                      </a:endParaRPr>
                    </a:p>
                  </a:txBody>
                  <a:tcPr marL="6531" marR="6531" marT="6531" marB="0"/>
                </a:tc>
                <a:tc>
                  <a:txBody>
                    <a:bodyPr/>
                    <a:lstStyle/>
                    <a:p>
                      <a:pPr algn="ctr" fontAlgn="b"/>
                      <a:r>
                        <a:rPr lang="en-US" sz="800" u="none" strike="noStrike" dirty="0">
                          <a:effectLst/>
                        </a:rPr>
                        <a:t>82</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82</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82</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84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84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84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84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84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84</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C-fat500-1.clq</a:t>
                      </a:r>
                      <a:endParaRPr lang="en-US" sz="800" b="0" i="0" u="none" strike="noStrike" dirty="0">
                        <a:solidFill>
                          <a:srgbClr val="000000"/>
                        </a:solidFill>
                        <a:effectLst/>
                        <a:latin typeface="Times New Roman"/>
                      </a:endParaRPr>
                    </a:p>
                  </a:txBody>
                  <a:tcPr marL="6531" marR="6531" marT="6531" marB="0"/>
                </a:tc>
                <a:tc>
                  <a:txBody>
                    <a:bodyPr/>
                    <a:lstStyle/>
                    <a:p>
                      <a:pPr algn="ctr" fontAlgn="t"/>
                      <a:r>
                        <a:rPr lang="en-US" sz="800" u="none" strike="noStrike">
                          <a:effectLst/>
                        </a:rPr>
                        <a:t>500</a:t>
                      </a:r>
                      <a:endParaRPr lang="en-US" sz="800" b="0" i="0" u="none" strike="noStrike">
                        <a:solidFill>
                          <a:srgbClr val="000000"/>
                        </a:solidFill>
                        <a:effectLst/>
                        <a:latin typeface="Times New Roman"/>
                      </a:endParaRPr>
                    </a:p>
                  </a:txBody>
                  <a:tcPr marL="6531" marR="6531" marT="6531" marB="0"/>
                </a:tc>
                <a:tc>
                  <a:txBody>
                    <a:bodyPr/>
                    <a:lstStyle/>
                    <a:p>
                      <a:pPr algn="ctr" fontAlgn="t"/>
                      <a:r>
                        <a:rPr lang="en-US" sz="800" u="none" strike="noStrike">
                          <a:effectLst/>
                        </a:rPr>
                        <a:t>4459</a:t>
                      </a:r>
                      <a:endParaRPr lang="en-US" sz="800" b="0" i="0" u="none" strike="noStrike">
                        <a:solidFill>
                          <a:srgbClr val="000000"/>
                        </a:solidFill>
                        <a:effectLst/>
                        <a:latin typeface="Times New Roman"/>
                      </a:endParaRPr>
                    </a:p>
                  </a:txBody>
                  <a:tcPr marL="6531" marR="6531" marT="6531" marB="0"/>
                </a:tc>
                <a:tc>
                  <a:txBody>
                    <a:bodyPr/>
                    <a:lstStyle/>
                    <a:p>
                      <a:pPr algn="ctr" fontAlgn="b"/>
                      <a:r>
                        <a:rPr lang="en-US" sz="800" u="none" strike="noStrike">
                          <a:effectLst/>
                        </a:rPr>
                        <a:t>18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16</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dirty="0">
                          <a:effectLst/>
                        </a:rPr>
                        <a:t>14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C-fat500-10.clq</a:t>
                      </a:r>
                      <a:endParaRPr lang="en-US" sz="800" b="0" i="0" u="none" strike="noStrike" dirty="0">
                        <a:solidFill>
                          <a:srgbClr val="000000"/>
                        </a:solidFill>
                        <a:effectLst/>
                        <a:latin typeface="Times New Roman"/>
                      </a:endParaRPr>
                    </a:p>
                  </a:txBody>
                  <a:tcPr marL="6531" marR="6531" marT="6531" marB="0"/>
                </a:tc>
                <a:tc>
                  <a:txBody>
                    <a:bodyPr/>
                    <a:lstStyle/>
                    <a:p>
                      <a:pPr algn="ctr" fontAlgn="t"/>
                      <a:r>
                        <a:rPr lang="en-US" sz="800" u="none" strike="noStrike">
                          <a:effectLst/>
                        </a:rPr>
                        <a:t>500</a:t>
                      </a:r>
                      <a:endParaRPr lang="en-US" sz="800" b="0" i="0" u="none" strike="noStrike">
                        <a:solidFill>
                          <a:srgbClr val="000000"/>
                        </a:solidFill>
                        <a:effectLst/>
                        <a:latin typeface="Times New Roman"/>
                      </a:endParaRPr>
                    </a:p>
                  </a:txBody>
                  <a:tcPr marL="6531" marR="6531" marT="6531" marB="0"/>
                </a:tc>
                <a:tc>
                  <a:txBody>
                    <a:bodyPr/>
                    <a:lstStyle/>
                    <a:p>
                      <a:pPr algn="ctr" fontAlgn="t"/>
                      <a:r>
                        <a:rPr lang="en-US" sz="800" u="none" strike="noStrike">
                          <a:effectLst/>
                        </a:rPr>
                        <a:t>46627</a:t>
                      </a:r>
                      <a:endParaRPr lang="en-US" sz="800" b="0" i="0" u="none" strike="noStrike">
                        <a:solidFill>
                          <a:srgbClr val="000000"/>
                        </a:solidFill>
                        <a:effectLst/>
                        <a:latin typeface="Times New Roman"/>
                      </a:endParaRPr>
                    </a:p>
                  </a:txBody>
                  <a:tcPr marL="6531" marR="6531" marT="6531" marB="0"/>
                </a:tc>
                <a:tc>
                  <a:txBody>
                    <a:bodyPr/>
                    <a:lstStyle/>
                    <a:p>
                      <a:pPr algn="ctr" fontAlgn="b"/>
                      <a:r>
                        <a:rPr lang="en-US" sz="800" u="none" strike="noStrike">
                          <a:effectLst/>
                        </a:rPr>
                        <a:t>127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126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126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126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127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C-fat500-2.clq</a:t>
                      </a:r>
                      <a:endParaRPr lang="en-US" sz="800" b="0" i="0" u="none" strike="noStrike" dirty="0">
                        <a:solidFill>
                          <a:srgbClr val="000000"/>
                        </a:solidFill>
                        <a:effectLst/>
                        <a:latin typeface="Times New Roman"/>
                      </a:endParaRPr>
                    </a:p>
                  </a:txBody>
                  <a:tcPr marL="6531" marR="6531" marT="6531" marB="0"/>
                </a:tc>
                <a:tc>
                  <a:txBody>
                    <a:bodyPr/>
                    <a:lstStyle/>
                    <a:p>
                      <a:pPr algn="ctr" fontAlgn="t"/>
                      <a:r>
                        <a:rPr lang="en-US" sz="800" u="none" strike="noStrike">
                          <a:effectLst/>
                        </a:rPr>
                        <a:t>500</a:t>
                      </a:r>
                      <a:endParaRPr lang="en-US" sz="800" b="0" i="0" u="none" strike="noStrike">
                        <a:solidFill>
                          <a:srgbClr val="000000"/>
                        </a:solidFill>
                        <a:effectLst/>
                        <a:latin typeface="Times New Roman"/>
                      </a:endParaRPr>
                    </a:p>
                  </a:txBody>
                  <a:tcPr marL="6531" marR="6531" marT="6531" marB="0"/>
                </a:tc>
                <a:tc>
                  <a:txBody>
                    <a:bodyPr/>
                    <a:lstStyle/>
                    <a:p>
                      <a:pPr algn="ctr" fontAlgn="t"/>
                      <a:r>
                        <a:rPr lang="en-US" sz="800" u="none" strike="noStrike">
                          <a:effectLst/>
                        </a:rPr>
                        <a:t>9139</a:t>
                      </a:r>
                      <a:endParaRPr lang="en-US" sz="800" b="0" i="0" u="none" strike="noStrike">
                        <a:solidFill>
                          <a:srgbClr val="000000"/>
                        </a:solidFill>
                        <a:effectLst/>
                        <a:latin typeface="Times New Roman"/>
                      </a:endParaRPr>
                    </a:p>
                  </a:txBody>
                  <a:tcPr marL="6531" marR="6531" marT="6531" marB="0"/>
                </a:tc>
                <a:tc>
                  <a:txBody>
                    <a:bodyPr/>
                    <a:lstStyle/>
                    <a:p>
                      <a:pPr algn="ctr" fontAlgn="b"/>
                      <a:r>
                        <a:rPr lang="en-US" sz="800" u="none" strike="noStrike">
                          <a:effectLst/>
                        </a:rPr>
                        <a:t>33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27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33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C-fat500-5.clq</a:t>
                      </a:r>
                      <a:endParaRPr lang="en-US" sz="800" b="0" i="0" u="none" strike="noStrike" dirty="0">
                        <a:solidFill>
                          <a:srgbClr val="000000"/>
                        </a:solidFill>
                        <a:effectLst/>
                        <a:latin typeface="Times New Roman"/>
                      </a:endParaRPr>
                    </a:p>
                  </a:txBody>
                  <a:tcPr marL="6531" marR="6531" marT="6531" marB="0"/>
                </a:tc>
                <a:tc>
                  <a:txBody>
                    <a:bodyPr/>
                    <a:lstStyle/>
                    <a:p>
                      <a:pPr algn="ctr" fontAlgn="t"/>
                      <a:r>
                        <a:rPr lang="en-US" sz="800" u="none" strike="noStrike">
                          <a:effectLst/>
                        </a:rPr>
                        <a:t>500</a:t>
                      </a:r>
                      <a:endParaRPr lang="en-US" sz="800" b="0" i="0" u="none" strike="noStrike">
                        <a:solidFill>
                          <a:srgbClr val="000000"/>
                        </a:solidFill>
                        <a:effectLst/>
                        <a:latin typeface="Times New Roman"/>
                      </a:endParaRPr>
                    </a:p>
                  </a:txBody>
                  <a:tcPr marL="6531" marR="6531" marT="6531" marB="0"/>
                </a:tc>
                <a:tc>
                  <a:txBody>
                    <a:bodyPr/>
                    <a:lstStyle/>
                    <a:p>
                      <a:pPr algn="ctr" fontAlgn="t"/>
                      <a:r>
                        <a:rPr lang="en-US" sz="800" u="none" strike="noStrike">
                          <a:effectLst/>
                        </a:rPr>
                        <a:t>23191</a:t>
                      </a:r>
                      <a:endParaRPr lang="en-US" sz="800" b="0" i="0" u="none" strike="noStrike">
                        <a:solidFill>
                          <a:srgbClr val="000000"/>
                        </a:solidFill>
                        <a:effectLst/>
                        <a:latin typeface="Times New Roman"/>
                      </a:endParaRPr>
                    </a:p>
                  </a:txBody>
                  <a:tcPr marL="6531" marR="6531" marT="6531" marB="0"/>
                </a:tc>
                <a:tc>
                  <a:txBody>
                    <a:bodyPr/>
                    <a:lstStyle/>
                    <a:p>
                      <a:pPr algn="ctr" fontAlgn="b"/>
                      <a:r>
                        <a:rPr lang="en-US" sz="800" u="none" strike="noStrike">
                          <a:effectLst/>
                        </a:rPr>
                        <a:t>78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79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79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64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66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64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64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78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64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gen200_p0.9_44.b</a:t>
                      </a:r>
                      <a:endParaRPr lang="en-US" sz="800" b="0" i="0" u="none" strike="noStrike" dirty="0">
                        <a:solidFill>
                          <a:srgbClr val="00B050"/>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00B050"/>
                        </a:solidFill>
                        <a:effectLst/>
                        <a:latin typeface="Times New Roman"/>
                      </a:endParaRPr>
                    </a:p>
                  </a:txBody>
                  <a:tcPr marL="6531" marR="6531" marT="6531" marB="0"/>
                </a:tc>
                <a:tc>
                  <a:txBody>
                    <a:bodyPr/>
                    <a:lstStyle/>
                    <a:p>
                      <a:pPr algn="ctr" fontAlgn="t"/>
                      <a:r>
                        <a:rPr lang="en-US" sz="800" u="none" strike="noStrike">
                          <a:effectLst/>
                        </a:rPr>
                        <a:t>17910</a:t>
                      </a:r>
                      <a:endParaRPr lang="en-US" sz="800" b="0" i="0" u="none" strike="noStrike">
                        <a:solidFill>
                          <a:srgbClr val="00B050"/>
                        </a:solidFill>
                        <a:effectLst/>
                        <a:latin typeface="Times New Roman"/>
                      </a:endParaRPr>
                    </a:p>
                  </a:txBody>
                  <a:tcPr marL="6531" marR="6531" marT="6531" marB="0"/>
                </a:tc>
                <a:tc>
                  <a:txBody>
                    <a:bodyPr/>
                    <a:lstStyle/>
                    <a:p>
                      <a:pPr algn="ctr" fontAlgn="b"/>
                      <a:r>
                        <a:rPr lang="en-US" sz="800" u="none" strike="noStrike" dirty="0">
                          <a:effectLst/>
                        </a:rPr>
                        <a:t>68</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a:effectLst/>
                        </a:rPr>
                        <a:t>72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a:effectLst/>
                        </a:rPr>
                        <a:t>62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70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66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68</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a:effectLst/>
                        </a:rPr>
                        <a:t>66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60</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gen200_p0.9_55.b</a:t>
                      </a:r>
                      <a:endParaRPr lang="en-US" sz="800" b="0" i="0" u="none" strike="noStrike" dirty="0">
                        <a:solidFill>
                          <a:srgbClr val="00B050"/>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00B050"/>
                        </a:solidFill>
                        <a:effectLst/>
                        <a:latin typeface="Times New Roman"/>
                      </a:endParaRPr>
                    </a:p>
                  </a:txBody>
                  <a:tcPr marL="6531" marR="6531" marT="6531" marB="0"/>
                </a:tc>
                <a:tc>
                  <a:txBody>
                    <a:bodyPr/>
                    <a:lstStyle/>
                    <a:p>
                      <a:pPr algn="ctr" fontAlgn="t"/>
                      <a:r>
                        <a:rPr lang="en-US" sz="800" u="none" strike="noStrike">
                          <a:effectLst/>
                        </a:rPr>
                        <a:t>17910</a:t>
                      </a:r>
                      <a:endParaRPr lang="en-US" sz="800" b="0" i="0" u="none" strike="noStrike">
                        <a:solidFill>
                          <a:srgbClr val="00B050"/>
                        </a:solidFill>
                        <a:effectLst/>
                        <a:latin typeface="Times New Roman"/>
                      </a:endParaRPr>
                    </a:p>
                  </a:txBody>
                  <a:tcPr marL="6531" marR="6531" marT="6531" marB="0"/>
                </a:tc>
                <a:tc>
                  <a:txBody>
                    <a:bodyPr/>
                    <a:lstStyle/>
                    <a:p>
                      <a:pPr algn="ctr" fontAlgn="b"/>
                      <a:r>
                        <a:rPr lang="en-US" sz="800" u="none" strike="noStrike" dirty="0">
                          <a:effectLst/>
                        </a:rPr>
                        <a:t>71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74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73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73</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a:effectLst/>
                        </a:rPr>
                        <a:t>78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74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74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71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72</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gen400-p0.9-55</a:t>
                      </a:r>
                      <a:endParaRPr lang="en-US" sz="800" b="0" i="0" u="none" strike="noStrike" dirty="0">
                        <a:solidFill>
                          <a:srgbClr val="00B050"/>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00B050"/>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00B050"/>
                        </a:solidFill>
                        <a:effectLst/>
                        <a:latin typeface="Times New Roman"/>
                      </a:endParaRPr>
                    </a:p>
                  </a:txBody>
                  <a:tcPr marL="6531" marR="6531" marT="6531" marB="0"/>
                </a:tc>
                <a:tc>
                  <a:txBody>
                    <a:bodyPr/>
                    <a:lstStyle/>
                    <a:p>
                      <a:pPr algn="ctr" fontAlgn="b"/>
                      <a:r>
                        <a:rPr lang="en-US" sz="800" u="none" strike="noStrike">
                          <a:effectLst/>
                        </a:rPr>
                        <a:t>120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87</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gen400-p0.9-65</a:t>
                      </a:r>
                      <a:endParaRPr lang="en-US" sz="800" b="0" i="0" u="none" strike="noStrike" dirty="0">
                        <a:solidFill>
                          <a:srgbClr val="00B050"/>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00B050"/>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00B050"/>
                        </a:solidFill>
                        <a:effectLst/>
                        <a:latin typeface="Times New Roman"/>
                      </a:endParaRPr>
                    </a:p>
                  </a:txBody>
                  <a:tcPr marL="6531" marR="6531" marT="6531" marB="0"/>
                </a:tc>
                <a:tc>
                  <a:txBody>
                    <a:bodyPr/>
                    <a:lstStyle/>
                    <a:p>
                      <a:pPr algn="ctr" fontAlgn="b"/>
                      <a:r>
                        <a:rPr lang="en-US" sz="800" u="none" strike="noStrike">
                          <a:effectLst/>
                        </a:rPr>
                        <a:t>130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87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84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gen400-p0.9-75</a:t>
                      </a:r>
                      <a:endParaRPr lang="en-US" sz="800" b="0" i="0" u="none" strike="noStrike" dirty="0">
                        <a:solidFill>
                          <a:srgbClr val="00B050"/>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00B050"/>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00B050"/>
                        </a:solidFill>
                        <a:effectLst/>
                        <a:latin typeface="Times New Roman"/>
                      </a:endParaRPr>
                    </a:p>
                  </a:txBody>
                  <a:tcPr marL="6531" marR="6531" marT="6531" marB="0"/>
                </a:tc>
                <a:tc>
                  <a:txBody>
                    <a:bodyPr/>
                    <a:lstStyle/>
                    <a:p>
                      <a:pPr algn="ctr" fontAlgn="b"/>
                      <a:r>
                        <a:rPr lang="en-US" sz="800" u="none" strike="noStrike">
                          <a:effectLst/>
                        </a:rPr>
                        <a:t>129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139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101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115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101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128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132</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dirty="0">
                          <a:effectLst/>
                        </a:rPr>
                        <a:t>101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hamming6-4.clq</a:t>
                      </a:r>
                      <a:endParaRPr lang="en-US" sz="800" b="0" i="0" u="none" strike="noStrike" dirty="0">
                        <a:solidFill>
                          <a:srgbClr val="31869B"/>
                        </a:solidFill>
                        <a:effectLst/>
                        <a:latin typeface="Times New Roman"/>
                      </a:endParaRPr>
                    </a:p>
                  </a:txBody>
                  <a:tcPr marL="6531" marR="6531" marT="6531" marB="0"/>
                </a:tc>
                <a:tc>
                  <a:txBody>
                    <a:bodyPr/>
                    <a:lstStyle/>
                    <a:p>
                      <a:pPr algn="ctr" fontAlgn="t"/>
                      <a:r>
                        <a:rPr lang="en-US" sz="800" u="none" strike="noStrike">
                          <a:effectLst/>
                        </a:rPr>
                        <a:t>64</a:t>
                      </a:r>
                      <a:endParaRPr lang="en-US" sz="800" b="0" i="0" u="none" strike="noStrike">
                        <a:solidFill>
                          <a:srgbClr val="31869B"/>
                        </a:solidFill>
                        <a:effectLst/>
                        <a:latin typeface="Times New Roman"/>
                      </a:endParaRPr>
                    </a:p>
                  </a:txBody>
                  <a:tcPr marL="6531" marR="6531" marT="6531" marB="0"/>
                </a:tc>
                <a:tc>
                  <a:txBody>
                    <a:bodyPr/>
                    <a:lstStyle/>
                    <a:p>
                      <a:pPr algn="ctr" fontAlgn="t"/>
                      <a:r>
                        <a:rPr lang="en-US" sz="800" u="none" strike="noStrike">
                          <a:effectLst/>
                        </a:rPr>
                        <a:t>704</a:t>
                      </a:r>
                      <a:endParaRPr lang="en-US" sz="800" b="0" i="0" u="none" strike="noStrike">
                        <a:solidFill>
                          <a:srgbClr val="31869B"/>
                        </a:solidFill>
                        <a:effectLst/>
                        <a:latin typeface="Times New Roman"/>
                      </a:endParaRPr>
                    </a:p>
                  </a:txBody>
                  <a:tcPr marL="6531" marR="6531" marT="6531" marB="0"/>
                </a:tc>
                <a:tc>
                  <a:txBody>
                    <a:bodyPr/>
                    <a:lstStyle/>
                    <a:p>
                      <a:pPr algn="ctr" fontAlgn="b"/>
                      <a:r>
                        <a:rPr lang="en-US" sz="800" u="none" strike="noStrike" dirty="0">
                          <a:effectLst/>
                        </a:rPr>
                        <a:t>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9</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keller4.clq.b</a:t>
                      </a:r>
                      <a:endParaRPr lang="en-US" sz="800" b="0" i="0" u="none" strike="noStrike" dirty="0">
                        <a:solidFill>
                          <a:srgbClr val="262626"/>
                        </a:solidFill>
                        <a:effectLst/>
                        <a:latin typeface="Times New Roman"/>
                      </a:endParaRPr>
                    </a:p>
                  </a:txBody>
                  <a:tcPr marL="6531" marR="6531" marT="6531" marB="0"/>
                </a:tc>
                <a:tc>
                  <a:txBody>
                    <a:bodyPr/>
                    <a:lstStyle/>
                    <a:p>
                      <a:pPr algn="ctr" fontAlgn="t"/>
                      <a:r>
                        <a:rPr lang="en-US" sz="800" u="none" strike="noStrike">
                          <a:effectLst/>
                        </a:rPr>
                        <a:t>171</a:t>
                      </a:r>
                      <a:endParaRPr lang="en-US" sz="800" b="0" i="0" u="none" strike="noStrike">
                        <a:solidFill>
                          <a:srgbClr val="262626"/>
                        </a:solidFill>
                        <a:effectLst/>
                        <a:latin typeface="Times New Roman"/>
                      </a:endParaRPr>
                    </a:p>
                  </a:txBody>
                  <a:tcPr marL="6531" marR="6531" marT="6531" marB="0"/>
                </a:tc>
                <a:tc>
                  <a:txBody>
                    <a:bodyPr/>
                    <a:lstStyle/>
                    <a:p>
                      <a:pPr algn="ctr" fontAlgn="t"/>
                      <a:r>
                        <a:rPr lang="en-US" sz="800" u="none" strike="noStrike">
                          <a:effectLst/>
                        </a:rPr>
                        <a:t>9435</a:t>
                      </a:r>
                      <a:endParaRPr lang="en-US" sz="800" b="0" i="0" u="none" strike="noStrike">
                        <a:solidFill>
                          <a:srgbClr val="262626"/>
                        </a:solidFill>
                        <a:effectLst/>
                        <a:latin typeface="Times New Roman"/>
                      </a:endParaRPr>
                    </a:p>
                  </a:txBody>
                  <a:tcPr marL="6531" marR="6531" marT="6531" marB="0"/>
                </a:tc>
                <a:tc>
                  <a:txBody>
                    <a:bodyPr/>
                    <a:lstStyle/>
                    <a:p>
                      <a:pPr algn="ctr" fontAlgn="b"/>
                      <a:r>
                        <a:rPr lang="en-US" sz="800" u="none" strike="noStrike">
                          <a:effectLst/>
                        </a:rPr>
                        <a:t>32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31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37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31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31</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Keller5.clq.b</a:t>
                      </a:r>
                      <a:endParaRPr lang="en-US" sz="800" b="0" i="0" u="none" strike="noStrike" dirty="0">
                        <a:solidFill>
                          <a:srgbClr val="262626"/>
                        </a:solidFill>
                        <a:effectLst/>
                        <a:latin typeface="Times New Roman"/>
                      </a:endParaRPr>
                    </a:p>
                  </a:txBody>
                  <a:tcPr marL="6531" marR="6531" marT="6531" marB="0"/>
                </a:tc>
                <a:tc>
                  <a:txBody>
                    <a:bodyPr/>
                    <a:lstStyle/>
                    <a:p>
                      <a:pPr algn="ctr" fontAlgn="t"/>
                      <a:r>
                        <a:rPr lang="en-US" sz="800" u="none" strike="noStrike">
                          <a:effectLst/>
                        </a:rPr>
                        <a:t>776</a:t>
                      </a:r>
                      <a:endParaRPr lang="en-US" sz="800" b="0" i="0" u="none" strike="noStrike">
                        <a:solidFill>
                          <a:srgbClr val="262626"/>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262626"/>
                        </a:solidFill>
                        <a:effectLst/>
                        <a:latin typeface="Times New Roman"/>
                      </a:endParaRPr>
                    </a:p>
                  </a:txBody>
                  <a:tcPr marL="6531" marR="6531" marT="6531" marB="0"/>
                </a:tc>
                <a:tc>
                  <a:txBody>
                    <a:bodyPr/>
                    <a:lstStyle/>
                    <a:p>
                      <a:pPr algn="ctr" fontAlgn="b"/>
                      <a:r>
                        <a:rPr lang="en-US" sz="800" u="none" strike="noStrike">
                          <a:effectLst/>
                        </a:rPr>
                        <a:t>107</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116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106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118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114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175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123</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108</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keller6.clq.b</a:t>
                      </a:r>
                      <a:endParaRPr lang="en-US" sz="800" b="0" i="0" u="none" strike="noStrike" dirty="0">
                        <a:solidFill>
                          <a:srgbClr val="262626"/>
                        </a:solidFill>
                        <a:effectLst/>
                        <a:latin typeface="Times New Roman"/>
                      </a:endParaRPr>
                    </a:p>
                  </a:txBody>
                  <a:tcPr marL="6531" marR="6531" marT="6531" marB="0"/>
                </a:tc>
                <a:tc>
                  <a:txBody>
                    <a:bodyPr/>
                    <a:lstStyle/>
                    <a:p>
                      <a:pPr algn="ctr" fontAlgn="t"/>
                      <a:r>
                        <a:rPr lang="en-US" sz="800" u="none" strike="noStrike">
                          <a:effectLst/>
                        </a:rPr>
                        <a:t>3361</a:t>
                      </a:r>
                      <a:endParaRPr lang="en-US" sz="800" b="0" i="0" u="none" strike="noStrike">
                        <a:solidFill>
                          <a:srgbClr val="262626"/>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262626"/>
                        </a:solidFill>
                        <a:effectLst/>
                        <a:latin typeface="Times New Roman"/>
                      </a:endParaRPr>
                    </a:p>
                  </a:txBody>
                  <a:tcPr marL="6531" marR="6531" marT="6531" marB="0"/>
                </a:tc>
                <a:tc>
                  <a:txBody>
                    <a:bodyPr/>
                    <a:lstStyle/>
                    <a:p>
                      <a:pPr algn="ctr" fontAlgn="b"/>
                      <a:r>
                        <a:rPr lang="en-US" sz="800" u="none" strike="noStrike">
                          <a:effectLst/>
                        </a:rPr>
                        <a:t>260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312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285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380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400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350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781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380</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260</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MANN_a27.clq</a:t>
                      </a:r>
                      <a:endParaRPr lang="en-US" sz="800" b="0" i="0" u="none" strike="noStrike" dirty="0">
                        <a:solidFill>
                          <a:srgbClr val="963634"/>
                        </a:solidFill>
                        <a:effectLst/>
                        <a:latin typeface="Times New Roman"/>
                      </a:endParaRPr>
                    </a:p>
                  </a:txBody>
                  <a:tcPr marL="6531" marR="6531" marT="6531" marB="0"/>
                </a:tc>
                <a:tc>
                  <a:txBody>
                    <a:bodyPr/>
                    <a:lstStyle/>
                    <a:p>
                      <a:pPr algn="ctr" fontAlgn="t"/>
                      <a:r>
                        <a:rPr lang="en-US" sz="800" u="none" strike="noStrike">
                          <a:effectLst/>
                        </a:rPr>
                        <a:t>378</a:t>
                      </a:r>
                      <a:endParaRPr lang="en-US" sz="800" b="0" i="0" u="none" strike="noStrike">
                        <a:solidFill>
                          <a:srgbClr val="963634"/>
                        </a:solidFill>
                        <a:effectLst/>
                        <a:latin typeface="Times New Roman"/>
                      </a:endParaRPr>
                    </a:p>
                  </a:txBody>
                  <a:tcPr marL="6531" marR="6531" marT="6531" marB="0"/>
                </a:tc>
                <a:tc>
                  <a:txBody>
                    <a:bodyPr/>
                    <a:lstStyle/>
                    <a:p>
                      <a:pPr algn="ctr" fontAlgn="t"/>
                      <a:r>
                        <a:rPr lang="en-US" sz="800" u="none" strike="noStrike">
                          <a:effectLst/>
                        </a:rPr>
                        <a:t>70551</a:t>
                      </a:r>
                      <a:endParaRPr lang="en-US" sz="800" b="0" i="0" u="none" strike="noStrike">
                        <a:solidFill>
                          <a:srgbClr val="963634"/>
                        </a:solidFill>
                        <a:effectLst/>
                        <a:latin typeface="Times New Roman"/>
                      </a:endParaRPr>
                    </a:p>
                  </a:txBody>
                  <a:tcPr marL="6531" marR="6531" marT="6531" marB="0"/>
                </a:tc>
                <a:tc>
                  <a:txBody>
                    <a:bodyPr/>
                    <a:lstStyle/>
                    <a:p>
                      <a:pPr algn="ctr" fontAlgn="b"/>
                      <a:r>
                        <a:rPr lang="en-US" sz="800" u="none" strike="noStrike">
                          <a:effectLst/>
                        </a:rPr>
                        <a:t>141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141</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144</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126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126</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MANN_a45.clq</a:t>
                      </a:r>
                      <a:endParaRPr lang="en-US" sz="800" b="0" i="0" u="none" strike="noStrike" dirty="0">
                        <a:solidFill>
                          <a:srgbClr val="963634"/>
                        </a:solidFill>
                        <a:effectLst/>
                        <a:latin typeface="Times New Roman"/>
                      </a:endParaRPr>
                    </a:p>
                  </a:txBody>
                  <a:tcPr marL="6531" marR="6531" marT="6531" marB="0"/>
                </a:tc>
                <a:tc>
                  <a:txBody>
                    <a:bodyPr/>
                    <a:lstStyle/>
                    <a:p>
                      <a:pPr algn="ctr" fontAlgn="t"/>
                      <a:r>
                        <a:rPr lang="en-US" sz="800" u="none" strike="noStrike">
                          <a:effectLst/>
                        </a:rPr>
                        <a:t>1035</a:t>
                      </a:r>
                      <a:endParaRPr lang="en-US" sz="800" b="0" i="0" u="none" strike="noStrike">
                        <a:solidFill>
                          <a:srgbClr val="963634"/>
                        </a:solidFill>
                        <a:effectLst/>
                        <a:latin typeface="Times New Roman"/>
                      </a:endParaRPr>
                    </a:p>
                  </a:txBody>
                  <a:tcPr marL="6531" marR="6531" marT="6531" marB="0"/>
                </a:tc>
                <a:tc>
                  <a:txBody>
                    <a:bodyPr/>
                    <a:lstStyle/>
                    <a:p>
                      <a:pPr algn="ctr" fontAlgn="t"/>
                      <a:r>
                        <a:rPr lang="en-US" sz="800" u="none" strike="noStrike">
                          <a:effectLst/>
                        </a:rPr>
                        <a:t> </a:t>
                      </a:r>
                      <a:endParaRPr lang="en-US" sz="800" b="0" i="0" u="none" strike="noStrike">
                        <a:solidFill>
                          <a:srgbClr val="963634"/>
                        </a:solidFill>
                        <a:effectLst/>
                        <a:latin typeface="Times New Roman"/>
                      </a:endParaRPr>
                    </a:p>
                  </a:txBody>
                  <a:tcPr marL="6531" marR="6531" marT="6531" marB="0"/>
                </a:tc>
                <a:tc>
                  <a:txBody>
                    <a:bodyPr/>
                    <a:lstStyle/>
                    <a:p>
                      <a:pPr algn="ctr" fontAlgn="b"/>
                      <a:r>
                        <a:rPr lang="en-US" sz="800" u="none" strike="noStrike">
                          <a:effectLst/>
                        </a:rPr>
                        <a:t>372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372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372</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375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375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375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375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338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338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r>
              <a:tr h="170440">
                <a:tc>
                  <a:txBody>
                    <a:bodyPr/>
                    <a:lstStyle/>
                    <a:p>
                      <a:pPr algn="ctr" fontAlgn="t"/>
                      <a:r>
                        <a:rPr lang="en-US" sz="800" u="none" strike="noStrike" dirty="0">
                          <a:effectLst/>
                        </a:rPr>
                        <a:t>r200.5</a:t>
                      </a:r>
                      <a:endParaRPr lang="en-US" sz="800" b="0" i="0" u="none" strike="noStrike" dirty="0">
                        <a:solidFill>
                          <a:srgbClr val="E26B0A"/>
                        </a:solidFill>
                        <a:effectLst/>
                        <a:latin typeface="Times New Roman"/>
                      </a:endParaRPr>
                    </a:p>
                  </a:txBody>
                  <a:tcPr marL="6531" marR="6531" marT="6531" marB="0"/>
                </a:tc>
                <a:tc>
                  <a:txBody>
                    <a:bodyPr/>
                    <a:lstStyle/>
                    <a:p>
                      <a:pPr algn="ctr" fontAlgn="t"/>
                      <a:r>
                        <a:rPr lang="en-US" sz="800" u="none" strike="noStrike">
                          <a:effectLst/>
                        </a:rPr>
                        <a:t>200</a:t>
                      </a:r>
                      <a:endParaRPr lang="en-US" sz="800" b="0" i="0" u="none" strike="noStrike">
                        <a:solidFill>
                          <a:srgbClr val="E26B0A"/>
                        </a:solidFill>
                        <a:effectLst/>
                        <a:latin typeface="Times New Roman"/>
                      </a:endParaRPr>
                    </a:p>
                  </a:txBody>
                  <a:tcPr marL="6531" marR="6531" marT="6531" marB="0"/>
                </a:tc>
                <a:tc>
                  <a:txBody>
                    <a:bodyPr/>
                    <a:lstStyle/>
                    <a:p>
                      <a:pPr algn="ctr" fontAlgn="t"/>
                      <a:r>
                        <a:rPr lang="en-US" sz="800" u="none" strike="noStrike">
                          <a:effectLst/>
                        </a:rPr>
                        <a:t>10036</a:t>
                      </a:r>
                      <a:endParaRPr lang="en-US" sz="800" b="0" i="0" u="none" strike="noStrike">
                        <a:solidFill>
                          <a:srgbClr val="E26B0A"/>
                        </a:solidFill>
                        <a:effectLst/>
                        <a:latin typeface="Times New Roman"/>
                      </a:endParaRPr>
                    </a:p>
                  </a:txBody>
                  <a:tcPr marL="6531" marR="6531" marT="6531" marB="0"/>
                </a:tc>
                <a:tc>
                  <a:txBody>
                    <a:bodyPr/>
                    <a:lstStyle/>
                    <a:p>
                      <a:pPr algn="ctr" fontAlgn="b"/>
                      <a:r>
                        <a:rPr lang="en-US" sz="800" u="none" strike="noStrike" dirty="0">
                          <a:effectLst/>
                        </a:rPr>
                        <a:t>34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35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34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36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36</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35</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34</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36</a:t>
                      </a:r>
                      <a:endParaRPr lang="en-US" sz="800" b="0" i="0" u="none" strike="noStrike" dirty="0">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r400.5</a:t>
                      </a:r>
                      <a:endParaRPr lang="en-US" sz="800" b="0" i="0" u="none" strike="noStrike" dirty="0">
                        <a:solidFill>
                          <a:srgbClr val="E26B0A"/>
                        </a:solidFill>
                        <a:effectLst/>
                        <a:latin typeface="Times New Roman"/>
                      </a:endParaRPr>
                    </a:p>
                  </a:txBody>
                  <a:tcPr marL="6531" marR="6531" marT="6531" marB="0"/>
                </a:tc>
                <a:tc>
                  <a:txBody>
                    <a:bodyPr/>
                    <a:lstStyle/>
                    <a:p>
                      <a:pPr algn="ctr" fontAlgn="t"/>
                      <a:r>
                        <a:rPr lang="en-US" sz="800" u="none" strike="noStrike">
                          <a:effectLst/>
                        </a:rPr>
                        <a:t>400</a:t>
                      </a:r>
                      <a:endParaRPr lang="en-US" sz="800" b="0" i="0" u="none" strike="noStrike">
                        <a:solidFill>
                          <a:srgbClr val="E26B0A"/>
                        </a:solidFill>
                        <a:effectLst/>
                        <a:latin typeface="Times New Roman"/>
                      </a:endParaRPr>
                    </a:p>
                  </a:txBody>
                  <a:tcPr marL="6531" marR="6531" marT="6531" marB="0"/>
                </a:tc>
                <a:tc>
                  <a:txBody>
                    <a:bodyPr/>
                    <a:lstStyle/>
                    <a:p>
                      <a:pPr algn="ctr" fontAlgn="t"/>
                      <a:r>
                        <a:rPr lang="en-US" sz="800" u="none" strike="noStrike">
                          <a:effectLst/>
                        </a:rPr>
                        <a:t>40061</a:t>
                      </a:r>
                      <a:endParaRPr lang="en-US" sz="800" b="0" i="0" u="none" strike="noStrike">
                        <a:solidFill>
                          <a:srgbClr val="E26B0A"/>
                        </a:solidFill>
                        <a:effectLst/>
                        <a:latin typeface="Times New Roman"/>
                      </a:endParaRPr>
                    </a:p>
                  </a:txBody>
                  <a:tcPr marL="6531" marR="6531" marT="6531" marB="0"/>
                </a:tc>
                <a:tc>
                  <a:txBody>
                    <a:bodyPr/>
                    <a:lstStyle/>
                    <a:p>
                      <a:pPr algn="ctr" fontAlgn="b"/>
                      <a:r>
                        <a:rPr lang="en-US" sz="800" u="none" strike="noStrike" dirty="0">
                          <a:effectLst/>
                        </a:rPr>
                        <a:t>57</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58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57</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59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58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59</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a:effectLst/>
                        </a:rPr>
                        <a:t>58</a:t>
                      </a:r>
                      <a:endParaRPr lang="en-US" sz="800" b="0" i="0" u="none" strike="noStrike">
                        <a:solidFill>
                          <a:srgbClr val="000000"/>
                        </a:solidFill>
                        <a:effectLst/>
                        <a:latin typeface="Calibri"/>
                      </a:endParaRPr>
                    </a:p>
                  </a:txBody>
                  <a:tcPr marL="6531" marR="6531" marT="6531" marB="0" anchor="b"/>
                </a:tc>
                <a:tc>
                  <a:txBody>
                    <a:bodyPr/>
                    <a:lstStyle/>
                    <a:p>
                      <a:pPr algn="ctr" fontAlgn="b"/>
                      <a:r>
                        <a:rPr lang="en-US" sz="800" u="none" strike="noStrike" dirty="0">
                          <a:effectLst/>
                        </a:rPr>
                        <a:t>57</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a:effectLst/>
                        </a:rPr>
                        <a:t>59</a:t>
                      </a:r>
                      <a:endParaRPr lang="en-US" sz="800" b="0" i="0" u="none" strike="noStrike">
                        <a:solidFill>
                          <a:srgbClr val="000000"/>
                        </a:solidFill>
                        <a:effectLst/>
                        <a:latin typeface="Calibri"/>
                      </a:endParaRPr>
                    </a:p>
                  </a:txBody>
                  <a:tcPr marL="6531" marR="6531" marT="6531" marB="0" anchor="b"/>
                </a:tc>
              </a:tr>
              <a:tr h="170440">
                <a:tc>
                  <a:txBody>
                    <a:bodyPr/>
                    <a:lstStyle/>
                    <a:p>
                      <a:pPr algn="ctr" fontAlgn="t"/>
                      <a:r>
                        <a:rPr lang="en-US" sz="800" u="none" strike="noStrike" dirty="0">
                          <a:effectLst/>
                        </a:rPr>
                        <a:t>r500.5</a:t>
                      </a:r>
                      <a:endParaRPr lang="en-US" sz="800" b="0" i="0" u="none" strike="noStrike" dirty="0">
                        <a:solidFill>
                          <a:srgbClr val="E26B0A"/>
                        </a:solidFill>
                        <a:effectLst/>
                        <a:latin typeface="Times New Roman"/>
                      </a:endParaRPr>
                    </a:p>
                  </a:txBody>
                  <a:tcPr marL="6531" marR="6531" marT="6531" marB="0"/>
                </a:tc>
                <a:tc>
                  <a:txBody>
                    <a:bodyPr/>
                    <a:lstStyle/>
                    <a:p>
                      <a:pPr algn="ctr" fontAlgn="t"/>
                      <a:r>
                        <a:rPr lang="en-US" sz="800" u="none" strike="noStrike" dirty="0">
                          <a:effectLst/>
                        </a:rPr>
                        <a:t>500</a:t>
                      </a:r>
                      <a:endParaRPr lang="en-US" sz="800" b="0" i="0" u="none" strike="noStrike" dirty="0">
                        <a:solidFill>
                          <a:srgbClr val="E26B0A"/>
                        </a:solidFill>
                        <a:effectLst/>
                        <a:latin typeface="Times New Roman"/>
                      </a:endParaRPr>
                    </a:p>
                  </a:txBody>
                  <a:tcPr marL="6531" marR="6531" marT="6531" marB="0"/>
                </a:tc>
                <a:tc>
                  <a:txBody>
                    <a:bodyPr/>
                    <a:lstStyle/>
                    <a:p>
                      <a:pPr algn="ctr" fontAlgn="t"/>
                      <a:r>
                        <a:rPr lang="en-US" sz="800" u="none" strike="noStrike" dirty="0">
                          <a:effectLst/>
                        </a:rPr>
                        <a:t>62161</a:t>
                      </a:r>
                      <a:endParaRPr lang="en-US" sz="800" b="0" i="0" u="none" strike="noStrike" dirty="0">
                        <a:solidFill>
                          <a:srgbClr val="E26B0A"/>
                        </a:solidFill>
                        <a:effectLst/>
                        <a:latin typeface="Times New Roman"/>
                      </a:endParaRPr>
                    </a:p>
                  </a:txBody>
                  <a:tcPr marL="6531" marR="6531" marT="6531" marB="0"/>
                </a:tc>
                <a:tc>
                  <a:txBody>
                    <a:bodyPr/>
                    <a:lstStyle/>
                    <a:p>
                      <a:pPr algn="ctr" fontAlgn="b"/>
                      <a:r>
                        <a:rPr lang="en-US" sz="800" u="none" strike="noStrike" dirty="0">
                          <a:effectLst/>
                        </a:rPr>
                        <a:t>68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70</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dirty="0">
                          <a:effectLst/>
                        </a:rPr>
                        <a:t>68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dirty="0">
                          <a:effectLst/>
                        </a:rPr>
                        <a:t>68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6531" marR="6531" marT="6531" marB="0" anchor="b"/>
                </a:tc>
                <a:tc>
                  <a:txBody>
                    <a:bodyPr/>
                    <a:lstStyle/>
                    <a:p>
                      <a:pPr algn="ctr" fontAlgn="b"/>
                      <a:r>
                        <a:rPr lang="en-US" sz="800" u="none" strike="noStrike" dirty="0">
                          <a:effectLst/>
                        </a:rPr>
                        <a:t>68</a:t>
                      </a:r>
                      <a:endParaRPr lang="en-US" sz="800" b="0" i="0" u="none" strike="noStrike" dirty="0">
                        <a:solidFill>
                          <a:srgbClr val="000000"/>
                        </a:solidFill>
                        <a:effectLst/>
                        <a:latin typeface="Calibri"/>
                      </a:endParaRPr>
                    </a:p>
                  </a:txBody>
                  <a:tcPr marL="6531" marR="6531" marT="6531" marB="0" anchor="b">
                    <a:solidFill>
                      <a:schemeClr val="accent2">
                        <a:lumMod val="60000"/>
                        <a:lumOff val="40000"/>
                      </a:schemeClr>
                    </a:solidFill>
                  </a:tcPr>
                </a:tc>
                <a:tc>
                  <a:txBody>
                    <a:bodyPr/>
                    <a:lstStyle/>
                    <a:p>
                      <a:pPr algn="ctr" fontAlgn="b"/>
                      <a:r>
                        <a:rPr lang="en-US" sz="800" u="none" strike="noStrike" dirty="0">
                          <a:effectLst/>
                        </a:rPr>
                        <a:t>69</a:t>
                      </a:r>
                      <a:endParaRPr lang="en-US" sz="800" b="0" i="0" u="none" strike="noStrike" dirty="0">
                        <a:solidFill>
                          <a:srgbClr val="000000"/>
                        </a:solidFill>
                        <a:effectLst/>
                        <a:latin typeface="Calibri"/>
                      </a:endParaRPr>
                    </a:p>
                  </a:txBody>
                  <a:tcPr marL="6531" marR="6531" marT="6531" marB="0" anchor="b"/>
                </a:tc>
              </a:tr>
            </a:tbl>
          </a:graphicData>
        </a:graphic>
      </p:graphicFrame>
      <p:graphicFrame>
        <p:nvGraphicFramePr>
          <p:cNvPr id="8" name="Diagram 7"/>
          <p:cNvGraphicFramePr/>
          <p:nvPr>
            <p:extLst>
              <p:ext uri="{D42A27DB-BD31-4B8C-83A1-F6EECF244321}">
                <p14:modId xmlns:p14="http://schemas.microsoft.com/office/powerpoint/2010/main" val="1134089009"/>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fld id="{EBE48A8F-3EB1-4E83-959C-0692B3596E09}" type="datetime1">
              <a:rPr lang="en-US" smtClean="0"/>
              <a:t>4/13/2015</a:t>
            </a:fld>
            <a:endParaRPr lang="en-US"/>
          </a:p>
        </p:txBody>
      </p:sp>
    </p:spTree>
    <p:extLst>
      <p:ext uri="{BB962C8B-B14F-4D97-AF65-F5344CB8AC3E}">
        <p14:creationId xmlns:p14="http://schemas.microsoft.com/office/powerpoint/2010/main" val="9734858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2057400" y="1524000"/>
            <a:ext cx="6553200" cy="4525963"/>
          </a:xfrm>
        </p:spPr>
        <p:txBody>
          <a:bodyPr>
            <a:normAutofit lnSpcReduction="10000"/>
          </a:bodyPr>
          <a:lstStyle/>
          <a:p>
            <a:pPr>
              <a:buFont typeface="Wingdings" panose="05000000000000000000" pitchFamily="2" charset="2"/>
              <a:buChar char="ü"/>
            </a:pPr>
            <a:r>
              <a:rPr lang="en-US" altLang="en-US" sz="2000" dirty="0" smtClean="0">
                <a:latin typeface="Times New Roman" panose="02020603050405020304" pitchFamily="18" charset="0"/>
                <a:cs typeface="Times New Roman" panose="02020603050405020304" pitchFamily="18" charset="0"/>
              </a:rPr>
              <a:t>Scheduling Final Exams</a:t>
            </a:r>
          </a:p>
          <a:p>
            <a:pPr>
              <a:buFont typeface="Wingdings" panose="05000000000000000000" pitchFamily="2" charset="2"/>
              <a:buChar char="ü"/>
            </a:pPr>
            <a:endParaRPr lang="en-US" alt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2000" dirty="0" smtClean="0">
                <a:latin typeface="Times New Roman" panose="02020603050405020304" pitchFamily="18" charset="0"/>
                <a:cs typeface="Times New Roman" panose="02020603050405020304" pitchFamily="18" charset="0"/>
              </a:rPr>
              <a:t>Traffic signal design</a:t>
            </a:r>
          </a:p>
          <a:p>
            <a:pPr>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Sudoku</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8 Queen Problem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Register allocation</a:t>
            </a:r>
          </a:p>
          <a:p>
            <a:pPr>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VLSI channel routing</a:t>
            </a:r>
          </a:p>
          <a:p>
            <a:pPr>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Testing printed circuit boards (</a:t>
            </a:r>
            <a:r>
              <a:rPr lang="en-US" sz="2000" dirty="0" err="1" smtClean="0">
                <a:latin typeface="Times New Roman" panose="02020603050405020304" pitchFamily="18" charset="0"/>
                <a:cs typeface="Times New Roman" panose="02020603050405020304" pitchFamily="18" charset="0"/>
              </a:rPr>
              <a:t>Garey</a:t>
            </a:r>
            <a:r>
              <a:rPr lang="en-US" sz="2000" dirty="0" smtClean="0">
                <a:latin typeface="Times New Roman" panose="02020603050405020304" pitchFamily="18" charset="0"/>
                <a:cs typeface="Times New Roman" panose="02020603050405020304" pitchFamily="18" charset="0"/>
              </a:rPr>
              <a:t>, Johnson, &amp; </a:t>
            </a:r>
            <a:r>
              <a:rPr lang="en-US" sz="2000" dirty="0" err="1" smtClean="0">
                <a:latin typeface="Times New Roman" panose="02020603050405020304" pitchFamily="18" charset="0"/>
                <a:cs typeface="Times New Roman" panose="02020603050405020304" pitchFamily="18" charset="0"/>
              </a:rPr>
              <a:t>Hing</a:t>
            </a:r>
            <a:r>
              <a:rPr lang="en-US" sz="2000" dirty="0" smtClean="0">
                <a:latin typeface="Times New Roman" panose="02020603050405020304" pitchFamily="18" charset="0"/>
                <a:cs typeface="Times New Roman" panose="02020603050405020304" pitchFamily="18" charset="0"/>
              </a:rPr>
              <a:t>)</a:t>
            </a:r>
          </a:p>
          <a:p>
            <a:endParaRPr lang="en-US" sz="2000" dirty="0"/>
          </a:p>
        </p:txBody>
      </p:sp>
      <p:sp>
        <p:nvSpPr>
          <p:cNvPr id="4" name="Footer Placeholder 3"/>
          <p:cNvSpPr>
            <a:spLocks noGrp="1"/>
          </p:cNvSpPr>
          <p:nvPr>
            <p:ph type="ftr" sz="quarter" idx="11"/>
          </p:nvPr>
        </p:nvSpPr>
        <p:spPr>
          <a:xfrm>
            <a:off x="1524000" y="6340475"/>
            <a:ext cx="67056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31</a:t>
            </a:fld>
            <a:endParaRPr lang="en-US"/>
          </a:p>
        </p:txBody>
      </p:sp>
      <p:graphicFrame>
        <p:nvGraphicFramePr>
          <p:cNvPr id="7" name="Diagram 6"/>
          <p:cNvGraphicFramePr/>
          <p:nvPr>
            <p:extLst>
              <p:ext uri="{D42A27DB-BD31-4B8C-83A1-F6EECF244321}">
                <p14:modId xmlns:p14="http://schemas.microsoft.com/office/powerpoint/2010/main" val="1947651049"/>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p:cNvSpPr>
            <a:spLocks noGrp="1"/>
          </p:cNvSpPr>
          <p:nvPr>
            <p:ph type="dt" sz="half" idx="10"/>
          </p:nvPr>
        </p:nvSpPr>
        <p:spPr/>
        <p:txBody>
          <a:bodyPr/>
          <a:lstStyle/>
          <a:p>
            <a:fld id="{D3B61327-9F58-40F9-9094-6015798F88DF}" type="datetime1">
              <a:rPr lang="en-US" smtClean="0"/>
              <a:t>4/13/2015</a:t>
            </a:fld>
            <a:endParaRPr lang="en-US"/>
          </a:p>
        </p:txBody>
      </p:sp>
    </p:spTree>
    <p:extLst>
      <p:ext uri="{BB962C8B-B14F-4D97-AF65-F5344CB8AC3E}">
        <p14:creationId xmlns:p14="http://schemas.microsoft.com/office/powerpoint/2010/main" val="1617698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533400"/>
            <a:ext cx="6553200" cy="5592763"/>
          </a:xfrm>
        </p:spPr>
        <p:txBody>
          <a:bodyPr>
            <a:normAutofit fontScale="62500" lnSpcReduction="20000"/>
          </a:bodyPr>
          <a:lstStyle/>
          <a:p>
            <a:pPr marL="0" indent="0">
              <a:buNone/>
            </a:pPr>
            <a:r>
              <a:rPr lang="en-US" sz="3800" b="1" dirty="0" smtClean="0">
                <a:latin typeface="Times New Roman" panose="02020603050405020304" pitchFamily="18" charset="0"/>
                <a:cs typeface="Times New Roman" panose="02020603050405020304" pitchFamily="18" charset="0"/>
              </a:rPr>
              <a:t>Scheduling Exams:</a:t>
            </a:r>
          </a:p>
          <a:p>
            <a:pPr marL="0" indent="0">
              <a:buNone/>
            </a:pPr>
            <a:endParaRPr lang="en-US" dirty="0" smtClean="0"/>
          </a:p>
          <a:p>
            <a:r>
              <a:rPr lang="en-US" dirty="0">
                <a:latin typeface="Times New Roman" panose="02020603050405020304" pitchFamily="18" charset="0"/>
                <a:cs typeface="Times New Roman" panose="02020603050405020304" pitchFamily="18" charset="0"/>
              </a:rPr>
              <a:t>Final Exam Example</a:t>
            </a:r>
          </a:p>
          <a:p>
            <a:r>
              <a:rPr lang="en-US" dirty="0">
                <a:latin typeface="Times New Roman" panose="02020603050405020304" pitchFamily="18" charset="0"/>
                <a:cs typeface="Times New Roman" panose="02020603050405020304" pitchFamily="18" charset="0"/>
              </a:rPr>
              <a:t>Suppose want to schedule some </a:t>
            </a:r>
            <a:r>
              <a:rPr lang="en-US" dirty="0" smtClean="0">
                <a:latin typeface="Times New Roman" panose="02020603050405020304" pitchFamily="18" charset="0"/>
                <a:cs typeface="Times New Roman" panose="02020603050405020304" pitchFamily="18" charset="0"/>
              </a:rPr>
              <a:t>final </a:t>
            </a:r>
            <a:r>
              <a:rPr lang="en-US" dirty="0">
                <a:latin typeface="Times New Roman" panose="02020603050405020304" pitchFamily="18" charset="0"/>
                <a:cs typeface="Times New Roman" panose="02020603050405020304" pitchFamily="18" charset="0"/>
              </a:rPr>
              <a:t>exams for CS courses</a:t>
            </a:r>
          </a:p>
          <a:p>
            <a:pPr marL="0" indent="0">
              <a:buNone/>
            </a:pPr>
            <a:r>
              <a:rPr lang="en-US" dirty="0" smtClean="0">
                <a:latin typeface="Times New Roman" panose="02020603050405020304" pitchFamily="18" charset="0"/>
                <a:cs typeface="Times New Roman" panose="02020603050405020304" pitchFamily="18" charset="0"/>
              </a:rPr>
              <a:t>     with </a:t>
            </a:r>
            <a:r>
              <a:rPr lang="en-US" dirty="0">
                <a:latin typeface="Times New Roman" panose="02020603050405020304" pitchFamily="18" charset="0"/>
                <a:cs typeface="Times New Roman" panose="02020603050405020304" pitchFamily="18" charset="0"/>
              </a:rPr>
              <a:t>following course numbers: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1007</a:t>
            </a:r>
            <a:r>
              <a:rPr lang="en-US" dirty="0">
                <a:latin typeface="Times New Roman" panose="02020603050405020304" pitchFamily="18" charset="0"/>
                <a:cs typeface="Times New Roman" panose="02020603050405020304" pitchFamily="18" charset="0"/>
              </a:rPr>
              <a:t>, 3137, 3157, 3203, 3261, 4115, 4118, 4156</a:t>
            </a:r>
          </a:p>
          <a:p>
            <a:r>
              <a:rPr lang="en-US" dirty="0">
                <a:latin typeface="Times New Roman" panose="02020603050405020304" pitchFamily="18" charset="0"/>
                <a:cs typeface="Times New Roman" panose="02020603050405020304" pitchFamily="18" charset="0"/>
              </a:rPr>
              <a:t>Suppose also that there are no students in common taking</a:t>
            </a:r>
          </a:p>
          <a:p>
            <a:pPr marL="0" indent="0">
              <a:buNone/>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following pairs of courses:</a:t>
            </a:r>
          </a:p>
          <a:p>
            <a:pPr lvl="1"/>
            <a:r>
              <a:rPr lang="en-US" dirty="0">
                <a:latin typeface="Times New Roman" panose="02020603050405020304" pitchFamily="18" charset="0"/>
                <a:cs typeface="Times New Roman" panose="02020603050405020304" pitchFamily="18" charset="0"/>
              </a:rPr>
              <a:t>1007‐3137</a:t>
            </a:r>
          </a:p>
          <a:p>
            <a:pPr lvl="1"/>
            <a:r>
              <a:rPr lang="en-US" dirty="0">
                <a:latin typeface="Times New Roman" panose="02020603050405020304" pitchFamily="18" charset="0"/>
                <a:cs typeface="Times New Roman" panose="02020603050405020304" pitchFamily="18" charset="0"/>
              </a:rPr>
              <a:t>1007‐3157, 3137‐3157</a:t>
            </a:r>
          </a:p>
          <a:p>
            <a:pPr lvl="1"/>
            <a:r>
              <a:rPr lang="en-US" dirty="0">
                <a:latin typeface="Times New Roman" panose="02020603050405020304" pitchFamily="18" charset="0"/>
                <a:cs typeface="Times New Roman" panose="02020603050405020304" pitchFamily="18" charset="0"/>
              </a:rPr>
              <a:t>1007‐3203</a:t>
            </a:r>
          </a:p>
          <a:p>
            <a:pPr lvl="1"/>
            <a:r>
              <a:rPr lang="en-US" dirty="0">
                <a:latin typeface="Times New Roman" panose="02020603050405020304" pitchFamily="18" charset="0"/>
                <a:cs typeface="Times New Roman" panose="02020603050405020304" pitchFamily="18" charset="0"/>
              </a:rPr>
              <a:t>1007‐3261, 3137‐3261, 3203‐3261</a:t>
            </a:r>
          </a:p>
          <a:p>
            <a:pPr lvl="1"/>
            <a:r>
              <a:rPr lang="en-US" dirty="0">
                <a:latin typeface="Times New Roman" panose="02020603050405020304" pitchFamily="18" charset="0"/>
                <a:cs typeface="Times New Roman" panose="02020603050405020304" pitchFamily="18" charset="0"/>
              </a:rPr>
              <a:t>1007‐4115, 3137‐4115, 3203‐4115, 3261‐4115</a:t>
            </a:r>
          </a:p>
          <a:p>
            <a:pPr lvl="1"/>
            <a:r>
              <a:rPr lang="en-US" dirty="0">
                <a:latin typeface="Times New Roman" panose="02020603050405020304" pitchFamily="18" charset="0"/>
                <a:cs typeface="Times New Roman" panose="02020603050405020304" pitchFamily="18" charset="0"/>
              </a:rPr>
              <a:t>1007‐4118, 3137‐4118</a:t>
            </a:r>
          </a:p>
          <a:p>
            <a:pPr lvl="1"/>
            <a:r>
              <a:rPr lang="en-US" dirty="0">
                <a:latin typeface="Times New Roman" panose="02020603050405020304" pitchFamily="18" charset="0"/>
                <a:cs typeface="Times New Roman" panose="02020603050405020304" pitchFamily="18" charset="0"/>
              </a:rPr>
              <a:t>1007‐4156, 3137‐4156, 3157‐4156</a:t>
            </a:r>
          </a:p>
          <a:p>
            <a:r>
              <a:rPr lang="en-US" dirty="0">
                <a:latin typeface="Times New Roman" panose="02020603050405020304" pitchFamily="18" charset="0"/>
                <a:cs typeface="Times New Roman" panose="02020603050405020304" pitchFamily="18" charset="0"/>
              </a:rPr>
              <a:t>How many exam slots are necessary to schedule exams?</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endParaRPr lang="en-US" sz="4400" b="1" dirty="0"/>
          </a:p>
        </p:txBody>
      </p:sp>
      <p:sp>
        <p:nvSpPr>
          <p:cNvPr id="4" name="Footer Placeholder 3"/>
          <p:cNvSpPr>
            <a:spLocks noGrp="1"/>
          </p:cNvSpPr>
          <p:nvPr>
            <p:ph type="ftr" sz="quarter" idx="11"/>
          </p:nvPr>
        </p:nvSpPr>
        <p:spPr>
          <a:xfrm>
            <a:off x="1676400" y="6356350"/>
            <a:ext cx="64008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32</a:t>
            </a:fld>
            <a:endParaRPr lang="en-US"/>
          </a:p>
        </p:txBody>
      </p:sp>
      <p:graphicFrame>
        <p:nvGraphicFramePr>
          <p:cNvPr id="7" name="Diagram 6"/>
          <p:cNvGraphicFramePr/>
          <p:nvPr>
            <p:extLst>
              <p:ext uri="{D42A27DB-BD31-4B8C-83A1-F6EECF244321}">
                <p14:modId xmlns:p14="http://schemas.microsoft.com/office/powerpoint/2010/main" val="984970168"/>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fld id="{3814CDB8-12E0-4B9B-A752-FB92CADB4CB4}" type="datetime1">
              <a:rPr lang="en-US" smtClean="0"/>
              <a:t>4/13/2015</a:t>
            </a:fld>
            <a:endParaRPr lang="en-US"/>
          </a:p>
        </p:txBody>
      </p:sp>
    </p:spTree>
    <p:extLst>
      <p:ext uri="{BB962C8B-B14F-4D97-AF65-F5344CB8AC3E}">
        <p14:creationId xmlns:p14="http://schemas.microsoft.com/office/powerpoint/2010/main" val="4168236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533400"/>
            <a:ext cx="6553200" cy="5592763"/>
          </a:xfrm>
        </p:spPr>
        <p:txBody>
          <a:bodyPr>
            <a:normAutofit/>
          </a:bodyPr>
          <a:lstStyle/>
          <a:p>
            <a:r>
              <a:rPr lang="en-US" sz="2000" dirty="0" smtClean="0">
                <a:latin typeface="Times New Roman" panose="02020603050405020304" pitchFamily="18" charset="0"/>
                <a:cs typeface="Times New Roman" panose="02020603050405020304" pitchFamily="18" charset="0"/>
              </a:rPr>
              <a:t>Convert </a:t>
            </a:r>
            <a:r>
              <a:rPr lang="en-US" sz="2000" dirty="0">
                <a:latin typeface="Times New Roman" panose="02020603050405020304" pitchFamily="18" charset="0"/>
                <a:cs typeface="Times New Roman" panose="02020603050405020304" pitchFamily="18" charset="0"/>
              </a:rPr>
              <a:t>problem into a graph coloring problem.</a:t>
            </a:r>
          </a:p>
          <a:p>
            <a:r>
              <a:rPr lang="en-US" sz="2000" dirty="0" smtClean="0">
                <a:latin typeface="Times New Roman" panose="02020603050405020304" pitchFamily="18" charset="0"/>
                <a:cs typeface="Times New Roman" panose="02020603050405020304" pitchFamily="18" charset="0"/>
              </a:rPr>
              <a:t>Courses </a:t>
            </a:r>
            <a:r>
              <a:rPr lang="en-US" sz="2000" dirty="0">
                <a:latin typeface="Times New Roman" panose="02020603050405020304" pitchFamily="18" charset="0"/>
                <a:cs typeface="Times New Roman" panose="02020603050405020304" pitchFamily="18" charset="0"/>
              </a:rPr>
              <a:t>are represented by vertices.</a:t>
            </a:r>
          </a:p>
          <a:p>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vertices are connected with an edge if </a:t>
            </a:r>
            <a:r>
              <a:rPr lang="en-US" sz="2000" dirty="0" smtClean="0">
                <a:latin typeface="Times New Roman" panose="02020603050405020304" pitchFamily="18" charset="0"/>
                <a:cs typeface="Times New Roman" panose="02020603050405020304" pitchFamily="18" charset="0"/>
              </a:rPr>
              <a:t>the corresponding </a:t>
            </a:r>
            <a:r>
              <a:rPr lang="en-US" sz="2000" dirty="0">
                <a:latin typeface="Times New Roman" panose="02020603050405020304" pitchFamily="18" charset="0"/>
                <a:cs typeface="Times New Roman" panose="02020603050405020304" pitchFamily="18" charset="0"/>
              </a:rPr>
              <a:t>courses have a student in common</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One way to do this is to put edges down where students mutually excluded and then compute the complementary </a:t>
            </a:r>
            <a:r>
              <a:rPr lang="en-US" sz="2000" dirty="0" smtClean="0">
                <a:latin typeface="Times New Roman" panose="02020603050405020304" pitchFamily="18" charset="0"/>
                <a:cs typeface="Times New Roman" panose="02020603050405020304" pitchFamily="18" charset="0"/>
              </a:rPr>
              <a:t>graph and chromatic number is equal to 3.</a:t>
            </a:r>
            <a:endParaRPr lang="en-US" sz="20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828800" y="6356350"/>
            <a:ext cx="62484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33</a:t>
            </a:fld>
            <a:endParaRPr lang="en-US"/>
          </a:p>
        </p:txBody>
      </p:sp>
      <p:sp>
        <p:nvSpPr>
          <p:cNvPr id="6" name="Oval 5"/>
          <p:cNvSpPr/>
          <p:nvPr/>
        </p:nvSpPr>
        <p:spPr>
          <a:xfrm>
            <a:off x="2743200" y="2951018"/>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3203</a:t>
            </a:r>
            <a:endParaRPr lang="en-US" dirty="0"/>
          </a:p>
        </p:txBody>
      </p:sp>
      <p:sp>
        <p:nvSpPr>
          <p:cNvPr id="14" name="Oval 13"/>
          <p:cNvSpPr/>
          <p:nvPr/>
        </p:nvSpPr>
        <p:spPr>
          <a:xfrm>
            <a:off x="5181600" y="2895600"/>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3261</a:t>
            </a:r>
            <a:endParaRPr lang="en-US" dirty="0"/>
          </a:p>
        </p:txBody>
      </p:sp>
      <p:sp>
        <p:nvSpPr>
          <p:cNvPr id="15" name="Oval 14"/>
          <p:cNvSpPr/>
          <p:nvPr/>
        </p:nvSpPr>
        <p:spPr>
          <a:xfrm>
            <a:off x="7086600" y="3435929"/>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4115</a:t>
            </a:r>
            <a:endParaRPr lang="en-US" dirty="0"/>
          </a:p>
        </p:txBody>
      </p:sp>
      <p:sp>
        <p:nvSpPr>
          <p:cNvPr id="16" name="Oval 15"/>
          <p:cNvSpPr/>
          <p:nvPr/>
        </p:nvSpPr>
        <p:spPr>
          <a:xfrm>
            <a:off x="7239000" y="4475018"/>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4118</a:t>
            </a:r>
            <a:endParaRPr lang="en-US" dirty="0"/>
          </a:p>
        </p:txBody>
      </p:sp>
      <p:sp>
        <p:nvSpPr>
          <p:cNvPr id="17" name="Oval 16"/>
          <p:cNvSpPr/>
          <p:nvPr/>
        </p:nvSpPr>
        <p:spPr>
          <a:xfrm>
            <a:off x="6248400" y="5313218"/>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4156</a:t>
            </a:r>
            <a:endParaRPr lang="en-US" dirty="0"/>
          </a:p>
        </p:txBody>
      </p:sp>
      <p:sp>
        <p:nvSpPr>
          <p:cNvPr id="18" name="Oval 17"/>
          <p:cNvSpPr/>
          <p:nvPr/>
        </p:nvSpPr>
        <p:spPr>
          <a:xfrm>
            <a:off x="4114800" y="5541818"/>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3157</a:t>
            </a:r>
            <a:endParaRPr lang="en-US" dirty="0"/>
          </a:p>
        </p:txBody>
      </p:sp>
      <p:sp>
        <p:nvSpPr>
          <p:cNvPr id="19" name="Oval 18"/>
          <p:cNvSpPr/>
          <p:nvPr/>
        </p:nvSpPr>
        <p:spPr>
          <a:xfrm>
            <a:off x="3581400" y="3713018"/>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3137</a:t>
            </a:r>
            <a:endParaRPr lang="en-US" dirty="0"/>
          </a:p>
        </p:txBody>
      </p:sp>
      <p:sp>
        <p:nvSpPr>
          <p:cNvPr id="20" name="Oval 19"/>
          <p:cNvSpPr/>
          <p:nvPr/>
        </p:nvSpPr>
        <p:spPr>
          <a:xfrm>
            <a:off x="2743200" y="4779818"/>
            <a:ext cx="1066800"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1007</a:t>
            </a:r>
            <a:endParaRPr lang="en-US" dirty="0"/>
          </a:p>
        </p:txBody>
      </p:sp>
      <p:cxnSp>
        <p:nvCxnSpPr>
          <p:cNvPr id="22" name="Straight Connector 21"/>
          <p:cNvCxnSpPr>
            <a:stCxn id="6" idx="3"/>
            <a:endCxn id="20" idx="1"/>
          </p:cNvCxnSpPr>
          <p:nvPr/>
        </p:nvCxnSpPr>
        <p:spPr>
          <a:xfrm>
            <a:off x="2899429" y="3554123"/>
            <a:ext cx="0" cy="1329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0"/>
          </p:cNvCxnSpPr>
          <p:nvPr/>
        </p:nvCxnSpPr>
        <p:spPr>
          <a:xfrm flipH="1">
            <a:off x="3276600" y="4316123"/>
            <a:ext cx="461029" cy="463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6"/>
            <a:endCxn id="16" idx="2"/>
          </p:cNvCxnSpPr>
          <p:nvPr/>
        </p:nvCxnSpPr>
        <p:spPr>
          <a:xfrm>
            <a:off x="4648200" y="4066309"/>
            <a:ext cx="2590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6"/>
            <a:endCxn id="17" idx="1"/>
          </p:cNvCxnSpPr>
          <p:nvPr/>
        </p:nvCxnSpPr>
        <p:spPr>
          <a:xfrm>
            <a:off x="4648200" y="4066309"/>
            <a:ext cx="1756429" cy="1350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6"/>
            <a:endCxn id="14" idx="2"/>
          </p:cNvCxnSpPr>
          <p:nvPr/>
        </p:nvCxnSpPr>
        <p:spPr>
          <a:xfrm flipV="1">
            <a:off x="4648200" y="3248891"/>
            <a:ext cx="533400" cy="817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6"/>
            <a:endCxn id="15" idx="2"/>
          </p:cNvCxnSpPr>
          <p:nvPr/>
        </p:nvCxnSpPr>
        <p:spPr>
          <a:xfrm flipV="1">
            <a:off x="4648200" y="3789220"/>
            <a:ext cx="2438400" cy="277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9" idx="4"/>
            <a:endCxn id="18" idx="0"/>
          </p:cNvCxnSpPr>
          <p:nvPr/>
        </p:nvCxnSpPr>
        <p:spPr>
          <a:xfrm>
            <a:off x="4114800" y="4419600"/>
            <a:ext cx="533400" cy="1122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 idx="6"/>
            <a:endCxn id="14" idx="2"/>
          </p:cNvCxnSpPr>
          <p:nvPr/>
        </p:nvCxnSpPr>
        <p:spPr>
          <a:xfrm flipV="1">
            <a:off x="3810000" y="3248891"/>
            <a:ext cx="1371600" cy="55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 idx="6"/>
            <a:endCxn id="15" idx="0"/>
          </p:cNvCxnSpPr>
          <p:nvPr/>
        </p:nvCxnSpPr>
        <p:spPr>
          <a:xfrm>
            <a:off x="6248400" y="3248891"/>
            <a:ext cx="1371600" cy="18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 idx="5"/>
            <a:endCxn id="15" idx="2"/>
          </p:cNvCxnSpPr>
          <p:nvPr/>
        </p:nvCxnSpPr>
        <p:spPr>
          <a:xfrm>
            <a:off x="3653771" y="3554123"/>
            <a:ext cx="3432829" cy="235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0" idx="5"/>
            <a:endCxn id="18" idx="1"/>
          </p:cNvCxnSpPr>
          <p:nvPr/>
        </p:nvCxnSpPr>
        <p:spPr>
          <a:xfrm>
            <a:off x="3653771" y="5382923"/>
            <a:ext cx="617258" cy="262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0" idx="6"/>
            <a:endCxn id="17" idx="2"/>
          </p:cNvCxnSpPr>
          <p:nvPr/>
        </p:nvCxnSpPr>
        <p:spPr>
          <a:xfrm>
            <a:off x="3810000" y="5133109"/>
            <a:ext cx="2438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6" idx="2"/>
            <a:endCxn id="20" idx="6"/>
          </p:cNvCxnSpPr>
          <p:nvPr/>
        </p:nvCxnSpPr>
        <p:spPr>
          <a:xfrm flipH="1">
            <a:off x="3810000" y="4828309"/>
            <a:ext cx="3429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5" idx="2"/>
            <a:endCxn id="20" idx="6"/>
          </p:cNvCxnSpPr>
          <p:nvPr/>
        </p:nvCxnSpPr>
        <p:spPr>
          <a:xfrm flipH="1">
            <a:off x="3810000" y="3789220"/>
            <a:ext cx="3276600" cy="1343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4" idx="4"/>
            <a:endCxn id="20" idx="6"/>
          </p:cNvCxnSpPr>
          <p:nvPr/>
        </p:nvCxnSpPr>
        <p:spPr>
          <a:xfrm flipH="1">
            <a:off x="3810000" y="3602182"/>
            <a:ext cx="1905000" cy="1530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6"/>
            <a:endCxn id="17" idx="2"/>
          </p:cNvCxnSpPr>
          <p:nvPr/>
        </p:nvCxnSpPr>
        <p:spPr>
          <a:xfrm flipV="1">
            <a:off x="5181600" y="5666509"/>
            <a:ext cx="1066800" cy="2286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2" name="Diagram 31"/>
          <p:cNvGraphicFramePr/>
          <p:nvPr>
            <p:extLst>
              <p:ext uri="{D42A27DB-BD31-4B8C-83A1-F6EECF244321}">
                <p14:modId xmlns:p14="http://schemas.microsoft.com/office/powerpoint/2010/main" val="3472762043"/>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p:cNvSpPr>
            <a:spLocks noGrp="1"/>
          </p:cNvSpPr>
          <p:nvPr>
            <p:ph type="dt" sz="half" idx="10"/>
          </p:nvPr>
        </p:nvSpPr>
        <p:spPr/>
        <p:txBody>
          <a:bodyPr/>
          <a:lstStyle/>
          <a:p>
            <a:fld id="{1AE9F307-D474-404E-9F58-77AA385B5B94}" type="datetime1">
              <a:rPr lang="en-US" smtClean="0"/>
              <a:t>4/13/2015</a:t>
            </a:fld>
            <a:endParaRPr lang="en-US"/>
          </a:p>
        </p:txBody>
      </p:sp>
    </p:spTree>
    <p:extLst>
      <p:ext uri="{BB962C8B-B14F-4D97-AF65-F5344CB8AC3E}">
        <p14:creationId xmlns:p14="http://schemas.microsoft.com/office/powerpoint/2010/main" val="1926337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0"/>
            <a:ext cx="6705600" cy="5592763"/>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Register Allocation:</a:t>
            </a:r>
          </a:p>
          <a:p>
            <a:pPr marL="0" indent="0">
              <a:buNone/>
            </a:pPr>
            <a:endParaRPr lang="en-US" sz="2000" b="1"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L1: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li a, 0 </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loop: </a:t>
            </a:r>
            <a:r>
              <a:rPr lang="en-US" sz="2000" i="1" dirty="0" err="1" smtClean="0">
                <a:latin typeface="Times New Roman" panose="02020603050405020304" pitchFamily="18" charset="0"/>
                <a:cs typeface="Times New Roman" panose="02020603050405020304" pitchFamily="18" charset="0"/>
              </a:rPr>
              <a:t>addi</a:t>
            </a:r>
            <a:r>
              <a:rPr lang="en-US" sz="2000" i="1" dirty="0" smtClean="0">
                <a:latin typeface="Times New Roman" panose="02020603050405020304" pitchFamily="18" charset="0"/>
                <a:cs typeface="Times New Roman" panose="02020603050405020304" pitchFamily="18" charset="0"/>
              </a:rPr>
              <a:t> b, a, 1 </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L2:add c, c, b </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L3:muli a, b, 2 </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L4: </a:t>
            </a:r>
            <a:r>
              <a:rPr lang="en-US" sz="2000" i="1" dirty="0" err="1" smtClean="0">
                <a:latin typeface="Times New Roman" panose="02020603050405020304" pitchFamily="18" charset="0"/>
                <a:cs typeface="Times New Roman" panose="02020603050405020304" pitchFamily="18" charset="0"/>
              </a:rPr>
              <a:t>blt</a:t>
            </a:r>
            <a:r>
              <a:rPr lang="en-US" sz="2000" i="1" dirty="0" smtClean="0">
                <a:latin typeface="Times New Roman" panose="02020603050405020304" pitchFamily="18" charset="0"/>
                <a:cs typeface="Times New Roman" panose="02020603050405020304" pitchFamily="18" charset="0"/>
              </a:rPr>
              <a:t> a, n, loop </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L5:print c </a:t>
            </a:r>
            <a:r>
              <a:rPr lang="en-US" sz="2000" dirty="0" smtClean="0">
                <a:latin typeface="Times New Roman" panose="02020603050405020304" pitchFamily="18" charset="0"/>
                <a:cs typeface="Times New Roman" panose="02020603050405020304" pitchFamily="18" charset="0"/>
              </a:rPr>
              <a:t>	</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Steps:</a:t>
            </a:r>
          </a:p>
          <a:p>
            <a:pPr marL="0" indent="0">
              <a:buNone/>
            </a:pPr>
            <a:r>
              <a:rPr lang="en-US" sz="2000" dirty="0" smtClean="0">
                <a:latin typeface="Times New Roman" panose="02020603050405020304" pitchFamily="18" charset="0"/>
                <a:cs typeface="Times New Roman" panose="02020603050405020304" pitchFamily="18" charset="0"/>
              </a:rPr>
              <a:t>1. Make a node for each register </a:t>
            </a:r>
          </a:p>
          <a:p>
            <a:pPr marL="0" indent="0">
              <a:buNone/>
            </a:pPr>
            <a:r>
              <a:rPr lang="en-US" sz="2000" dirty="0" smtClean="0">
                <a:latin typeface="Times New Roman" panose="02020603050405020304" pitchFamily="18" charset="0"/>
                <a:cs typeface="Times New Roman" panose="02020603050405020304" pitchFamily="18" charset="0"/>
              </a:rPr>
              <a:t>2. Are V1 and V2 ever live together, if so keep an                 	edge between both the vertices.</a:t>
            </a:r>
          </a:p>
          <a:p>
            <a:pPr marL="0" indent="0">
              <a:buNone/>
            </a:pPr>
            <a:r>
              <a:rPr lang="en-US" sz="2000" dirty="0" smtClean="0">
                <a:latin typeface="Times New Roman" panose="02020603050405020304" pitchFamily="18" charset="0"/>
                <a:cs typeface="Times New Roman" panose="02020603050405020304" pitchFamily="18" charset="0"/>
              </a:rPr>
              <a:t>3. Do the coloring for the graph.</a:t>
            </a:r>
          </a:p>
          <a:p>
            <a:endParaRPr lang="en-US" sz="2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56350"/>
            <a:ext cx="72390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34</a:t>
            </a:fld>
            <a:endParaRPr lang="en-US"/>
          </a:p>
        </p:txBody>
      </p:sp>
      <p:sp>
        <p:nvSpPr>
          <p:cNvPr id="2" name="TextBox 1"/>
          <p:cNvSpPr txBox="1"/>
          <p:nvPr/>
        </p:nvSpPr>
        <p:spPr>
          <a:xfrm>
            <a:off x="5637663" y="1295400"/>
            <a:ext cx="2590800" cy="2246769"/>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Label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Live-</a:t>
            </a:r>
            <a:r>
              <a:rPr lang="en-US" sz="2000" b="1" dirty="0" err="1" smtClean="0">
                <a:latin typeface="Times New Roman" panose="02020603050405020304" pitchFamily="18" charset="0"/>
                <a:cs typeface="Times New Roman" panose="02020603050405020304" pitchFamily="18" charset="0"/>
              </a:rPr>
              <a:t>i</a:t>
            </a:r>
            <a:endParaRPr lang="en-US" sz="2000"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L1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c, n </a:t>
            </a:r>
            <a:r>
              <a:rPr lang="en-US" sz="2000" dirty="0" smtClean="0">
                <a:latin typeface="Times New Roman" panose="02020603050405020304" pitchFamily="18" charset="0"/>
                <a:cs typeface="Times New Roman" panose="02020603050405020304" pitchFamily="18" charset="0"/>
              </a:rPr>
              <a:t>	</a:t>
            </a:r>
          </a:p>
          <a:p>
            <a:r>
              <a:rPr lang="en-US" sz="2000" i="1" dirty="0" smtClean="0">
                <a:latin typeface="Times New Roman" panose="02020603050405020304" pitchFamily="18" charset="0"/>
                <a:cs typeface="Times New Roman" panose="02020603050405020304" pitchFamily="18" charset="0"/>
              </a:rPr>
              <a:t>loop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 c, n </a:t>
            </a:r>
            <a:r>
              <a:rPr lang="en-US" sz="2000" dirty="0" smtClean="0">
                <a:latin typeface="Times New Roman" panose="02020603050405020304" pitchFamily="18" charset="0"/>
                <a:cs typeface="Times New Roman" panose="02020603050405020304" pitchFamily="18" charset="0"/>
              </a:rPr>
              <a:t>	</a:t>
            </a:r>
          </a:p>
          <a:p>
            <a:r>
              <a:rPr lang="en-US" sz="2000" i="1" dirty="0" smtClean="0">
                <a:latin typeface="Times New Roman" panose="02020603050405020304" pitchFamily="18" charset="0"/>
                <a:cs typeface="Times New Roman" panose="02020603050405020304" pitchFamily="18" charset="0"/>
              </a:rPr>
              <a:t>L2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b, c, n </a:t>
            </a:r>
            <a:r>
              <a:rPr lang="en-US" sz="2000" dirty="0" smtClean="0">
                <a:latin typeface="Times New Roman" panose="02020603050405020304" pitchFamily="18" charset="0"/>
                <a:cs typeface="Times New Roman" panose="02020603050405020304" pitchFamily="18" charset="0"/>
              </a:rPr>
              <a:t>	</a:t>
            </a:r>
          </a:p>
          <a:p>
            <a:r>
              <a:rPr lang="en-US" sz="2000" i="1" dirty="0" smtClean="0">
                <a:latin typeface="Times New Roman" panose="02020603050405020304" pitchFamily="18" charset="0"/>
                <a:cs typeface="Times New Roman" panose="02020603050405020304" pitchFamily="18" charset="0"/>
              </a:rPr>
              <a:t>L3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b, c, n </a:t>
            </a:r>
            <a:r>
              <a:rPr lang="en-US" sz="2000" dirty="0" smtClean="0">
                <a:latin typeface="Times New Roman" panose="02020603050405020304" pitchFamily="18" charset="0"/>
                <a:cs typeface="Times New Roman" panose="02020603050405020304" pitchFamily="18" charset="0"/>
              </a:rPr>
              <a:t>	</a:t>
            </a:r>
          </a:p>
          <a:p>
            <a:r>
              <a:rPr lang="en-US" sz="2000" i="1" dirty="0" smtClean="0">
                <a:latin typeface="Times New Roman" panose="02020603050405020304" pitchFamily="18" charset="0"/>
                <a:cs typeface="Times New Roman" panose="02020603050405020304" pitchFamily="18" charset="0"/>
              </a:rPr>
              <a:t>L4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 c, n </a:t>
            </a:r>
            <a:r>
              <a:rPr lang="en-US" sz="2000" dirty="0" smtClean="0">
                <a:latin typeface="Times New Roman" panose="02020603050405020304" pitchFamily="18" charset="0"/>
                <a:cs typeface="Times New Roman" panose="02020603050405020304" pitchFamily="18" charset="0"/>
              </a:rPr>
              <a:t>	</a:t>
            </a:r>
          </a:p>
          <a:p>
            <a:r>
              <a:rPr lang="en-US" sz="2000" i="1" dirty="0" smtClean="0">
                <a:latin typeface="Times New Roman" panose="02020603050405020304" pitchFamily="18" charset="0"/>
                <a:cs typeface="Times New Roman" panose="02020603050405020304" pitchFamily="18" charset="0"/>
              </a:rPr>
              <a:t>L5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c </a:t>
            </a:r>
            <a:endParaRPr lang="en-US" sz="2000"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2137713923"/>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p:cNvSpPr>
            <a:spLocks noGrp="1"/>
          </p:cNvSpPr>
          <p:nvPr>
            <p:ph type="dt" sz="half" idx="10"/>
          </p:nvPr>
        </p:nvSpPr>
        <p:spPr/>
        <p:txBody>
          <a:bodyPr/>
          <a:lstStyle/>
          <a:p>
            <a:fld id="{4F43677F-61CC-40AE-9A39-6E94DD54AB29}" type="datetime1">
              <a:rPr lang="en-US" smtClean="0"/>
              <a:t>4/13/2015</a:t>
            </a:fld>
            <a:endParaRPr lang="en-US"/>
          </a:p>
        </p:txBody>
      </p:sp>
    </p:spTree>
    <p:extLst>
      <p:ext uri="{BB962C8B-B14F-4D97-AF65-F5344CB8AC3E}">
        <p14:creationId xmlns:p14="http://schemas.microsoft.com/office/powerpoint/2010/main" val="1410168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838200" y="6356350"/>
            <a:ext cx="72390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35</a:t>
            </a:fld>
            <a:endParaRPr lang="en-US"/>
          </a:p>
        </p:txBody>
      </p:sp>
      <p:sp>
        <p:nvSpPr>
          <p:cNvPr id="7" name="Content Placeholder 17"/>
          <p:cNvSpPr txBox="1">
            <a:spLocks/>
          </p:cNvSpPr>
          <p:nvPr/>
        </p:nvSpPr>
        <p:spPr>
          <a:xfrm>
            <a:off x="2209800" y="534537"/>
            <a:ext cx="6400799" cy="5364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cs typeface="Times New Roman" panose="02020603050405020304" pitchFamily="18" charset="0"/>
              </a:rPr>
              <a:t>Sudoku:</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Each cell is a vertex</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Each integer label is a “color”</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A vertex is adjacent to another vertex if one of the following hold:</a:t>
            </a:r>
          </a:p>
          <a:p>
            <a:pPr lvl="1"/>
            <a:r>
              <a:rPr lang="en-US" sz="2000" dirty="0" smtClean="0">
                <a:latin typeface="Times New Roman" panose="02020603050405020304" pitchFamily="18" charset="0"/>
                <a:cs typeface="Times New Roman" panose="02020603050405020304" pitchFamily="18" charset="0"/>
              </a:rPr>
              <a:t>Same row</a:t>
            </a:r>
          </a:p>
          <a:p>
            <a:pPr lvl="1"/>
            <a:r>
              <a:rPr lang="en-US" sz="2000" dirty="0" smtClean="0">
                <a:latin typeface="Times New Roman" panose="02020603050405020304" pitchFamily="18" charset="0"/>
                <a:cs typeface="Times New Roman" panose="02020603050405020304" pitchFamily="18" charset="0"/>
              </a:rPr>
              <a:t>Same column</a:t>
            </a:r>
          </a:p>
          <a:p>
            <a:pPr lvl="1"/>
            <a:r>
              <a:rPr lang="en-US" sz="2000" dirty="0" smtClean="0">
                <a:latin typeface="Times New Roman" panose="02020603050405020304" pitchFamily="18" charset="0"/>
                <a:cs typeface="Times New Roman" panose="02020603050405020304" pitchFamily="18" charset="0"/>
              </a:rPr>
              <a:t>Same 3x3 grid</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Vertex-coloring solves Sudoku</a:t>
            </a:r>
          </a:p>
        </p:txBody>
      </p:sp>
      <p:graphicFrame>
        <p:nvGraphicFramePr>
          <p:cNvPr id="6" name="Diagram 5"/>
          <p:cNvGraphicFramePr/>
          <p:nvPr>
            <p:extLst>
              <p:ext uri="{D42A27DB-BD31-4B8C-83A1-F6EECF244321}">
                <p14:modId xmlns:p14="http://schemas.microsoft.com/office/powerpoint/2010/main" val="709389344"/>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869353E8-712C-4477-99E6-111CC32DE7DD}" type="datetime1">
              <a:rPr lang="en-US" smtClean="0"/>
              <a:t>4/13/2015</a:t>
            </a:fld>
            <a:endParaRPr lang="en-US"/>
          </a:p>
        </p:txBody>
      </p:sp>
    </p:spTree>
    <p:extLst>
      <p:ext uri="{BB962C8B-B14F-4D97-AF65-F5344CB8AC3E}">
        <p14:creationId xmlns:p14="http://schemas.microsoft.com/office/powerpoint/2010/main" val="4168236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838200" y="6356350"/>
            <a:ext cx="72390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36</a:t>
            </a:fld>
            <a:endParaRPr lang="en-US"/>
          </a:p>
        </p:txBody>
      </p:sp>
      <p:sp>
        <p:nvSpPr>
          <p:cNvPr id="7" name="Content Placeholder 17"/>
          <p:cNvSpPr txBox="1">
            <a:spLocks/>
          </p:cNvSpPr>
          <p:nvPr/>
        </p:nvSpPr>
        <p:spPr>
          <a:xfrm>
            <a:off x="2209800" y="534537"/>
            <a:ext cx="6400799" cy="5364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cs typeface="Times New Roman" panose="02020603050405020304" pitchFamily="18" charset="0"/>
              </a:rPr>
              <a:t>8 Queen Problem:</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Each cell is a vertex</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Each integer label is a “color”</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A vertex is adjacent to another vertex if one of the following hold:</a:t>
            </a:r>
          </a:p>
          <a:p>
            <a:pPr lvl="1"/>
            <a:r>
              <a:rPr lang="en-US" sz="2000" dirty="0" smtClean="0">
                <a:latin typeface="Times New Roman" panose="02020603050405020304" pitchFamily="18" charset="0"/>
                <a:cs typeface="Times New Roman" panose="02020603050405020304" pitchFamily="18" charset="0"/>
              </a:rPr>
              <a:t>Same row</a:t>
            </a:r>
          </a:p>
          <a:p>
            <a:pPr lvl="1"/>
            <a:r>
              <a:rPr lang="en-US" sz="2000" dirty="0" smtClean="0">
                <a:latin typeface="Times New Roman" panose="02020603050405020304" pitchFamily="18" charset="0"/>
                <a:cs typeface="Times New Roman" panose="02020603050405020304" pitchFamily="18" charset="0"/>
              </a:rPr>
              <a:t>Same column</a:t>
            </a:r>
          </a:p>
          <a:p>
            <a:pPr lvl="1"/>
            <a:r>
              <a:rPr lang="en-US" sz="2000" dirty="0" smtClean="0">
                <a:latin typeface="Times New Roman" panose="02020603050405020304" pitchFamily="18" charset="0"/>
                <a:cs typeface="Times New Roman" panose="02020603050405020304" pitchFamily="18" charset="0"/>
              </a:rPr>
              <a:t>Same Diagonal Element</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Vertex-coloring solves Sudoku</a:t>
            </a:r>
          </a:p>
        </p:txBody>
      </p:sp>
      <p:graphicFrame>
        <p:nvGraphicFramePr>
          <p:cNvPr id="6" name="Diagram 5"/>
          <p:cNvGraphicFramePr/>
          <p:nvPr>
            <p:extLst>
              <p:ext uri="{D42A27DB-BD31-4B8C-83A1-F6EECF244321}">
                <p14:modId xmlns:p14="http://schemas.microsoft.com/office/powerpoint/2010/main" val="147903695"/>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96C22FDF-5840-483F-B97C-93F7064C94C2}" type="datetime1">
              <a:rPr lang="en-US" smtClean="0"/>
              <a:t>4/13/2015</a:t>
            </a:fld>
            <a:endParaRPr lang="en-US"/>
          </a:p>
        </p:txBody>
      </p:sp>
    </p:spTree>
    <p:extLst>
      <p:ext uri="{BB962C8B-B14F-4D97-AF65-F5344CB8AC3E}">
        <p14:creationId xmlns:p14="http://schemas.microsoft.com/office/powerpoint/2010/main" val="791274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533400"/>
            <a:ext cx="6781800" cy="5592763"/>
          </a:xfrm>
        </p:spPr>
        <p:txBody>
          <a:bodyPr>
            <a:normAutofit/>
          </a:bodyPr>
          <a:lstStyle/>
          <a:p>
            <a:pPr algn="just">
              <a:buFontTx/>
              <a:buNone/>
            </a:pPr>
            <a:r>
              <a:rPr lang="en-US" altLang="en-US" sz="2000" b="1" dirty="0" smtClean="0">
                <a:latin typeface="Times New Roman" panose="02020603050405020304" pitchFamily="18" charset="0"/>
                <a:cs typeface="Times New Roman" panose="02020603050405020304" pitchFamily="18" charset="0"/>
              </a:rPr>
              <a:t>Traffic signal design: </a:t>
            </a:r>
          </a:p>
          <a:p>
            <a:pPr algn="just">
              <a:buFont typeface="Wingdings" panose="05000000000000000000" pitchFamily="2" charset="2"/>
              <a:buChar char="ü"/>
            </a:pPr>
            <a:r>
              <a:rPr lang="en-US" altLang="en-US" sz="2000" dirty="0" smtClean="0">
                <a:latin typeface="Times New Roman" panose="02020603050405020304" pitchFamily="18" charset="0"/>
                <a:cs typeface="Times New Roman" panose="02020603050405020304" pitchFamily="18" charset="0"/>
              </a:rPr>
              <a:t>At an intersection of roads, we want to install traffic signal lights which will periodically switch between green and red.</a:t>
            </a:r>
          </a:p>
          <a:p>
            <a:pPr algn="just">
              <a:buFont typeface="Wingdings" panose="05000000000000000000" pitchFamily="2" charset="2"/>
              <a:buChar char="ü"/>
            </a:pPr>
            <a:endParaRPr lang="en-US" alt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en-US" sz="2000" dirty="0" smtClean="0">
                <a:latin typeface="Times New Roman" panose="02020603050405020304" pitchFamily="18" charset="0"/>
                <a:cs typeface="Times New Roman" panose="02020603050405020304" pitchFamily="18" charset="0"/>
              </a:rPr>
              <a:t>The goal is to reduce the waiting time for cars before they get green signal.</a:t>
            </a:r>
          </a:p>
          <a:p>
            <a:pPr algn="just">
              <a:buFont typeface="Wingdings" panose="05000000000000000000" pitchFamily="2" charset="2"/>
              <a:buChar char="ü"/>
            </a:pPr>
            <a:endParaRPr lang="en-US" alt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en-US" sz="2000" dirty="0" smtClean="0">
                <a:latin typeface="Times New Roman" panose="02020603050405020304" pitchFamily="18" charset="0"/>
                <a:cs typeface="Times New Roman" panose="02020603050405020304" pitchFamily="18" charset="0"/>
              </a:rPr>
              <a:t>This problem can be modeled as a coloring problem.</a:t>
            </a:r>
          </a:p>
          <a:p>
            <a:pPr algn="just">
              <a:buFont typeface="Wingdings" panose="05000000000000000000" pitchFamily="2" charset="2"/>
              <a:buChar char="ü"/>
            </a:pPr>
            <a:endParaRPr lang="en-US" alt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en-US" sz="2000" dirty="0" smtClean="0">
                <a:latin typeface="Times New Roman" panose="02020603050405020304" pitchFamily="18" charset="0"/>
                <a:cs typeface="Times New Roman" panose="02020603050405020304" pitchFamily="18" charset="0"/>
              </a:rPr>
              <a:t> Each path that crosses the intersection is a node. If two paths intersect each other, there is an edge connecting them. Each color represents a time slot at which the path gets a green light.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56350"/>
            <a:ext cx="72390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37</a:t>
            </a:fld>
            <a:endParaRPr lang="en-US"/>
          </a:p>
        </p:txBody>
      </p:sp>
      <p:graphicFrame>
        <p:nvGraphicFramePr>
          <p:cNvPr id="7" name="Diagram 6"/>
          <p:cNvGraphicFramePr/>
          <p:nvPr>
            <p:extLst>
              <p:ext uri="{D42A27DB-BD31-4B8C-83A1-F6EECF244321}">
                <p14:modId xmlns:p14="http://schemas.microsoft.com/office/powerpoint/2010/main" val="380482205"/>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fld id="{B54DCD92-C096-4A63-A382-B498B56C7B0A}" type="datetime1">
              <a:rPr lang="en-US" smtClean="0"/>
              <a:t>4/13/2015</a:t>
            </a:fld>
            <a:endParaRPr lang="en-US"/>
          </a:p>
        </p:txBody>
      </p:sp>
    </p:spTree>
    <p:extLst>
      <p:ext uri="{BB962C8B-B14F-4D97-AF65-F5344CB8AC3E}">
        <p14:creationId xmlns:p14="http://schemas.microsoft.com/office/powerpoint/2010/main" val="1926337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828800" y="1600200"/>
            <a:ext cx="6858000" cy="4525963"/>
          </a:xfrm>
        </p:spPr>
        <p:txBody>
          <a:bodyPr>
            <a:normAutofit/>
          </a:bodyPr>
          <a:lstStyle/>
          <a:p>
            <a:pPr algn="just">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Using all the mentioned algorithms we can find the chromatic number of the given graph and the solution is around optimal solution with polynomial time complexity using all the algorithms and its properties.</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524000" y="6356350"/>
            <a:ext cx="64770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38</a:t>
            </a:fld>
            <a:endParaRPr lang="en-US"/>
          </a:p>
        </p:txBody>
      </p:sp>
      <p:graphicFrame>
        <p:nvGraphicFramePr>
          <p:cNvPr id="7" name="Diagram 6"/>
          <p:cNvGraphicFramePr/>
          <p:nvPr>
            <p:extLst>
              <p:ext uri="{D42A27DB-BD31-4B8C-83A1-F6EECF244321}">
                <p14:modId xmlns:p14="http://schemas.microsoft.com/office/powerpoint/2010/main" val="936053910"/>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p:cNvSpPr>
            <a:spLocks noGrp="1"/>
          </p:cNvSpPr>
          <p:nvPr>
            <p:ph type="dt" sz="half" idx="10"/>
          </p:nvPr>
        </p:nvSpPr>
        <p:spPr/>
        <p:txBody>
          <a:bodyPr/>
          <a:lstStyle/>
          <a:p>
            <a:fld id="{4D8B0B15-C86E-4CF9-9445-EC0525B5301B}" type="datetime1">
              <a:rPr lang="en-US" smtClean="0"/>
              <a:t>4/13/2015</a:t>
            </a:fld>
            <a:endParaRPr lang="en-US"/>
          </a:p>
        </p:txBody>
      </p:sp>
    </p:spTree>
    <p:extLst>
      <p:ext uri="{BB962C8B-B14F-4D97-AF65-F5344CB8AC3E}">
        <p14:creationId xmlns:p14="http://schemas.microsoft.com/office/powerpoint/2010/main" val="3187837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1219200"/>
            <a:ext cx="6858000" cy="5029200"/>
          </a:xfrm>
        </p:spPr>
        <p:txBody>
          <a:bodyPr>
            <a:normAutofit fontScale="70000" lnSpcReduction="20000"/>
          </a:bodyPr>
          <a:lstStyle/>
          <a:p>
            <a:pPr marL="347663" indent="-347663" algn="just">
              <a:buNone/>
            </a:pPr>
            <a:r>
              <a:rPr lang="en-US" sz="1600" dirty="0"/>
              <a:t>[1] </a:t>
            </a:r>
            <a:r>
              <a:rPr lang="en-US" sz="1600" dirty="0" smtClean="0"/>
              <a:t> Thomas </a:t>
            </a:r>
            <a:r>
              <a:rPr lang="en-US" sz="1600" dirty="0"/>
              <a:t>H. </a:t>
            </a:r>
            <a:r>
              <a:rPr lang="en-US" sz="1600" dirty="0" err="1"/>
              <a:t>Cormen</a:t>
            </a:r>
            <a:r>
              <a:rPr lang="en-US" sz="1600" dirty="0"/>
              <a:t>, Charles E. </a:t>
            </a:r>
            <a:r>
              <a:rPr lang="en-US" sz="1600" dirty="0" err="1"/>
              <a:t>Leiserson</a:t>
            </a:r>
            <a:r>
              <a:rPr lang="en-US" sz="1600" dirty="0"/>
              <a:t>, Ronald L. </a:t>
            </a:r>
            <a:r>
              <a:rPr lang="en-US" sz="1600" dirty="0" err="1"/>
              <a:t>Rivest</a:t>
            </a:r>
            <a:r>
              <a:rPr lang="en-US" sz="1600" dirty="0"/>
              <a:t>, and Clifford Stein, </a:t>
            </a:r>
            <a:r>
              <a:rPr lang="en-US" sz="1600" i="1" dirty="0"/>
              <a:t>Introduction to Algorithms,</a:t>
            </a:r>
            <a:r>
              <a:rPr lang="en-US" sz="1600" dirty="0"/>
              <a:t> Third Edition. MIT Press/McGraw-</a:t>
            </a:r>
            <a:r>
              <a:rPr lang="en-US" sz="1600" dirty="0" err="1"/>
              <a:t>HillHigher</a:t>
            </a:r>
            <a:r>
              <a:rPr lang="en-US" sz="1600" dirty="0"/>
              <a:t> Education, 2009. </a:t>
            </a:r>
          </a:p>
          <a:p>
            <a:pPr marL="290513" indent="-290513" algn="just">
              <a:buNone/>
            </a:pPr>
            <a:r>
              <a:rPr lang="en-US" sz="1600" dirty="0"/>
              <a:t>[2]   </a:t>
            </a:r>
            <a:r>
              <a:rPr lang="en-US" sz="1600" dirty="0" err="1"/>
              <a:t>Narsingh</a:t>
            </a:r>
            <a:r>
              <a:rPr lang="en-US" sz="1600" dirty="0"/>
              <a:t> </a:t>
            </a:r>
            <a:r>
              <a:rPr lang="en-US" sz="1600" dirty="0" err="1"/>
              <a:t>Deo</a:t>
            </a:r>
            <a:r>
              <a:rPr lang="en-US" sz="1600" dirty="0"/>
              <a:t>, </a:t>
            </a:r>
            <a:r>
              <a:rPr lang="en-US" sz="1600" i="1" dirty="0"/>
              <a:t>Graph Theory with Application to Engineering and Computer  Science</a:t>
            </a:r>
            <a:r>
              <a:rPr lang="en-US" sz="1600" dirty="0"/>
              <a:t>, Prentice-Hall, Englewood Cliffs, N.J., 1974.</a:t>
            </a:r>
          </a:p>
          <a:p>
            <a:pPr marL="290513" indent="-290513" algn="just">
              <a:buNone/>
            </a:pPr>
            <a:r>
              <a:rPr lang="en-US" sz="1600" dirty="0"/>
              <a:t>[3]   Daniel </a:t>
            </a:r>
            <a:r>
              <a:rPr lang="en-US" sz="1600" dirty="0" err="1"/>
              <a:t>Brelaz</a:t>
            </a:r>
            <a:r>
              <a:rPr lang="en-US" sz="1600" dirty="0"/>
              <a:t>, </a:t>
            </a:r>
            <a:r>
              <a:rPr lang="en-US" sz="1600" i="1" dirty="0"/>
              <a:t>New Methods to Color the Vertices of a Graph</a:t>
            </a:r>
            <a:r>
              <a:rPr lang="en-US" sz="1600" dirty="0"/>
              <a:t>,, ACM New York, </a:t>
            </a:r>
            <a:r>
              <a:rPr lang="en-US" sz="1600" dirty="0" err="1"/>
              <a:t>Vol</a:t>
            </a:r>
            <a:r>
              <a:rPr lang="en-US" sz="1600" dirty="0"/>
              <a:t> 22 Issue4,1979.</a:t>
            </a:r>
          </a:p>
          <a:p>
            <a:pPr marL="290513" indent="-290513" algn="just">
              <a:buNone/>
            </a:pPr>
            <a:r>
              <a:rPr lang="en-US" sz="1600" dirty="0"/>
              <a:t>[4]   Dr. Hussein  Al-Omari and </a:t>
            </a:r>
            <a:r>
              <a:rPr lang="en-US" sz="1600" dirty="0" err="1"/>
              <a:t>Khair</a:t>
            </a:r>
            <a:r>
              <a:rPr lang="en-US" sz="1600" dirty="0"/>
              <a:t> </a:t>
            </a:r>
            <a:r>
              <a:rPr lang="en-US" sz="1600" dirty="0" err="1"/>
              <a:t>Eddin</a:t>
            </a:r>
            <a:r>
              <a:rPr lang="en-US" sz="1600" dirty="0"/>
              <a:t> </a:t>
            </a:r>
            <a:r>
              <a:rPr lang="en-US" sz="1600" dirty="0" err="1"/>
              <a:t>Sabri</a:t>
            </a:r>
            <a:r>
              <a:rPr lang="en-US" sz="1600" dirty="0"/>
              <a:t>, </a:t>
            </a:r>
            <a:r>
              <a:rPr lang="en-US" sz="1600" i="1" dirty="0"/>
              <a:t>New Graph Coloring Algorithms</a:t>
            </a:r>
            <a:r>
              <a:rPr lang="en-US" sz="1600" dirty="0"/>
              <a:t>, Computer Science Department, Applied Science University,      Amman, Jordan, 2006.</a:t>
            </a:r>
          </a:p>
          <a:p>
            <a:pPr marL="290513" indent="-290513" algn="just">
              <a:buNone/>
            </a:pPr>
            <a:r>
              <a:rPr lang="en-US" sz="1600" dirty="0"/>
              <a:t>[5]   </a:t>
            </a:r>
            <a:r>
              <a:rPr lang="en-US" sz="1600" dirty="0" err="1"/>
              <a:t>Desislava</a:t>
            </a:r>
            <a:r>
              <a:rPr lang="en-US" sz="1600" dirty="0"/>
              <a:t> </a:t>
            </a:r>
            <a:r>
              <a:rPr lang="en-US" sz="1600" dirty="0" err="1"/>
              <a:t>Kukova</a:t>
            </a:r>
            <a:r>
              <a:rPr lang="en-US" sz="1600" dirty="0"/>
              <a:t>, </a:t>
            </a:r>
            <a:r>
              <a:rPr lang="en-US" sz="1600" i="1" dirty="0"/>
              <a:t>Chromatic Number </a:t>
            </a:r>
            <a:r>
              <a:rPr lang="en-US" sz="1600" dirty="0"/>
              <a:t>, 30 Car </a:t>
            </a:r>
            <a:r>
              <a:rPr lang="en-US" sz="1600" dirty="0" err="1"/>
              <a:t>Osvoboditel</a:t>
            </a:r>
            <a:r>
              <a:rPr lang="en-US" sz="1600" dirty="0"/>
              <a:t> STR, ap. 7, 9000  Varna, Bulgaria, desi_kukova@abv.bg</a:t>
            </a:r>
          </a:p>
          <a:p>
            <a:pPr marL="290513" indent="-290513" algn="just">
              <a:buNone/>
            </a:pPr>
            <a:r>
              <a:rPr lang="en-US" sz="1600" dirty="0"/>
              <a:t>[6] Marco </a:t>
            </a:r>
            <a:r>
              <a:rPr lang="en-US" sz="1600" dirty="0" err="1"/>
              <a:t>Chiarandini</a:t>
            </a:r>
            <a:r>
              <a:rPr lang="en-US" sz="1600" dirty="0"/>
              <a:t> and Thomas </a:t>
            </a:r>
            <a:r>
              <a:rPr lang="en-US" sz="1600" dirty="0" err="1"/>
              <a:t>Stutzle</a:t>
            </a:r>
            <a:r>
              <a:rPr lang="en-US" sz="1600" dirty="0"/>
              <a:t>, </a:t>
            </a:r>
            <a:r>
              <a:rPr lang="en-US" sz="1600" i="1" dirty="0"/>
              <a:t>An Analysis of Heuristics for Vertex                                                             Coloring,</a:t>
            </a:r>
            <a:r>
              <a:rPr lang="en-US" sz="1600" dirty="0"/>
              <a:t> University of Southern Denmark, </a:t>
            </a:r>
            <a:r>
              <a:rPr lang="en-US" sz="1600" dirty="0" err="1"/>
              <a:t>Campusvej</a:t>
            </a:r>
            <a:r>
              <a:rPr lang="en-US" sz="1600" dirty="0"/>
              <a:t> 55,Odense, </a:t>
            </a:r>
            <a:r>
              <a:rPr lang="en-US" sz="1600" dirty="0" smtClean="0"/>
              <a:t>Denmark,2010.</a:t>
            </a:r>
            <a:endParaRPr lang="en-US" sz="1600" dirty="0"/>
          </a:p>
          <a:p>
            <a:pPr marL="290513" indent="-290513" algn="just">
              <a:buNone/>
            </a:pPr>
            <a:r>
              <a:rPr lang="en-US" sz="1600" dirty="0"/>
              <a:t>[7]    J. Randall-Brown, “Chromatic scheduling and the chromatic number problems,” Management Science 19(4), Part l, pp. 456-463, 1972.</a:t>
            </a:r>
          </a:p>
          <a:p>
            <a:pPr marL="290513" indent="-290513" algn="just">
              <a:buNone/>
            </a:pPr>
            <a:r>
              <a:rPr lang="en-US" sz="1600" dirty="0"/>
              <a:t>[8]  P. </a:t>
            </a:r>
            <a:r>
              <a:rPr lang="en-US" sz="1600" dirty="0" err="1"/>
              <a:t>Cheeseman</a:t>
            </a:r>
            <a:r>
              <a:rPr lang="en-US" sz="1600" dirty="0"/>
              <a:t>, B. </a:t>
            </a:r>
            <a:r>
              <a:rPr lang="en-US" sz="1600" dirty="0" err="1"/>
              <a:t>Kenefsky</a:t>
            </a:r>
            <a:r>
              <a:rPr lang="en-US" sz="1600" dirty="0"/>
              <a:t>, and W. Taylor, Where the really hard problems are, In </a:t>
            </a:r>
            <a:r>
              <a:rPr lang="en-US" sz="1600" dirty="0" err="1"/>
              <a:t>J.Mylopoulos</a:t>
            </a:r>
            <a:r>
              <a:rPr lang="en-US" sz="1600" dirty="0"/>
              <a:t> and R. Reiter (Eds.), Proceedings of 2th International Joint Conference on AI       (IJCAI-91), Volume 1, pp. 331–337., 1991.</a:t>
            </a:r>
          </a:p>
          <a:p>
            <a:pPr marL="0" indent="0" algn="just">
              <a:buNone/>
            </a:pPr>
            <a:r>
              <a:rPr lang="en-US" sz="1600" dirty="0"/>
              <a:t>[9]    S. </a:t>
            </a:r>
            <a:r>
              <a:rPr lang="en-US" sz="1600" dirty="0" err="1"/>
              <a:t>Vishwanathan</a:t>
            </a:r>
            <a:r>
              <a:rPr lang="en-US" sz="1600" dirty="0"/>
              <a:t>, Randomized online graph coloring, Journal of Algorithms,1992.</a:t>
            </a:r>
          </a:p>
          <a:p>
            <a:pPr marL="347663" indent="-347663" algn="just">
              <a:buNone/>
            </a:pPr>
            <a:r>
              <a:rPr lang="en-US" sz="1600" dirty="0"/>
              <a:t>[10]  A. Miller, Online graph </a:t>
            </a:r>
            <a:r>
              <a:rPr lang="en-US" sz="1600" dirty="0" err="1" smtClean="0"/>
              <a:t>colouring</a:t>
            </a:r>
            <a:r>
              <a:rPr lang="en-US" sz="1600" dirty="0"/>
              <a:t>, Canadian Under graduate </a:t>
            </a:r>
            <a:r>
              <a:rPr lang="en-US" sz="1600" dirty="0" smtClean="0"/>
              <a:t>Mathematics Conference</a:t>
            </a:r>
            <a:r>
              <a:rPr lang="en-US" sz="1600" dirty="0"/>
              <a:t>, 2004.</a:t>
            </a:r>
          </a:p>
          <a:p>
            <a:pPr marL="0" indent="0" algn="just">
              <a:buNone/>
            </a:pPr>
            <a:r>
              <a:rPr lang="en-US" sz="1600" dirty="0"/>
              <a:t>[11]  [http://en.wikipedia.orglwiki/Greedy_algorithm]</a:t>
            </a:r>
          </a:p>
          <a:p>
            <a:pPr marL="0" indent="0" algn="just">
              <a:buNone/>
            </a:pPr>
            <a:r>
              <a:rPr lang="en-US" sz="1600" dirty="0"/>
              <a:t>[12]  [http://www.cse.ohiostate.edul-gurari/course/cis680/cis680ChI7.html#QQ 1-49-1 07</a:t>
            </a:r>
            <a:r>
              <a:rPr lang="en-US" sz="1600" dirty="0" smtClean="0"/>
              <a:t>]</a:t>
            </a:r>
          </a:p>
          <a:p>
            <a:pPr marL="406400" indent="-406400" algn="just">
              <a:buNone/>
            </a:pPr>
            <a:r>
              <a:rPr lang="en-US" sz="1600" dirty="0" smtClean="0"/>
              <a:t>[13] N. </a:t>
            </a:r>
            <a:r>
              <a:rPr lang="en-US" sz="1600" dirty="0" err="1" smtClean="0"/>
              <a:t>Alon</a:t>
            </a:r>
            <a:r>
              <a:rPr lang="en-US" sz="1600" dirty="0" smtClean="0"/>
              <a:t>, L. </a:t>
            </a:r>
            <a:r>
              <a:rPr lang="en-US" sz="1600" dirty="0" err="1" smtClean="0"/>
              <a:t>Babai</a:t>
            </a:r>
            <a:r>
              <a:rPr lang="en-US" sz="1600" dirty="0" smtClean="0"/>
              <a:t>, and </a:t>
            </a:r>
            <a:r>
              <a:rPr lang="en-US" sz="1600" dirty="0" err="1" smtClean="0"/>
              <a:t>A.Itai</a:t>
            </a:r>
            <a:r>
              <a:rPr lang="en-US" sz="1600" dirty="0" smtClean="0"/>
              <a:t>, A fast and simple randomized parallel algorithm for the maximal independent set problem, J. Algorithms , 1986.</a:t>
            </a:r>
          </a:p>
          <a:p>
            <a:pPr marL="406400" indent="-406400" algn="just">
              <a:buNone/>
            </a:pPr>
            <a:r>
              <a:rPr lang="en-US" sz="1600" dirty="0" smtClean="0"/>
              <a:t>[14]   P. Briggs. Register allocation via graph  coloring. PhD thesis, Rice University , 1992.</a:t>
            </a:r>
          </a:p>
          <a:p>
            <a:pPr marL="406400" indent="-406400" algn="just">
              <a:buNone/>
            </a:pPr>
            <a:r>
              <a:rPr lang="en-US" sz="1600" dirty="0" smtClean="0"/>
              <a:t>[15]  D. J. A Welsh and M. B. Powell. An upper bound for the chromatic number of a graph and its application to time tabling problems. The computer Journal, 1967.</a:t>
            </a:r>
          </a:p>
          <a:p>
            <a:pPr marL="406400" indent="-406400" algn="just">
              <a:buNone/>
            </a:pPr>
            <a:r>
              <a:rPr lang="en-US" sz="1600" dirty="0" smtClean="0"/>
              <a:t>[16]   T. Coleman and J. More. Estimation of sparse </a:t>
            </a:r>
            <a:r>
              <a:rPr lang="en-US" sz="1600" dirty="0" err="1" smtClean="0"/>
              <a:t>Jacobian</a:t>
            </a:r>
            <a:r>
              <a:rPr lang="en-US" sz="1600" dirty="0" smtClean="0"/>
              <a:t> matrices and graph coloring problems. SIAM J. </a:t>
            </a:r>
            <a:r>
              <a:rPr lang="en-US" sz="1600" dirty="0" err="1" smtClean="0"/>
              <a:t>Numer</a:t>
            </a:r>
            <a:r>
              <a:rPr lang="en-US" sz="1600" dirty="0" smtClean="0"/>
              <a:t>. Anal., 1983. </a:t>
            </a:r>
          </a:p>
          <a:p>
            <a:pPr marL="406400" indent="-406400" algn="just">
              <a:buNone/>
            </a:pPr>
            <a:r>
              <a:rPr lang="en-US" sz="1600" dirty="0" smtClean="0"/>
              <a:t>[17]   </a:t>
            </a:r>
            <a:r>
              <a:rPr lang="en-US" sz="1600" dirty="0" err="1" smtClean="0"/>
              <a:t>Vlastimil</a:t>
            </a:r>
            <a:r>
              <a:rPr lang="en-US" sz="1600" dirty="0" smtClean="0"/>
              <a:t> </a:t>
            </a:r>
            <a:r>
              <a:rPr lang="en-US" sz="1600" dirty="0" err="1" smtClean="0"/>
              <a:t>Chytry</a:t>
            </a:r>
            <a:r>
              <a:rPr lang="en-US" sz="1600" dirty="0" smtClean="0"/>
              <a:t>. Sudoku Game solution based on Graph Theory and Suitable for School Mathematics. 2014</a:t>
            </a:r>
          </a:p>
          <a:p>
            <a:pPr marL="347663" indent="-347663" algn="just">
              <a:buNone/>
            </a:pPr>
            <a:r>
              <a:rPr lang="en-US" sz="1600" dirty="0" smtClean="0"/>
              <a:t>[18]   Marek </a:t>
            </a:r>
            <a:r>
              <a:rPr lang="en-US" sz="1600" dirty="0" err="1" smtClean="0"/>
              <a:t>Perkowski</a:t>
            </a:r>
            <a:r>
              <a:rPr lang="en-US" sz="1600" dirty="0" smtClean="0"/>
              <a:t>, Rahul </a:t>
            </a:r>
            <a:r>
              <a:rPr lang="en-US" sz="1600" dirty="0" err="1" smtClean="0"/>
              <a:t>Malvi</a:t>
            </a:r>
            <a:r>
              <a:rPr lang="en-US" sz="1600" dirty="0" smtClean="0"/>
              <a:t>, Stan </a:t>
            </a:r>
            <a:r>
              <a:rPr lang="en-US" sz="1600" dirty="0" err="1" smtClean="0"/>
              <a:t>Grygiel</a:t>
            </a:r>
            <a:r>
              <a:rPr lang="en-US" sz="1600" dirty="0" smtClean="0"/>
              <a:t>, Mike Burns, and Alan </a:t>
            </a:r>
            <a:r>
              <a:rPr lang="en-US" sz="1600" dirty="0" err="1" smtClean="0"/>
              <a:t>Mishchenko</a:t>
            </a:r>
            <a:r>
              <a:rPr lang="en-US" sz="1600" dirty="0" smtClean="0"/>
              <a:t>. Graph Coloring Algorithms for Fast Evaluation of Curtis Decompositions, </a:t>
            </a:r>
            <a:r>
              <a:rPr lang="en-US" sz="1600" dirty="0" err="1" smtClean="0"/>
              <a:t>Portlan</a:t>
            </a:r>
            <a:r>
              <a:rPr lang="en-US" sz="1600" dirty="0" smtClean="0"/>
              <a:t> University, USA, mperkows@ee.pdx.edu.2010.</a:t>
            </a:r>
          </a:p>
          <a:p>
            <a:pPr marL="347663" indent="-347663" algn="just">
              <a:buNone/>
            </a:pPr>
            <a:r>
              <a:rPr lang="en-US" sz="1600" dirty="0" smtClean="0"/>
              <a:t>[19]    </a:t>
            </a:r>
            <a:r>
              <a:rPr lang="en-US" sz="1600" dirty="0" err="1" smtClean="0"/>
              <a:t>Qinghua</a:t>
            </a:r>
            <a:r>
              <a:rPr lang="en-US" sz="1600" dirty="0" smtClean="0"/>
              <a:t> </a:t>
            </a:r>
            <a:r>
              <a:rPr lang="en-US" sz="1600" dirty="0"/>
              <a:t>Wu and </a:t>
            </a:r>
            <a:r>
              <a:rPr lang="en-US" sz="1600" dirty="0" err="1" smtClean="0"/>
              <a:t>Jin</a:t>
            </a:r>
            <a:r>
              <a:rPr lang="en-US" sz="1600" dirty="0" smtClean="0"/>
              <a:t>-Kao </a:t>
            </a:r>
            <a:r>
              <a:rPr lang="en-US" sz="1600" dirty="0" err="1" smtClean="0"/>
              <a:t>Hao</a:t>
            </a:r>
            <a:r>
              <a:rPr lang="en-US" sz="1600" dirty="0" smtClean="0"/>
              <a:t>, Coloring Large Graphs based on Independent Set Extraction, </a:t>
            </a:r>
            <a:r>
              <a:rPr lang="en-US" sz="1600" dirty="0" err="1" smtClean="0"/>
              <a:t>LERIA,France</a:t>
            </a:r>
            <a:r>
              <a:rPr lang="en-US" sz="1600" dirty="0" smtClean="0"/>
              <a:t> ,2011.</a:t>
            </a:r>
          </a:p>
          <a:p>
            <a:pPr marL="347663" indent="-347663" algn="just">
              <a:buNone/>
            </a:pPr>
            <a:r>
              <a:rPr lang="en-US" sz="1600" dirty="0" smtClean="0"/>
              <a:t>[20]	</a:t>
            </a:r>
            <a:r>
              <a:rPr lang="en-US" sz="1600" dirty="0" err="1" smtClean="0"/>
              <a:t>Hilal</a:t>
            </a:r>
            <a:r>
              <a:rPr lang="en-US" sz="1600" dirty="0" smtClean="0"/>
              <a:t> </a:t>
            </a:r>
            <a:r>
              <a:rPr lang="en-US" sz="1600" dirty="0"/>
              <a:t>ALMARA’BEH, </a:t>
            </a:r>
            <a:r>
              <a:rPr lang="en-US" sz="1600" dirty="0" err="1" smtClean="0"/>
              <a:t>Amjad</a:t>
            </a:r>
            <a:r>
              <a:rPr lang="en-US" sz="1600" dirty="0" smtClean="0"/>
              <a:t> SULEIMAN, </a:t>
            </a:r>
            <a:r>
              <a:rPr lang="en-US" sz="1600" dirty="0"/>
              <a:t>Heuristic Algorithm for Graph Coloring Based On Maximum Independent </a:t>
            </a:r>
            <a:r>
              <a:rPr lang="en-US" sz="1600" dirty="0" smtClean="0"/>
              <a:t>Set,</a:t>
            </a:r>
            <a:r>
              <a:rPr lang="en-US" sz="1600" dirty="0"/>
              <a:t> </a:t>
            </a:r>
            <a:r>
              <a:rPr lang="en-US" sz="1600" i="1" dirty="0"/>
              <a:t>Journal of Applied Computer Science &amp; Mathematics, no. 13 (6) ,</a:t>
            </a:r>
            <a:r>
              <a:rPr lang="en-US" sz="1600" i="1" dirty="0" smtClean="0"/>
              <a:t> </a:t>
            </a:r>
            <a:r>
              <a:rPr lang="en-US" sz="1600" i="1" dirty="0" err="1"/>
              <a:t>Suceava</a:t>
            </a:r>
            <a:r>
              <a:rPr lang="en-US" sz="1600" dirty="0" smtClean="0"/>
              <a:t>, Saudi Arabia,2012.</a:t>
            </a:r>
          </a:p>
          <a:p>
            <a:pPr marL="347663" indent="-347663" algn="just">
              <a:buNone/>
            </a:pPr>
            <a:endParaRPr lang="en-US" sz="1600" dirty="0" smtClean="0"/>
          </a:p>
        </p:txBody>
      </p:sp>
      <p:sp>
        <p:nvSpPr>
          <p:cNvPr id="4" name="Footer Placeholder 3"/>
          <p:cNvSpPr>
            <a:spLocks noGrp="1"/>
          </p:cNvSpPr>
          <p:nvPr>
            <p:ph type="ftr" sz="quarter" idx="11"/>
          </p:nvPr>
        </p:nvSpPr>
        <p:spPr>
          <a:xfrm>
            <a:off x="990600" y="6324600"/>
            <a:ext cx="71628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39</a:t>
            </a:fld>
            <a:endParaRPr lang="en-US"/>
          </a:p>
        </p:txBody>
      </p:sp>
      <p:graphicFrame>
        <p:nvGraphicFramePr>
          <p:cNvPr id="7" name="Diagram 6"/>
          <p:cNvGraphicFramePr/>
          <p:nvPr>
            <p:extLst>
              <p:ext uri="{D42A27DB-BD31-4B8C-83A1-F6EECF244321}">
                <p14:modId xmlns:p14="http://schemas.microsoft.com/office/powerpoint/2010/main" val="176023556"/>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p:cNvSpPr>
            <a:spLocks noGrp="1"/>
          </p:cNvSpPr>
          <p:nvPr>
            <p:ph type="dt" sz="half" idx="10"/>
          </p:nvPr>
        </p:nvSpPr>
        <p:spPr/>
        <p:txBody>
          <a:bodyPr/>
          <a:lstStyle/>
          <a:p>
            <a:fld id="{D74A84B1-154B-4334-82ED-66CD250A9F99}" type="datetime1">
              <a:rPr lang="en-US" smtClean="0"/>
              <a:t>4/13/2015</a:t>
            </a:fld>
            <a:endParaRPr lang="en-US"/>
          </a:p>
        </p:txBody>
      </p:sp>
    </p:spTree>
    <p:extLst>
      <p:ext uri="{BB962C8B-B14F-4D97-AF65-F5344CB8AC3E}">
        <p14:creationId xmlns:p14="http://schemas.microsoft.com/office/powerpoint/2010/main" val="2359657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2209800" y="1295400"/>
            <a:ext cx="6477000" cy="4830763"/>
          </a:xfrm>
        </p:spPr>
        <p:txBody>
          <a:bodyPr>
            <a:normAutofit/>
          </a:bodyPr>
          <a:lstStyle/>
          <a:p>
            <a:pPr marL="0" indent="0">
              <a:buNone/>
            </a:pPr>
            <a:r>
              <a:rPr lang="en-US" altLang="en-US" sz="2400" b="1" dirty="0" smtClean="0">
                <a:latin typeface="Times New Roman" panose="02020603050405020304" pitchFamily="18" charset="0"/>
                <a:cs typeface="Times New Roman" panose="02020603050405020304" pitchFamily="18" charset="0"/>
              </a:rPr>
              <a:t>Vertex coloring: </a:t>
            </a:r>
          </a:p>
          <a:p>
            <a:pPr marL="0" indent="0">
              <a:buNone/>
            </a:pP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Function f: V </a:t>
            </a:r>
            <a:r>
              <a:rPr lang="en-US" altLang="en-US" sz="2400" dirty="0" smtClean="0">
                <a:latin typeface="Symbol" pitchFamily="18" charset="2"/>
              </a:rPr>
              <a:t>®</a:t>
            </a: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C</a:t>
            </a: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such that for all {</a:t>
            </a:r>
            <a:r>
              <a:rPr lang="en-US" altLang="en-US" sz="2000" i="1" dirty="0" err="1" smtClean="0">
                <a:latin typeface="Times New Roman" panose="02020603050405020304" pitchFamily="18" charset="0"/>
                <a:cs typeface="Times New Roman" panose="02020603050405020304" pitchFamily="18" charset="0"/>
              </a:rPr>
              <a:t>v,w</a:t>
            </a:r>
            <a:r>
              <a:rPr lang="en-US" altLang="en-US" sz="2000" dirty="0" smtClean="0">
                <a:latin typeface="Times New Roman" panose="02020603050405020304" pitchFamily="18" charset="0"/>
                <a:cs typeface="Times New Roman" panose="02020603050405020304" pitchFamily="18" charset="0"/>
              </a:rPr>
              <a:t>}</a:t>
            </a:r>
            <a:r>
              <a:rPr lang="en-US" altLang="en-US" sz="2400" dirty="0" smtClean="0">
                <a:latin typeface="Symbol" pitchFamily="18" charset="2"/>
              </a:rPr>
              <a:t>Î</a:t>
            </a: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E</a:t>
            </a:r>
            <a:r>
              <a:rPr lang="en-US" altLang="en-US" sz="2400" dirty="0" smtClean="0"/>
              <a:t>:</a:t>
            </a:r>
          </a:p>
          <a:p>
            <a:pPr marL="0" indent="0">
              <a:buNone/>
            </a:pPr>
            <a:r>
              <a:rPr lang="en-US" altLang="en-US" sz="2000" dirty="0" smtClean="0"/>
              <a:t>		</a:t>
            </a:r>
            <a:r>
              <a:rPr lang="en-US" altLang="en-US" sz="2200" dirty="0" smtClean="0">
                <a:latin typeface="Times New Roman" panose="02020603050405020304" pitchFamily="18" charset="0"/>
                <a:cs typeface="Times New Roman" panose="02020603050405020304" pitchFamily="18" charset="0"/>
              </a:rPr>
              <a:t>f(</a:t>
            </a:r>
            <a:r>
              <a:rPr lang="en-US" altLang="en-US" sz="2200" i="1" dirty="0" smtClean="0">
                <a:latin typeface="Times New Roman" panose="02020603050405020304" pitchFamily="18" charset="0"/>
                <a:cs typeface="Times New Roman" panose="02020603050405020304" pitchFamily="18" charset="0"/>
              </a:rPr>
              <a:t>v</a:t>
            </a:r>
            <a:r>
              <a:rPr lang="en-US" altLang="en-US" sz="2200" dirty="0" smtClean="0">
                <a:latin typeface="Times New Roman" panose="02020603050405020304" pitchFamily="18" charset="0"/>
                <a:cs typeface="Times New Roman" panose="02020603050405020304" pitchFamily="18" charset="0"/>
              </a:rPr>
              <a:t>) </a:t>
            </a:r>
            <a:r>
              <a:rPr lang="en-US" altLang="en-US" sz="2000" dirty="0" smtClean="0">
                <a:latin typeface="Symbol" pitchFamily="18" charset="2"/>
              </a:rPr>
              <a:t>¹</a:t>
            </a:r>
            <a:r>
              <a:rPr lang="en-US" altLang="en-US" sz="2000" dirty="0" smtClean="0"/>
              <a:t> </a:t>
            </a:r>
            <a:r>
              <a:rPr lang="en-US" altLang="en-US" sz="2200" dirty="0" smtClean="0">
                <a:latin typeface="Times New Roman" panose="02020603050405020304" pitchFamily="18" charset="0"/>
                <a:cs typeface="Times New Roman" panose="02020603050405020304" pitchFamily="18" charset="0"/>
              </a:rPr>
              <a:t>f(</a:t>
            </a:r>
            <a:r>
              <a:rPr lang="en-US" altLang="en-US" sz="2200" i="1" dirty="0" smtClean="0">
                <a:latin typeface="Times New Roman" panose="02020603050405020304" pitchFamily="18" charset="0"/>
                <a:cs typeface="Times New Roman" panose="02020603050405020304" pitchFamily="18" charset="0"/>
              </a:rPr>
              <a:t>w</a:t>
            </a:r>
            <a:r>
              <a:rPr lang="en-US" altLang="en-US" sz="2200" dirty="0" smtClean="0">
                <a:latin typeface="Times New Roman" panose="02020603050405020304" pitchFamily="18" charset="0"/>
                <a:cs typeface="Times New Roman" panose="02020603050405020304" pitchFamily="18" charset="0"/>
              </a:rPr>
              <a:t>)</a:t>
            </a:r>
          </a:p>
          <a:p>
            <a:pPr marL="0" indent="0">
              <a:buNone/>
            </a:pPr>
            <a:r>
              <a:rPr lang="en-US" altLang="en-US" sz="2200" b="1" dirty="0" smtClean="0">
                <a:latin typeface="Times New Roman" panose="02020603050405020304" pitchFamily="18" charset="0"/>
                <a:cs typeface="Times New Roman" panose="02020603050405020304" pitchFamily="18" charset="0"/>
              </a:rPr>
              <a:t>Chromatic number of G</a:t>
            </a:r>
            <a:r>
              <a:rPr lang="en-US" altLang="en-US" sz="2200" dirty="0" smtClean="0">
                <a:latin typeface="Times New Roman" panose="02020603050405020304" pitchFamily="18" charset="0"/>
                <a:cs typeface="Times New Roman" panose="02020603050405020304" pitchFamily="18" charset="0"/>
              </a:rPr>
              <a:t>:</a:t>
            </a:r>
            <a:r>
              <a:rPr lang="en-US" altLang="en-US" sz="2000" dirty="0" smtClean="0"/>
              <a:t> </a:t>
            </a:r>
            <a:r>
              <a:rPr lang="en-US" altLang="en-US" sz="2000" dirty="0" smtClean="0">
                <a:latin typeface="Symbol" pitchFamily="18" charset="2"/>
              </a:rPr>
              <a:t>c</a:t>
            </a:r>
            <a:r>
              <a:rPr lang="en-US" altLang="en-US" sz="2000" dirty="0" smtClean="0"/>
              <a:t>(G): </a:t>
            </a:r>
            <a:r>
              <a:rPr lang="en-US" altLang="en-US" sz="2200" dirty="0" smtClean="0">
                <a:latin typeface="Times New Roman" panose="02020603050405020304" pitchFamily="18" charset="0"/>
                <a:cs typeface="Times New Roman" panose="02020603050405020304" pitchFamily="18" charset="0"/>
              </a:rPr>
              <a:t>Minimum size of C such that there is a vertex coloring to C.</a:t>
            </a:r>
          </a:p>
          <a:p>
            <a:pPr marL="0" indent="0">
              <a:buNone/>
            </a:pPr>
            <a:r>
              <a:rPr lang="en-US" altLang="en-US" sz="2200" dirty="0" smtClean="0">
                <a:latin typeface="Times New Roman" panose="02020603050405020304" pitchFamily="18" charset="0"/>
                <a:cs typeface="Times New Roman" panose="02020603050405020304" pitchFamily="18" charset="0"/>
              </a:rPr>
              <a:t>Vertex coloring problem:</a:t>
            </a:r>
          </a:p>
          <a:p>
            <a:pPr marL="0" indent="0">
              <a:buNone/>
            </a:pPr>
            <a:r>
              <a:rPr lang="en-US" altLang="en-US" sz="2200" dirty="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     1.Finding the optimal number of colors to color a given 	graph ?</a:t>
            </a:r>
          </a:p>
          <a:p>
            <a:pPr marL="457200" lvl="1" indent="0">
              <a:buNone/>
            </a:pPr>
            <a:r>
              <a:rPr lang="en-US" altLang="en-US" sz="2200" dirty="0" smtClean="0">
                <a:latin typeface="Times New Roman" panose="02020603050405020304" pitchFamily="18" charset="0"/>
                <a:cs typeface="Times New Roman" panose="02020603050405020304" pitchFamily="18" charset="0"/>
              </a:rPr>
              <a:t>2.Given: graph G, integer </a:t>
            </a:r>
            <a:r>
              <a:rPr lang="en-US" altLang="en-US" sz="2200" i="1" dirty="0" smtClean="0">
                <a:latin typeface="Times New Roman" panose="02020603050405020304" pitchFamily="18" charset="0"/>
                <a:cs typeface="Times New Roman" panose="02020603050405020304" pitchFamily="18" charset="0"/>
              </a:rPr>
              <a:t>k</a:t>
            </a:r>
            <a:endParaRPr lang="en-US" altLang="en-US" sz="2200" dirty="0" smtClean="0">
              <a:latin typeface="Times New Roman" panose="02020603050405020304" pitchFamily="18" charset="0"/>
              <a:cs typeface="Times New Roman" panose="02020603050405020304" pitchFamily="18" charset="0"/>
            </a:endParaRPr>
          </a:p>
          <a:p>
            <a:pPr marL="457200" lvl="1" indent="0">
              <a:buNone/>
            </a:pPr>
            <a:r>
              <a:rPr lang="en-US" altLang="en-US" sz="2200" dirty="0" smtClean="0">
                <a:latin typeface="Times New Roman" panose="02020603050405020304" pitchFamily="18" charset="0"/>
                <a:cs typeface="Times New Roman" panose="02020603050405020304" pitchFamily="18" charset="0"/>
              </a:rPr>
              <a:t>Question: Is there a vertex coloring of G with </a:t>
            </a:r>
            <a:r>
              <a:rPr lang="en-US" altLang="en-US" sz="2200" i="1" dirty="0" smtClean="0">
                <a:latin typeface="Times New Roman" panose="02020603050405020304" pitchFamily="18" charset="0"/>
                <a:cs typeface="Times New Roman" panose="02020603050405020304" pitchFamily="18" charset="0"/>
              </a:rPr>
              <a:t>k</a:t>
            </a:r>
            <a:r>
              <a:rPr lang="en-US" altLang="en-US" sz="2200" dirty="0" smtClean="0">
                <a:latin typeface="Times New Roman" panose="02020603050405020304" pitchFamily="18" charset="0"/>
                <a:cs typeface="Times New Roman" panose="02020603050405020304" pitchFamily="18" charset="0"/>
              </a:rPr>
              <a:t> colors?</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4</a:t>
            </a:fld>
            <a:endParaRPr lang="en-US"/>
          </a:p>
        </p:txBody>
      </p:sp>
      <p:graphicFrame>
        <p:nvGraphicFramePr>
          <p:cNvPr id="7" name="Diagram 6"/>
          <p:cNvGraphicFramePr/>
          <p:nvPr>
            <p:extLst>
              <p:ext uri="{D42A27DB-BD31-4B8C-83A1-F6EECF244321}">
                <p14:modId xmlns:p14="http://schemas.microsoft.com/office/powerpoint/2010/main" val="1442462658"/>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p:cNvSpPr>
            <a:spLocks noGrp="1"/>
          </p:cNvSpPr>
          <p:nvPr>
            <p:ph type="dt" sz="half" idx="10"/>
          </p:nvPr>
        </p:nvSpPr>
        <p:spPr/>
        <p:txBody>
          <a:bodyPr/>
          <a:lstStyle/>
          <a:p>
            <a:fld id="{1AC58521-FDE9-45BC-927F-0A503F89FB5D}" type="datetime1">
              <a:rPr lang="en-US" smtClean="0"/>
              <a:t>4/13/2015</a:t>
            </a:fld>
            <a:endParaRPr lang="en-US"/>
          </a:p>
        </p:txBody>
      </p:sp>
    </p:spTree>
    <p:extLst>
      <p:ext uri="{BB962C8B-B14F-4D97-AF65-F5344CB8AC3E}">
        <p14:creationId xmlns:p14="http://schemas.microsoft.com/office/powerpoint/2010/main" val="2359657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smtClean="0"/>
              <a:t>			</a:t>
            </a:r>
            <a:r>
              <a:rPr lang="en-US" sz="4400" b="1" dirty="0" smtClean="0"/>
              <a:t>Thank You</a:t>
            </a:r>
            <a:endParaRPr lang="en-US" sz="4400" b="1" dirty="0"/>
          </a:p>
        </p:txBody>
      </p:sp>
    </p:spTree>
    <p:extLst>
      <p:ext uri="{BB962C8B-B14F-4D97-AF65-F5344CB8AC3E}">
        <p14:creationId xmlns:p14="http://schemas.microsoft.com/office/powerpoint/2010/main" val="31685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2209800" y="1295400"/>
            <a:ext cx="6477000" cy="4830763"/>
          </a:xfrm>
        </p:spPr>
        <p:txBody>
          <a:bodyPr>
            <a:normAutofit/>
          </a:bodyPr>
          <a:lstStyle/>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 problem of coloring a graph with the minimum number of colors is well known to be NP-hard, even restricted to k-colorable graphs for constant k ≥ 3.</a:t>
            </a:r>
          </a:p>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This review explores </a:t>
            </a:r>
            <a:r>
              <a:rPr lang="en-US" sz="2200" dirty="0">
                <a:latin typeface="Times New Roman" panose="02020603050405020304" pitchFamily="18" charset="0"/>
                <a:cs typeface="Times New Roman" panose="02020603050405020304" pitchFamily="18" charset="0"/>
              </a:rPr>
              <a:t>the approximation problem of coloring worst-case graphs with </a:t>
            </a:r>
            <a:r>
              <a:rPr lang="en-US" sz="2200" dirty="0" smtClean="0">
                <a:latin typeface="Times New Roman" panose="02020603050405020304" pitchFamily="18" charset="0"/>
                <a:cs typeface="Times New Roman" panose="02020603050405020304" pitchFamily="18" charset="0"/>
              </a:rPr>
              <a:t>as few </a:t>
            </a:r>
            <a:r>
              <a:rPr lang="en-US" sz="2200" dirty="0">
                <a:latin typeface="Times New Roman" panose="02020603050405020304" pitchFamily="18" charset="0"/>
                <a:cs typeface="Times New Roman" panose="02020603050405020304" pitchFamily="18" charset="0"/>
              </a:rPr>
              <a:t>additional colors as </a:t>
            </a:r>
            <a:r>
              <a:rPr lang="en-US" sz="2200" dirty="0" smtClean="0">
                <a:latin typeface="Times New Roman" panose="02020603050405020304" pitchFamily="18" charset="0"/>
                <a:cs typeface="Times New Roman" panose="02020603050405020304" pitchFamily="18" charset="0"/>
              </a:rPr>
              <a:t>possible </a:t>
            </a:r>
            <a:r>
              <a:rPr lang="en-US" sz="2200" dirty="0">
                <a:latin typeface="Times New Roman" panose="02020603050405020304" pitchFamily="18" charset="0"/>
                <a:cs typeface="Times New Roman" panose="02020603050405020304" pitchFamily="18" charset="0"/>
              </a:rPr>
              <a:t>in polynomial </a:t>
            </a:r>
            <a:r>
              <a:rPr lang="en-US" sz="2200" dirty="0" smtClean="0">
                <a:latin typeface="Times New Roman" panose="02020603050405020304" pitchFamily="18" charset="0"/>
                <a:cs typeface="Times New Roman" panose="02020603050405020304" pitchFamily="18" charset="0"/>
              </a:rPr>
              <a:t>time.</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Graph </a:t>
            </a:r>
            <a:r>
              <a:rPr lang="en-US" sz="2200" dirty="0">
                <a:latin typeface="Times New Roman" panose="02020603050405020304" pitchFamily="18" charset="0"/>
                <a:cs typeface="Times New Roman" panose="02020603050405020304" pitchFamily="18" charset="0"/>
              </a:rPr>
              <a:t>coloring is also closely related to other </a:t>
            </a:r>
            <a:r>
              <a:rPr lang="en-US" sz="2200" dirty="0" smtClean="0">
                <a:latin typeface="Times New Roman" panose="02020603050405020304" pitchFamily="18" charset="0"/>
                <a:cs typeface="Times New Roman" panose="02020603050405020304" pitchFamily="18" charset="0"/>
              </a:rPr>
              <a:t>combinatorial problems </a:t>
            </a:r>
            <a:r>
              <a:rPr lang="en-US" sz="2200" dirty="0">
                <a:latin typeface="Times New Roman" panose="02020603050405020304" pitchFamily="18" charset="0"/>
                <a:cs typeface="Times New Roman" panose="02020603050405020304" pitchFamily="18" charset="0"/>
              </a:rPr>
              <a:t>such as finding the maximum independent set in a graph (the largest set of </a:t>
            </a:r>
            <a:r>
              <a:rPr lang="en-US" sz="2200" dirty="0" smtClean="0">
                <a:latin typeface="Times New Roman" panose="02020603050405020304" pitchFamily="18" charset="0"/>
                <a:cs typeface="Times New Roman" panose="02020603050405020304" pitchFamily="18" charset="0"/>
              </a:rPr>
              <a:t>vertices such </a:t>
            </a:r>
            <a:r>
              <a:rPr lang="en-US" sz="2200" dirty="0">
                <a:latin typeface="Times New Roman" panose="02020603050405020304" pitchFamily="18" charset="0"/>
                <a:cs typeface="Times New Roman" panose="02020603050405020304" pitchFamily="18" charset="0"/>
              </a:rPr>
              <a:t>that no two have an edge between them</a:t>
            </a:r>
            <a:r>
              <a:rPr lang="en-US" sz="2200" dirty="0" smtClean="0">
                <a:latin typeface="Times New Roman" panose="02020603050405020304" pitchFamily="18" charset="0"/>
                <a:cs typeface="Times New Roman" panose="02020603050405020304" pitchFamily="18" charset="0"/>
              </a:rPr>
              <a:t>),which is a NP-hard problem.</a:t>
            </a:r>
          </a:p>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Thus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researchers attempting </a:t>
            </a:r>
            <a:r>
              <a:rPr lang="en-US" sz="2200" dirty="0">
                <a:latin typeface="Times New Roman" panose="02020603050405020304" pitchFamily="18" charset="0"/>
                <a:cs typeface="Times New Roman" panose="02020603050405020304" pitchFamily="18" charset="0"/>
              </a:rPr>
              <a:t>to find good fast algorithms must consider issues </a:t>
            </a:r>
            <a:r>
              <a:rPr lang="en-US" sz="2200" dirty="0" smtClean="0">
                <a:latin typeface="Times New Roman" panose="02020603050405020304" pitchFamily="18" charset="0"/>
                <a:cs typeface="Times New Roman" panose="02020603050405020304" pitchFamily="18" charset="0"/>
              </a:rPr>
              <a:t>of approximation</a:t>
            </a:r>
            <a:r>
              <a:rPr lang="en-US" sz="2400" dirty="0"/>
              <a:t>.</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2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5</a:t>
            </a:fld>
            <a:endParaRPr lang="en-US"/>
          </a:p>
        </p:txBody>
      </p:sp>
      <p:graphicFrame>
        <p:nvGraphicFramePr>
          <p:cNvPr id="7" name="Diagram 6"/>
          <p:cNvGraphicFramePr/>
          <p:nvPr>
            <p:extLst>
              <p:ext uri="{D42A27DB-BD31-4B8C-83A1-F6EECF244321}">
                <p14:modId xmlns:p14="http://schemas.microsoft.com/office/powerpoint/2010/main" val="4086324591"/>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p:cNvSpPr>
            <a:spLocks noGrp="1"/>
          </p:cNvSpPr>
          <p:nvPr>
            <p:ph type="dt" sz="half" idx="10"/>
          </p:nvPr>
        </p:nvSpPr>
        <p:spPr/>
        <p:txBody>
          <a:bodyPr/>
          <a:lstStyle/>
          <a:p>
            <a:fld id="{7E1304BD-AAD2-4C3A-B1F3-4DA4049C2E70}" type="datetime1">
              <a:rPr lang="en-US" smtClean="0"/>
              <a:t>4/13/2015</a:t>
            </a:fld>
            <a:endParaRPr lang="en-US"/>
          </a:p>
        </p:txBody>
      </p:sp>
    </p:spTree>
    <p:extLst>
      <p:ext uri="{BB962C8B-B14F-4D97-AF65-F5344CB8AC3E}">
        <p14:creationId xmlns:p14="http://schemas.microsoft.com/office/powerpoint/2010/main" val="2602968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a:xfrm>
            <a:off x="2209800" y="1447800"/>
            <a:ext cx="6477000" cy="4678363"/>
          </a:xfrm>
        </p:spPr>
        <p:txBody>
          <a:bodyPr>
            <a:normAutofit/>
          </a:bodyPr>
          <a:lstStyle/>
          <a:p>
            <a:pPr>
              <a:buFont typeface="Wingdings" panose="05000000000000000000" pitchFamily="2" charset="2"/>
              <a:buChar char="ü"/>
            </a:pPr>
            <a:r>
              <a:rPr lang="en-US" sz="2400" b="1" dirty="0" smtClean="0"/>
              <a:t>A simple graph coloring algorithms.</a:t>
            </a:r>
          </a:p>
          <a:p>
            <a:pPr marL="0" indent="0">
              <a:buNone/>
            </a:pPr>
            <a:r>
              <a:rPr lang="en-US" sz="2400" b="1" dirty="0" smtClean="0"/>
              <a:t>Greedy Coloring(G, n)</a:t>
            </a:r>
            <a:endParaRPr lang="en-US" sz="2400" b="1" dirty="0"/>
          </a:p>
          <a:p>
            <a:pPr marL="0" indent="0">
              <a:buNone/>
            </a:pPr>
            <a:r>
              <a:rPr lang="en-US" altLang="en-US" sz="2400" dirty="0" smtClean="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Input:</a:t>
            </a:r>
            <a:r>
              <a:rPr lang="en-US" altLang="en-US" sz="2000" dirty="0" smtClean="0">
                <a:latin typeface="Times New Roman" panose="02020603050405020304" pitchFamily="18" charset="0"/>
                <a:cs typeface="Times New Roman" panose="02020603050405020304" pitchFamily="18" charset="0"/>
              </a:rPr>
              <a:t> Graph G(V,E)</a:t>
            </a:r>
            <a:endParaRPr lang="en-US" altLang="en-US" sz="2000" b="1" dirty="0" smtClean="0">
              <a:latin typeface="Times New Roman" panose="02020603050405020304" pitchFamily="18" charset="0"/>
              <a:cs typeface="Times New Roman" panose="02020603050405020304" pitchFamily="18" charset="0"/>
            </a:endParaRPr>
          </a:p>
          <a:p>
            <a:pPr marL="0" indent="0">
              <a:buNone/>
            </a:pPr>
            <a:r>
              <a:rPr lang="en-US" altLang="en-US" sz="2000" b="1"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2. </a:t>
            </a:r>
            <a:r>
              <a:rPr lang="en-US" altLang="en-US" sz="2000" b="1" dirty="0" smtClean="0">
                <a:latin typeface="Times New Roman" panose="02020603050405020304" pitchFamily="18" charset="0"/>
                <a:cs typeface="Times New Roman" panose="02020603050405020304" pitchFamily="18" charset="0"/>
              </a:rPr>
              <a:t>for</a:t>
            </a:r>
            <a:r>
              <a:rPr lang="en-US" altLang="en-US" sz="2000" dirty="0" smtClean="0">
                <a:latin typeface="Times New Roman" panose="02020603050405020304" pitchFamily="18" charset="0"/>
                <a:cs typeface="Times New Roman" panose="02020603050405020304" pitchFamily="18" charset="0"/>
              </a:rPr>
              <a:t> </a:t>
            </a:r>
            <a:r>
              <a:rPr lang="en-US" altLang="en-US" sz="2000" i="1" dirty="0" err="1" smtClean="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 = 1 </a:t>
            </a:r>
            <a:r>
              <a:rPr lang="en-US" altLang="en-US" sz="2000" b="1" dirty="0" smtClean="0">
                <a:latin typeface="Times New Roman" panose="02020603050405020304" pitchFamily="18" charset="0"/>
                <a:cs typeface="Times New Roman" panose="02020603050405020304" pitchFamily="18" charset="0"/>
              </a:rPr>
              <a:t>to</a:t>
            </a: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n</a:t>
            </a:r>
            <a:r>
              <a:rPr lang="en-US" altLang="en-US" sz="2000" dirty="0" smtClean="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do</a:t>
            </a:r>
          </a:p>
          <a:p>
            <a:pPr marL="457200" lvl="1" indent="0">
              <a:buNone/>
            </a:pPr>
            <a:r>
              <a:rPr lang="en-US" altLang="en-US" sz="2000" dirty="0" smtClean="0">
                <a:latin typeface="Times New Roman" panose="02020603050405020304" pitchFamily="18" charset="0"/>
                <a:cs typeface="Times New Roman" panose="02020603050405020304" pitchFamily="18" charset="0"/>
              </a:rPr>
              <a:t>	          Select v</a:t>
            </a:r>
            <a:r>
              <a:rPr lang="el-GR" altLang="en-US" sz="2000" dirty="0" smtClean="0">
                <a:latin typeface="Times New Roman" panose="02020603050405020304" pitchFamily="18" charset="0"/>
                <a:cs typeface="Times New Roman" panose="02020603050405020304" pitchFamily="18" charset="0"/>
              </a:rPr>
              <a:t>ϵ</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V(G)</a:t>
            </a:r>
          </a:p>
          <a:p>
            <a:pPr marL="457200" lvl="1" indent="0">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Color the vertex with a color min index and different from its neighbor’s color.</a:t>
            </a:r>
          </a:p>
          <a:p>
            <a:pPr marL="457200" lvl="1" indent="0">
              <a:buNone/>
            </a:pPr>
            <a:r>
              <a:rPr lang="en-US" altLang="en-US" sz="2000" b="1" dirty="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      Output: </a:t>
            </a:r>
            <a:r>
              <a:rPr lang="en-US" altLang="en-US" sz="2000" dirty="0" smtClean="0">
                <a:latin typeface="Times New Roman" panose="02020603050405020304" pitchFamily="18" charset="0"/>
                <a:cs typeface="Times New Roman" panose="02020603050405020304" pitchFamily="18" charset="0"/>
              </a:rPr>
              <a:t>number of colors required to color the graph G(V,E).</a:t>
            </a:r>
            <a:endParaRPr lang="en-US" altLang="en-US" sz="2000" dirty="0"/>
          </a:p>
          <a:p>
            <a:pPr marL="457200" lvl="1" indent="0">
              <a:buNone/>
            </a:pPr>
            <a:r>
              <a:rPr lang="nl-NL" altLang="en-US" sz="2000" dirty="0" smtClean="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6</a:t>
            </a:fld>
            <a:endParaRPr lang="en-US"/>
          </a:p>
        </p:txBody>
      </p:sp>
      <p:graphicFrame>
        <p:nvGraphicFramePr>
          <p:cNvPr id="7" name="Diagram 6"/>
          <p:cNvGraphicFramePr/>
          <p:nvPr>
            <p:extLst>
              <p:ext uri="{D42A27DB-BD31-4B8C-83A1-F6EECF244321}">
                <p14:modId xmlns:p14="http://schemas.microsoft.com/office/powerpoint/2010/main" val="475086909"/>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p:cNvSpPr>
            <a:spLocks noGrp="1"/>
          </p:cNvSpPr>
          <p:nvPr>
            <p:ph type="dt" sz="half" idx="10"/>
          </p:nvPr>
        </p:nvSpPr>
        <p:spPr/>
        <p:txBody>
          <a:bodyPr/>
          <a:lstStyle/>
          <a:p>
            <a:fld id="{8A8DAC23-B595-4B03-A0D3-E6F3BB77C124}" type="datetime1">
              <a:rPr lang="en-US" smtClean="0"/>
              <a:t>4/13/2015</a:t>
            </a:fld>
            <a:endParaRPr lang="en-US"/>
          </a:p>
        </p:txBody>
      </p:sp>
    </p:spTree>
    <p:extLst>
      <p:ext uri="{BB962C8B-B14F-4D97-AF65-F5344CB8AC3E}">
        <p14:creationId xmlns:p14="http://schemas.microsoft.com/office/powerpoint/2010/main" val="235965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685800"/>
            <a:ext cx="6553200" cy="5440363"/>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Sequential Algorithm:</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Color palette </a:t>
            </a:r>
            <a:r>
              <a:rPr lang="en-US" sz="2400" b="1" smtClean="0">
                <a:latin typeface="Times New Roman" panose="02020603050405020304" pitchFamily="18" charset="0"/>
                <a:cs typeface="Times New Roman" panose="02020603050405020304" pitchFamily="18" charset="0"/>
              </a:rPr>
              <a:t>of a node </a:t>
            </a:r>
            <a:r>
              <a:rPr lang="en-US" sz="2400" b="1" dirty="0" smtClean="0">
                <a:latin typeface="Times New Roman" panose="02020603050405020304" pitchFamily="18" charset="0"/>
                <a:cs typeface="Times New Roman" panose="02020603050405020304" pitchFamily="18" charset="0"/>
              </a:rPr>
              <a:t>v</a:t>
            </a:r>
          </a:p>
          <a:p>
            <a:pPr marL="0" indent="0">
              <a:buNone/>
            </a:pPr>
            <a:r>
              <a:rPr lang="en-US" sz="2400" dirty="0" smtClean="0">
                <a:latin typeface="Times New Roman" panose="02020603050405020304" pitchFamily="18" charset="0"/>
                <a:cs typeface="Times New Roman" panose="02020603050405020304" pitchFamily="18" charset="0"/>
              </a:rPr>
              <a:t>Suppose r neighbors of v has picked colors</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524000" y="6356350"/>
            <a:ext cx="6512718"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7</a:t>
            </a:fld>
            <a:endParaRPr lang="en-US"/>
          </a:p>
        </p:txBody>
      </p:sp>
      <p:sp>
        <p:nvSpPr>
          <p:cNvPr id="7" name="Rectangle 27"/>
          <p:cNvSpPr>
            <a:spLocks noChangeArrowheads="1"/>
          </p:cNvSpPr>
          <p:nvPr/>
        </p:nvSpPr>
        <p:spPr bwMode="auto">
          <a:xfrm>
            <a:off x="1864519" y="1731488"/>
            <a:ext cx="7315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8" name="Rectangle 28"/>
          <p:cNvSpPr>
            <a:spLocks noChangeArrowheads="1"/>
          </p:cNvSpPr>
          <p:nvPr/>
        </p:nvSpPr>
        <p:spPr bwMode="auto">
          <a:xfrm>
            <a:off x="18645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9" name="Rectangle 29"/>
          <p:cNvSpPr>
            <a:spLocks noChangeArrowheads="1"/>
          </p:cNvSpPr>
          <p:nvPr/>
        </p:nvSpPr>
        <p:spPr bwMode="auto">
          <a:xfrm>
            <a:off x="23217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80808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0" name="Rectangle 30"/>
          <p:cNvSpPr>
            <a:spLocks noChangeArrowheads="1"/>
          </p:cNvSpPr>
          <p:nvPr/>
        </p:nvSpPr>
        <p:spPr bwMode="auto">
          <a:xfrm>
            <a:off x="2778919" y="1731488"/>
            <a:ext cx="457200" cy="457200"/>
          </a:xfrm>
          <a:prstGeom prst="rect">
            <a:avLst/>
          </a:prstGeom>
          <a:solidFill>
            <a:schemeClr val="bg2">
              <a:alpha val="50195"/>
            </a:schemeClr>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1" name="Rectangle 31"/>
          <p:cNvSpPr>
            <a:spLocks noChangeArrowheads="1"/>
          </p:cNvSpPr>
          <p:nvPr/>
        </p:nvSpPr>
        <p:spPr bwMode="auto">
          <a:xfrm>
            <a:off x="32361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80808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2" name="Rectangle 32"/>
          <p:cNvSpPr>
            <a:spLocks noChangeArrowheads="1"/>
          </p:cNvSpPr>
          <p:nvPr/>
        </p:nvSpPr>
        <p:spPr bwMode="auto">
          <a:xfrm>
            <a:off x="36933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80808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3" name="Rectangle 33"/>
          <p:cNvSpPr>
            <a:spLocks noChangeArrowheads="1"/>
          </p:cNvSpPr>
          <p:nvPr/>
        </p:nvSpPr>
        <p:spPr bwMode="auto">
          <a:xfrm>
            <a:off x="4150519" y="1731488"/>
            <a:ext cx="457200" cy="457200"/>
          </a:xfrm>
          <a:prstGeom prst="rect">
            <a:avLst/>
          </a:prstGeom>
          <a:solidFill>
            <a:schemeClr val="bg2">
              <a:alpha val="50195"/>
            </a:schemeClr>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4" name="Rectangle 34"/>
          <p:cNvSpPr>
            <a:spLocks noChangeArrowheads="1"/>
          </p:cNvSpPr>
          <p:nvPr/>
        </p:nvSpPr>
        <p:spPr bwMode="auto">
          <a:xfrm>
            <a:off x="46077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80808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5" name="Rectangle 35"/>
          <p:cNvSpPr>
            <a:spLocks noChangeArrowheads="1"/>
          </p:cNvSpPr>
          <p:nvPr/>
        </p:nvSpPr>
        <p:spPr bwMode="auto">
          <a:xfrm>
            <a:off x="50649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6" name="Rectangle 36"/>
          <p:cNvSpPr>
            <a:spLocks noChangeArrowheads="1"/>
          </p:cNvSpPr>
          <p:nvPr/>
        </p:nvSpPr>
        <p:spPr bwMode="auto">
          <a:xfrm>
            <a:off x="55221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7" name="Rectangle 37"/>
          <p:cNvSpPr>
            <a:spLocks noChangeArrowheads="1"/>
          </p:cNvSpPr>
          <p:nvPr/>
        </p:nvSpPr>
        <p:spPr bwMode="auto">
          <a:xfrm>
            <a:off x="59793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80808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8" name="Rectangle 38"/>
          <p:cNvSpPr>
            <a:spLocks noChangeArrowheads="1"/>
          </p:cNvSpPr>
          <p:nvPr/>
        </p:nvSpPr>
        <p:spPr bwMode="auto">
          <a:xfrm>
            <a:off x="6436519" y="1731488"/>
            <a:ext cx="457200" cy="457200"/>
          </a:xfrm>
          <a:prstGeom prst="rect">
            <a:avLst/>
          </a:prstGeom>
          <a:solidFill>
            <a:schemeClr val="bg2">
              <a:alpha val="50195"/>
            </a:schemeClr>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19" name="Rectangle 39"/>
          <p:cNvSpPr>
            <a:spLocks noChangeArrowheads="1"/>
          </p:cNvSpPr>
          <p:nvPr/>
        </p:nvSpPr>
        <p:spPr bwMode="auto">
          <a:xfrm>
            <a:off x="68937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80808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20" name="Rectangle 40"/>
          <p:cNvSpPr>
            <a:spLocks noChangeArrowheads="1"/>
          </p:cNvSpPr>
          <p:nvPr/>
        </p:nvSpPr>
        <p:spPr bwMode="auto">
          <a:xfrm>
            <a:off x="73509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21" name="Rectangle 41"/>
          <p:cNvSpPr>
            <a:spLocks noChangeArrowheads="1"/>
          </p:cNvSpPr>
          <p:nvPr/>
        </p:nvSpPr>
        <p:spPr bwMode="auto">
          <a:xfrm>
            <a:off x="7808119" y="1731488"/>
            <a:ext cx="457200" cy="457200"/>
          </a:xfrm>
          <a:prstGeom prst="rect">
            <a:avLst/>
          </a:prstGeom>
          <a:solidFill>
            <a:schemeClr val="bg2">
              <a:alpha val="50195"/>
            </a:schemeClr>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22" name="Rectangle 42"/>
          <p:cNvSpPr>
            <a:spLocks noChangeArrowheads="1"/>
          </p:cNvSpPr>
          <p:nvPr/>
        </p:nvSpPr>
        <p:spPr bwMode="auto">
          <a:xfrm>
            <a:off x="8265319" y="1731488"/>
            <a:ext cx="457200" cy="4572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80808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graphicFrame>
        <p:nvGraphicFramePr>
          <p:cNvPr id="24" name="Object 44"/>
          <p:cNvGraphicFramePr>
            <a:graphicFrameLocks noChangeAspect="1"/>
          </p:cNvGraphicFramePr>
          <p:nvPr>
            <p:extLst>
              <p:ext uri="{D42A27DB-BD31-4B8C-83A1-F6EECF244321}">
                <p14:modId xmlns:p14="http://schemas.microsoft.com/office/powerpoint/2010/main" val="3938418288"/>
              </p:ext>
            </p:extLst>
          </p:nvPr>
        </p:nvGraphicFramePr>
        <p:xfrm>
          <a:off x="2016919" y="1350488"/>
          <a:ext cx="192088" cy="311150"/>
        </p:xfrm>
        <a:graphic>
          <a:graphicData uri="http://schemas.openxmlformats.org/presentationml/2006/ole">
            <mc:AlternateContent xmlns:mc="http://schemas.openxmlformats.org/markup-compatibility/2006">
              <mc:Choice xmlns:v="urn:schemas-microsoft-com:vml" Requires="v">
                <p:oleObj spid="_x0000_s26660" name="Equation" r:id="rId3" imgW="101468" imgH="164885" progId="Equation.3">
                  <p:embed/>
                </p:oleObj>
              </mc:Choice>
              <mc:Fallback>
                <p:oleObj name="Equation" r:id="rId3" imgW="101468" imgH="1648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919" y="1350488"/>
                        <a:ext cx="192088" cy="311150"/>
                      </a:xfrm>
                      <a:prstGeom prst="rect">
                        <a:avLst/>
                      </a:prstGeom>
                      <a:noFill/>
                      <a:ln>
                        <a:noFill/>
                      </a:ln>
                      <a:effectLst/>
                    </p:spPr>
                  </p:pic>
                </p:oleObj>
              </mc:Fallback>
            </mc:AlternateContent>
          </a:graphicData>
        </a:graphic>
      </p:graphicFrame>
      <p:graphicFrame>
        <p:nvGraphicFramePr>
          <p:cNvPr id="25" name="Object 45"/>
          <p:cNvGraphicFramePr>
            <a:graphicFrameLocks noChangeAspect="1"/>
          </p:cNvGraphicFramePr>
          <p:nvPr>
            <p:extLst>
              <p:ext uri="{D42A27DB-BD31-4B8C-83A1-F6EECF244321}">
                <p14:modId xmlns:p14="http://schemas.microsoft.com/office/powerpoint/2010/main" val="2270504213"/>
              </p:ext>
            </p:extLst>
          </p:nvPr>
        </p:nvGraphicFramePr>
        <p:xfrm>
          <a:off x="2397919" y="1350488"/>
          <a:ext cx="239713" cy="311150"/>
        </p:xfrm>
        <a:graphic>
          <a:graphicData uri="http://schemas.openxmlformats.org/presentationml/2006/ole">
            <mc:AlternateContent xmlns:mc="http://schemas.openxmlformats.org/markup-compatibility/2006">
              <mc:Choice xmlns:v="urn:schemas-microsoft-com:vml" Requires="v">
                <p:oleObj spid="_x0000_s26661" name="Equation" r:id="rId5" imgW="126780" imgH="164814" progId="Equation.3">
                  <p:embed/>
                </p:oleObj>
              </mc:Choice>
              <mc:Fallback>
                <p:oleObj name="Equation" r:id="rId5" imgW="126780" imgH="1648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919" y="1350488"/>
                        <a:ext cx="239713" cy="311150"/>
                      </a:xfrm>
                      <a:prstGeom prst="rect">
                        <a:avLst/>
                      </a:prstGeom>
                      <a:noFill/>
                      <a:ln>
                        <a:noFill/>
                      </a:ln>
                      <a:effectLst/>
                    </p:spPr>
                  </p:pic>
                </p:oleObj>
              </mc:Fallback>
            </mc:AlternateContent>
          </a:graphicData>
        </a:graphic>
      </p:graphicFrame>
      <p:graphicFrame>
        <p:nvGraphicFramePr>
          <p:cNvPr id="26" name="Object 46"/>
          <p:cNvGraphicFramePr>
            <a:graphicFrameLocks noChangeAspect="1"/>
          </p:cNvGraphicFramePr>
          <p:nvPr>
            <p:extLst>
              <p:ext uri="{D42A27DB-BD31-4B8C-83A1-F6EECF244321}">
                <p14:modId xmlns:p14="http://schemas.microsoft.com/office/powerpoint/2010/main" val="85454649"/>
              </p:ext>
            </p:extLst>
          </p:nvPr>
        </p:nvGraphicFramePr>
        <p:xfrm>
          <a:off x="2931319" y="1350488"/>
          <a:ext cx="239713" cy="334963"/>
        </p:xfrm>
        <a:graphic>
          <a:graphicData uri="http://schemas.openxmlformats.org/presentationml/2006/ole">
            <mc:AlternateContent xmlns:mc="http://schemas.openxmlformats.org/markup-compatibility/2006">
              <mc:Choice xmlns:v="urn:schemas-microsoft-com:vml" Requires="v">
                <p:oleObj spid="_x0000_s26662" name="Equation" r:id="rId7" imgW="126725" imgH="177415" progId="Equation.3">
                  <p:embed/>
                </p:oleObj>
              </mc:Choice>
              <mc:Fallback>
                <p:oleObj name="Equation" r:id="rId7" imgW="126725" imgH="1774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1319" y="1350488"/>
                        <a:ext cx="239713" cy="334963"/>
                      </a:xfrm>
                      <a:prstGeom prst="rect">
                        <a:avLst/>
                      </a:prstGeom>
                      <a:noFill/>
                      <a:ln>
                        <a:noFill/>
                      </a:ln>
                      <a:effectLst/>
                    </p:spPr>
                  </p:pic>
                </p:oleObj>
              </mc:Fallback>
            </mc:AlternateContent>
          </a:graphicData>
        </a:graphic>
      </p:graphicFrame>
      <p:graphicFrame>
        <p:nvGraphicFramePr>
          <p:cNvPr id="27" name="Object 47"/>
          <p:cNvGraphicFramePr>
            <a:graphicFrameLocks noChangeAspect="1"/>
          </p:cNvGraphicFramePr>
          <p:nvPr>
            <p:extLst>
              <p:ext uri="{D42A27DB-BD31-4B8C-83A1-F6EECF244321}">
                <p14:modId xmlns:p14="http://schemas.microsoft.com/office/powerpoint/2010/main" val="3310080870"/>
              </p:ext>
            </p:extLst>
          </p:nvPr>
        </p:nvGraphicFramePr>
        <p:xfrm>
          <a:off x="7938294" y="1282225"/>
          <a:ext cx="1111250" cy="449263"/>
        </p:xfrm>
        <a:graphic>
          <a:graphicData uri="http://schemas.openxmlformats.org/presentationml/2006/ole">
            <mc:AlternateContent xmlns:mc="http://schemas.openxmlformats.org/markup-compatibility/2006">
              <mc:Choice xmlns:v="urn:schemas-microsoft-com:vml" Requires="v">
                <p:oleObj spid="_x0000_s26663" name="Equation" r:id="rId9" imgW="532937" imgH="215713" progId="Equation.3">
                  <p:embed/>
                </p:oleObj>
              </mc:Choice>
              <mc:Fallback>
                <p:oleObj name="Equation" r:id="rId9" imgW="532937"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8294" y="1282225"/>
                        <a:ext cx="1111250" cy="449263"/>
                      </a:xfrm>
                      <a:prstGeom prst="rect">
                        <a:avLst/>
                      </a:prstGeom>
                      <a:noFill/>
                      <a:ln>
                        <a:noFill/>
                      </a:ln>
                      <a:effectLst/>
                    </p:spPr>
                  </p:pic>
                </p:oleObj>
              </mc:Fallback>
            </mc:AlternateContent>
          </a:graphicData>
        </a:graphic>
      </p:graphicFrame>
      <p:graphicFrame>
        <p:nvGraphicFramePr>
          <p:cNvPr id="28" name="Object 48"/>
          <p:cNvGraphicFramePr>
            <a:graphicFrameLocks noChangeAspect="1"/>
          </p:cNvGraphicFramePr>
          <p:nvPr>
            <p:extLst>
              <p:ext uri="{D42A27DB-BD31-4B8C-83A1-F6EECF244321}">
                <p14:modId xmlns:p14="http://schemas.microsoft.com/office/powerpoint/2010/main" val="1044938453"/>
              </p:ext>
            </p:extLst>
          </p:nvPr>
        </p:nvGraphicFramePr>
        <p:xfrm>
          <a:off x="3377407" y="1339376"/>
          <a:ext cx="263525" cy="358775"/>
        </p:xfrm>
        <a:graphic>
          <a:graphicData uri="http://schemas.openxmlformats.org/presentationml/2006/ole">
            <mc:AlternateContent xmlns:mc="http://schemas.openxmlformats.org/markup-compatibility/2006">
              <mc:Choice xmlns:v="urn:schemas-microsoft-com:vml" Requires="v">
                <p:oleObj spid="_x0000_s26664" name="Equation" r:id="rId11" imgW="139639" imgH="190417" progId="Equation.3">
                  <p:embed/>
                </p:oleObj>
              </mc:Choice>
              <mc:Fallback>
                <p:oleObj name="Equation" r:id="rId11" imgW="139639"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7407" y="1339376"/>
                        <a:ext cx="263525" cy="358775"/>
                      </a:xfrm>
                      <a:prstGeom prst="rect">
                        <a:avLst/>
                      </a:prstGeom>
                      <a:noFill/>
                      <a:ln>
                        <a:noFill/>
                      </a:ln>
                      <a:effectLst/>
                    </p:spPr>
                  </p:pic>
                </p:oleObj>
              </mc:Fallback>
            </mc:AlternateContent>
          </a:graphicData>
        </a:graphic>
      </p:graphicFrame>
      <p:graphicFrame>
        <p:nvGraphicFramePr>
          <p:cNvPr id="29" name="Object 49"/>
          <p:cNvGraphicFramePr>
            <a:graphicFrameLocks noChangeAspect="1"/>
          </p:cNvGraphicFramePr>
          <p:nvPr>
            <p:extLst>
              <p:ext uri="{D42A27DB-BD31-4B8C-83A1-F6EECF244321}">
                <p14:modId xmlns:p14="http://schemas.microsoft.com/office/powerpoint/2010/main" val="4266037872"/>
              </p:ext>
            </p:extLst>
          </p:nvPr>
        </p:nvGraphicFramePr>
        <p:xfrm>
          <a:off x="4639469" y="1350488"/>
          <a:ext cx="1246188" cy="300038"/>
        </p:xfrm>
        <a:graphic>
          <a:graphicData uri="http://schemas.openxmlformats.org/presentationml/2006/ole">
            <mc:AlternateContent xmlns:mc="http://schemas.openxmlformats.org/markup-compatibility/2006">
              <mc:Choice xmlns:v="urn:schemas-microsoft-com:vml" Requires="v">
                <p:oleObj spid="_x0000_s26665" name="Equation" r:id="rId13" imgW="317087" imgH="76101" progId="Equation.3">
                  <p:embed/>
                </p:oleObj>
              </mc:Choice>
              <mc:Fallback>
                <p:oleObj name="Equation" r:id="rId13" imgW="317087" imgH="761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9469" y="1350488"/>
                        <a:ext cx="1246188" cy="300038"/>
                      </a:xfrm>
                      <a:prstGeom prst="rect">
                        <a:avLst/>
                      </a:prstGeom>
                      <a:noFill/>
                      <a:ln>
                        <a:noFill/>
                      </a:ln>
                      <a:effectLst/>
                    </p:spPr>
                  </p:pic>
                </p:oleObj>
              </mc:Fallback>
            </mc:AlternateContent>
          </a:graphicData>
        </a:graphic>
      </p:graphicFrame>
      <p:graphicFrame>
        <p:nvGraphicFramePr>
          <p:cNvPr id="31" name="Object 89"/>
          <p:cNvGraphicFramePr>
            <a:graphicFrameLocks noChangeAspect="1"/>
          </p:cNvGraphicFramePr>
          <p:nvPr>
            <p:extLst>
              <p:ext uri="{D42A27DB-BD31-4B8C-83A1-F6EECF244321}">
                <p14:modId xmlns:p14="http://schemas.microsoft.com/office/powerpoint/2010/main" val="1531767392"/>
              </p:ext>
            </p:extLst>
          </p:nvPr>
        </p:nvGraphicFramePr>
        <p:xfrm>
          <a:off x="2855119" y="1731488"/>
          <a:ext cx="344488" cy="488950"/>
        </p:xfrm>
        <a:graphic>
          <a:graphicData uri="http://schemas.openxmlformats.org/presentationml/2006/ole">
            <mc:AlternateContent xmlns:mc="http://schemas.openxmlformats.org/markup-compatibility/2006">
              <mc:Choice xmlns:v="urn:schemas-microsoft-com:vml" Requires="v">
                <p:oleObj spid="_x0000_s26666"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119" y="1731488"/>
                        <a:ext cx="344488" cy="488950"/>
                      </a:xfrm>
                      <a:prstGeom prst="rect">
                        <a:avLst/>
                      </a:prstGeom>
                      <a:noFill/>
                      <a:ln>
                        <a:noFill/>
                      </a:ln>
                      <a:effectLst/>
                    </p:spPr>
                  </p:pic>
                </p:oleObj>
              </mc:Fallback>
            </mc:AlternateContent>
          </a:graphicData>
        </a:graphic>
      </p:graphicFrame>
      <p:graphicFrame>
        <p:nvGraphicFramePr>
          <p:cNvPr id="32" name="Object 90"/>
          <p:cNvGraphicFramePr>
            <a:graphicFrameLocks noChangeAspect="1"/>
          </p:cNvGraphicFramePr>
          <p:nvPr>
            <p:extLst>
              <p:ext uri="{D42A27DB-BD31-4B8C-83A1-F6EECF244321}">
                <p14:modId xmlns:p14="http://schemas.microsoft.com/office/powerpoint/2010/main" val="1203522018"/>
              </p:ext>
            </p:extLst>
          </p:nvPr>
        </p:nvGraphicFramePr>
        <p:xfrm>
          <a:off x="4226719" y="1731488"/>
          <a:ext cx="374650" cy="488950"/>
        </p:xfrm>
        <a:graphic>
          <a:graphicData uri="http://schemas.openxmlformats.org/presentationml/2006/ole">
            <mc:AlternateContent xmlns:mc="http://schemas.openxmlformats.org/markup-compatibility/2006">
              <mc:Choice xmlns:v="urn:schemas-microsoft-com:vml" Requires="v">
                <p:oleObj spid="_x0000_s26667" name="Equation" r:id="rId17" imgW="164885" imgH="215619" progId="Equation.3">
                  <p:embed/>
                </p:oleObj>
              </mc:Choice>
              <mc:Fallback>
                <p:oleObj name="Equation" r:id="rId17"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6719" y="1731488"/>
                        <a:ext cx="374650" cy="488950"/>
                      </a:xfrm>
                      <a:prstGeom prst="rect">
                        <a:avLst/>
                      </a:prstGeom>
                      <a:noFill/>
                      <a:ln>
                        <a:noFill/>
                      </a:ln>
                      <a:effectLst/>
                    </p:spPr>
                  </p:pic>
                </p:oleObj>
              </mc:Fallback>
            </mc:AlternateContent>
          </a:graphicData>
        </a:graphic>
      </p:graphicFrame>
      <p:graphicFrame>
        <p:nvGraphicFramePr>
          <p:cNvPr id="33" name="Object 92"/>
          <p:cNvGraphicFramePr>
            <a:graphicFrameLocks noChangeAspect="1"/>
          </p:cNvGraphicFramePr>
          <p:nvPr>
            <p:extLst>
              <p:ext uri="{D42A27DB-BD31-4B8C-83A1-F6EECF244321}">
                <p14:modId xmlns:p14="http://schemas.microsoft.com/office/powerpoint/2010/main" val="3464612377"/>
              </p:ext>
            </p:extLst>
          </p:nvPr>
        </p:nvGraphicFramePr>
        <p:xfrm>
          <a:off x="7898607" y="1731488"/>
          <a:ext cx="373062" cy="488950"/>
        </p:xfrm>
        <a:graphic>
          <a:graphicData uri="http://schemas.openxmlformats.org/presentationml/2006/ole">
            <mc:AlternateContent xmlns:mc="http://schemas.openxmlformats.org/markup-compatibility/2006">
              <mc:Choice xmlns:v="urn:schemas-microsoft-com:vml" Requires="v">
                <p:oleObj spid="_x0000_s26668" name="Equation" r:id="rId19" imgW="164885" imgH="215619" progId="Equation.3">
                  <p:embed/>
                </p:oleObj>
              </mc:Choice>
              <mc:Fallback>
                <p:oleObj name="Equation" r:id="rId19" imgW="164885" imgH="21561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98607" y="1731488"/>
                        <a:ext cx="373062" cy="488950"/>
                      </a:xfrm>
                      <a:prstGeom prst="rect">
                        <a:avLst/>
                      </a:prstGeom>
                      <a:noFill/>
                      <a:ln>
                        <a:noFill/>
                      </a:ln>
                      <a:effectLst/>
                    </p:spPr>
                  </p:pic>
                </p:oleObj>
              </mc:Fallback>
            </mc:AlternateContent>
          </a:graphicData>
        </a:graphic>
      </p:graphicFrame>
      <p:sp>
        <p:nvSpPr>
          <p:cNvPr id="34" name="Rectangle 94"/>
          <p:cNvSpPr>
            <a:spLocks noChangeArrowheads="1"/>
          </p:cNvSpPr>
          <p:nvPr/>
        </p:nvSpPr>
        <p:spPr bwMode="auto">
          <a:xfrm>
            <a:off x="5522119" y="1731488"/>
            <a:ext cx="457200" cy="457200"/>
          </a:xfrm>
          <a:prstGeom prst="rect">
            <a:avLst/>
          </a:prstGeom>
          <a:solidFill>
            <a:schemeClr val="bg2">
              <a:alpha val="50195"/>
            </a:schemeClr>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35" name="Oval 52"/>
          <p:cNvSpPr>
            <a:spLocks noChangeArrowheads="1"/>
          </p:cNvSpPr>
          <p:nvPr/>
        </p:nvSpPr>
        <p:spPr bwMode="auto">
          <a:xfrm>
            <a:off x="5027850" y="5107675"/>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36" name="Oval 53"/>
          <p:cNvSpPr>
            <a:spLocks noChangeArrowheads="1"/>
          </p:cNvSpPr>
          <p:nvPr/>
        </p:nvSpPr>
        <p:spPr bwMode="auto">
          <a:xfrm>
            <a:off x="3580050" y="3583675"/>
            <a:ext cx="457200" cy="457200"/>
          </a:xfrm>
          <a:prstGeom prst="ellipse">
            <a:avLst/>
          </a:prstGeom>
          <a:solidFill>
            <a:srgbClr val="0000FF">
              <a:alpha val="50195"/>
            </a:srgbClr>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37" name="Oval 54"/>
          <p:cNvSpPr>
            <a:spLocks noChangeArrowheads="1"/>
          </p:cNvSpPr>
          <p:nvPr/>
        </p:nvSpPr>
        <p:spPr bwMode="auto">
          <a:xfrm>
            <a:off x="4494450" y="3202675"/>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38" name="Oval 57"/>
          <p:cNvSpPr>
            <a:spLocks noChangeArrowheads="1"/>
          </p:cNvSpPr>
          <p:nvPr/>
        </p:nvSpPr>
        <p:spPr bwMode="auto">
          <a:xfrm>
            <a:off x="7313850" y="4269475"/>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39" name="Oval 58"/>
          <p:cNvSpPr>
            <a:spLocks noChangeArrowheads="1"/>
          </p:cNvSpPr>
          <p:nvPr/>
        </p:nvSpPr>
        <p:spPr bwMode="auto">
          <a:xfrm>
            <a:off x="2970450" y="4193275"/>
            <a:ext cx="457200" cy="4572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40" name="Oval 59"/>
          <p:cNvSpPr>
            <a:spLocks noChangeArrowheads="1"/>
          </p:cNvSpPr>
          <p:nvPr/>
        </p:nvSpPr>
        <p:spPr bwMode="auto">
          <a:xfrm>
            <a:off x="2818050" y="5260075"/>
            <a:ext cx="457200" cy="457200"/>
          </a:xfrm>
          <a:prstGeom prst="ellipse">
            <a:avLst/>
          </a:prstGeom>
          <a:solidFill>
            <a:srgbClr val="FF9900">
              <a:alpha val="50195"/>
            </a:srgbClr>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41" name="Oval 60"/>
          <p:cNvSpPr>
            <a:spLocks noChangeArrowheads="1"/>
          </p:cNvSpPr>
          <p:nvPr/>
        </p:nvSpPr>
        <p:spPr bwMode="auto">
          <a:xfrm>
            <a:off x="7390050" y="5183875"/>
            <a:ext cx="457200" cy="457200"/>
          </a:xfrm>
          <a:prstGeom prst="ellipse">
            <a:avLst/>
          </a:prstGeom>
          <a:solidFill>
            <a:srgbClr val="FFFF00">
              <a:alpha val="50195"/>
            </a:srgbClr>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2800">
                <a:solidFill>
                  <a:schemeClr val="accent2"/>
                </a:solidFill>
                <a:latin typeface="Comic Sans MS" pitchFamily="66" charset="0"/>
              </a:defRPr>
            </a:lvl2pPr>
            <a:lvl3pPr marL="1143000" indent="-228600">
              <a:defRPr sz="2400">
                <a:solidFill>
                  <a:schemeClr val="accent2"/>
                </a:solidFill>
                <a:latin typeface="Comic Sans MS" pitchFamily="66" charset="0"/>
              </a:defRPr>
            </a:lvl3pPr>
            <a:lvl4pPr marL="1600200" indent="-228600">
              <a:defRPr sz="2000">
                <a:solidFill>
                  <a:schemeClr val="accent2"/>
                </a:solidFill>
                <a:latin typeface="Comic Sans MS" pitchFamily="66" charset="0"/>
              </a:defRPr>
            </a:lvl4pPr>
            <a:lvl5pPr marL="2057400" indent="-228600">
              <a:defRPr>
                <a:solidFill>
                  <a:schemeClr val="accent2"/>
                </a:solidFill>
                <a:latin typeface="Comic Sans MS" pitchFamily="66" charset="0"/>
              </a:defRPr>
            </a:lvl5pPr>
            <a:lvl6pPr marL="2514600" indent="-228600" eaLnBrk="0" fontAlgn="base" hangingPunct="0">
              <a:spcBef>
                <a:spcPct val="20000"/>
              </a:spcBef>
              <a:spcAft>
                <a:spcPct val="0"/>
              </a:spcAft>
              <a:defRPr>
                <a:solidFill>
                  <a:schemeClr val="accent2"/>
                </a:solidFill>
                <a:latin typeface="Comic Sans MS" pitchFamily="66" charset="0"/>
              </a:defRPr>
            </a:lvl6pPr>
            <a:lvl7pPr marL="2971800" indent="-228600" eaLnBrk="0" fontAlgn="base" hangingPunct="0">
              <a:spcBef>
                <a:spcPct val="20000"/>
              </a:spcBef>
              <a:spcAft>
                <a:spcPct val="0"/>
              </a:spcAft>
              <a:defRPr>
                <a:solidFill>
                  <a:schemeClr val="accent2"/>
                </a:solidFill>
                <a:latin typeface="Comic Sans MS" pitchFamily="66" charset="0"/>
              </a:defRPr>
            </a:lvl7pPr>
            <a:lvl8pPr marL="3429000" indent="-228600" eaLnBrk="0" fontAlgn="base" hangingPunct="0">
              <a:spcBef>
                <a:spcPct val="20000"/>
              </a:spcBef>
              <a:spcAft>
                <a:spcPct val="0"/>
              </a:spcAft>
              <a:defRPr>
                <a:solidFill>
                  <a:schemeClr val="accent2"/>
                </a:solidFill>
                <a:latin typeface="Comic Sans MS" pitchFamily="66" charset="0"/>
              </a:defRPr>
            </a:lvl8pPr>
            <a:lvl9pPr marL="3886200" indent="-228600" eaLnBrk="0" fontAlgn="base" hangingPunct="0">
              <a:spcBef>
                <a:spcPct val="20000"/>
              </a:spcBef>
              <a:spcAft>
                <a:spcPct val="0"/>
              </a:spcAft>
              <a:defRPr>
                <a:solidFill>
                  <a:schemeClr val="accent2"/>
                </a:solidFill>
                <a:latin typeface="Comic Sans MS" pitchFamily="66" charset="0"/>
              </a:defRPr>
            </a:lvl9pPr>
          </a:lstStyle>
          <a:p>
            <a:endParaRPr lang="en-US" altLang="en-US"/>
          </a:p>
        </p:txBody>
      </p:sp>
      <p:sp>
        <p:nvSpPr>
          <p:cNvPr id="42" name="Line 61"/>
          <p:cNvSpPr>
            <a:spLocks noChangeShapeType="1"/>
          </p:cNvSpPr>
          <p:nvPr/>
        </p:nvSpPr>
        <p:spPr bwMode="auto">
          <a:xfrm flipV="1">
            <a:off x="3275250" y="5336275"/>
            <a:ext cx="1752600" cy="152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43" name="Line 62"/>
          <p:cNvSpPr>
            <a:spLocks noChangeShapeType="1"/>
          </p:cNvSpPr>
          <p:nvPr/>
        </p:nvSpPr>
        <p:spPr bwMode="auto">
          <a:xfrm>
            <a:off x="3427650" y="4498075"/>
            <a:ext cx="1600200" cy="762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4" name="Line 63"/>
          <p:cNvSpPr>
            <a:spLocks noChangeShapeType="1"/>
          </p:cNvSpPr>
          <p:nvPr/>
        </p:nvSpPr>
        <p:spPr bwMode="auto">
          <a:xfrm>
            <a:off x="3961050" y="4040875"/>
            <a:ext cx="1143000" cy="1143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5" name="Line 64"/>
          <p:cNvSpPr>
            <a:spLocks noChangeShapeType="1"/>
          </p:cNvSpPr>
          <p:nvPr/>
        </p:nvSpPr>
        <p:spPr bwMode="auto">
          <a:xfrm>
            <a:off x="4799250" y="3659875"/>
            <a:ext cx="457200" cy="1447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46" name="Object 65"/>
          <p:cNvGraphicFramePr>
            <a:graphicFrameLocks noChangeAspect="1"/>
          </p:cNvGraphicFramePr>
          <p:nvPr>
            <p:extLst>
              <p:ext uri="{D42A27DB-BD31-4B8C-83A1-F6EECF244321}">
                <p14:modId xmlns:p14="http://schemas.microsoft.com/office/powerpoint/2010/main" val="3149401841"/>
              </p:ext>
            </p:extLst>
          </p:nvPr>
        </p:nvGraphicFramePr>
        <p:xfrm>
          <a:off x="5456475" y="5412475"/>
          <a:ext cx="317500" cy="381000"/>
        </p:xfrm>
        <a:graphic>
          <a:graphicData uri="http://schemas.openxmlformats.org/presentationml/2006/ole">
            <mc:AlternateContent xmlns:mc="http://schemas.openxmlformats.org/markup-compatibility/2006">
              <mc:Choice xmlns:v="urn:schemas-microsoft-com:vml" Requires="v">
                <p:oleObj spid="_x0000_s26669" name="Equation" r:id="rId21" imgW="126835" imgH="152202" progId="Equation.3">
                  <p:embed/>
                </p:oleObj>
              </mc:Choice>
              <mc:Fallback>
                <p:oleObj name="Equation" r:id="rId21" imgW="126835" imgH="15220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56475" y="5412475"/>
                        <a:ext cx="317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Line 68"/>
          <p:cNvSpPr>
            <a:spLocks noChangeShapeType="1"/>
          </p:cNvSpPr>
          <p:nvPr/>
        </p:nvSpPr>
        <p:spPr bwMode="auto">
          <a:xfrm flipV="1">
            <a:off x="5485050" y="4574275"/>
            <a:ext cx="182880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48" name="Line 69"/>
          <p:cNvSpPr>
            <a:spLocks noChangeShapeType="1"/>
          </p:cNvSpPr>
          <p:nvPr/>
        </p:nvSpPr>
        <p:spPr bwMode="auto">
          <a:xfrm>
            <a:off x="5485050" y="5336275"/>
            <a:ext cx="1905000" cy="76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aphicFrame>
        <p:nvGraphicFramePr>
          <p:cNvPr id="49" name="Object 78"/>
          <p:cNvGraphicFramePr>
            <a:graphicFrameLocks noChangeAspect="1"/>
          </p:cNvGraphicFramePr>
          <p:nvPr>
            <p:extLst>
              <p:ext uri="{D42A27DB-BD31-4B8C-83A1-F6EECF244321}">
                <p14:modId xmlns:p14="http://schemas.microsoft.com/office/powerpoint/2010/main" val="717879366"/>
              </p:ext>
            </p:extLst>
          </p:nvPr>
        </p:nvGraphicFramePr>
        <p:xfrm>
          <a:off x="3475275" y="5031475"/>
          <a:ext cx="282575" cy="457200"/>
        </p:xfrm>
        <a:graphic>
          <a:graphicData uri="http://schemas.openxmlformats.org/presentationml/2006/ole">
            <mc:AlternateContent xmlns:mc="http://schemas.openxmlformats.org/markup-compatibility/2006">
              <mc:Choice xmlns:v="urn:schemas-microsoft-com:vml" Requires="v">
                <p:oleObj spid="_x0000_s26670" name="Equation" r:id="rId23" imgW="101468" imgH="164885" progId="Equation.3">
                  <p:embed/>
                </p:oleObj>
              </mc:Choice>
              <mc:Fallback>
                <p:oleObj name="Equation" r:id="rId23" imgW="101468" imgH="16488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75275" y="5031475"/>
                        <a:ext cx="282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80"/>
          <p:cNvGraphicFramePr>
            <a:graphicFrameLocks noChangeAspect="1"/>
          </p:cNvGraphicFramePr>
          <p:nvPr>
            <p:extLst>
              <p:ext uri="{D42A27DB-BD31-4B8C-83A1-F6EECF244321}">
                <p14:modId xmlns:p14="http://schemas.microsoft.com/office/powerpoint/2010/main" val="2144779781"/>
              </p:ext>
            </p:extLst>
          </p:nvPr>
        </p:nvGraphicFramePr>
        <p:xfrm>
          <a:off x="3675300" y="4345675"/>
          <a:ext cx="293688" cy="381000"/>
        </p:xfrm>
        <a:graphic>
          <a:graphicData uri="http://schemas.openxmlformats.org/presentationml/2006/ole">
            <mc:AlternateContent xmlns:mc="http://schemas.openxmlformats.org/markup-compatibility/2006">
              <mc:Choice xmlns:v="urn:schemas-microsoft-com:vml" Requires="v">
                <p:oleObj spid="_x0000_s26671" name="Equation" r:id="rId25" imgW="126780" imgH="164814" progId="Equation.3">
                  <p:embed/>
                </p:oleObj>
              </mc:Choice>
              <mc:Fallback>
                <p:oleObj name="Equation" r:id="rId25" imgW="126780" imgH="16481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75300" y="4345675"/>
                        <a:ext cx="2936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81"/>
          <p:cNvGraphicFramePr>
            <a:graphicFrameLocks noChangeAspect="1"/>
          </p:cNvGraphicFramePr>
          <p:nvPr>
            <p:extLst>
              <p:ext uri="{D42A27DB-BD31-4B8C-83A1-F6EECF244321}">
                <p14:modId xmlns:p14="http://schemas.microsoft.com/office/powerpoint/2010/main" val="2021056374"/>
              </p:ext>
            </p:extLst>
          </p:nvPr>
        </p:nvGraphicFramePr>
        <p:xfrm>
          <a:off x="6593125" y="4972738"/>
          <a:ext cx="763588" cy="498475"/>
        </p:xfrm>
        <a:graphic>
          <a:graphicData uri="http://schemas.openxmlformats.org/presentationml/2006/ole">
            <mc:AlternateContent xmlns:mc="http://schemas.openxmlformats.org/markup-compatibility/2006">
              <mc:Choice xmlns:v="urn:schemas-microsoft-com:vml" Requires="v">
                <p:oleObj spid="_x0000_s26672" name="Equation" r:id="rId27" imgW="330057" imgH="215806" progId="Equation.3">
                  <p:embed/>
                </p:oleObj>
              </mc:Choice>
              <mc:Fallback>
                <p:oleObj name="Equation" r:id="rId27" imgW="330057" imgH="215806"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593125" y="4972738"/>
                        <a:ext cx="7635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83"/>
          <p:cNvGraphicFramePr>
            <a:graphicFrameLocks noChangeAspect="1"/>
          </p:cNvGraphicFramePr>
          <p:nvPr>
            <p:extLst>
              <p:ext uri="{D42A27DB-BD31-4B8C-83A1-F6EECF244321}">
                <p14:modId xmlns:p14="http://schemas.microsoft.com/office/powerpoint/2010/main" val="2965790421"/>
              </p:ext>
            </p:extLst>
          </p:nvPr>
        </p:nvGraphicFramePr>
        <p:xfrm>
          <a:off x="2899013" y="5260075"/>
          <a:ext cx="344487" cy="488950"/>
        </p:xfrm>
        <a:graphic>
          <a:graphicData uri="http://schemas.openxmlformats.org/presentationml/2006/ole">
            <mc:AlternateContent xmlns:mc="http://schemas.openxmlformats.org/markup-compatibility/2006">
              <mc:Choice xmlns:v="urn:schemas-microsoft-com:vml" Requires="v">
                <p:oleObj spid="_x0000_s26673" name="Equation" r:id="rId29" imgW="152268" imgH="215713" progId="Equation.3">
                  <p:embed/>
                </p:oleObj>
              </mc:Choice>
              <mc:Fallback>
                <p:oleObj name="Equation" r:id="rId29"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9013" y="5260075"/>
                        <a:ext cx="34448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85"/>
          <p:cNvGraphicFramePr>
            <a:graphicFrameLocks noChangeAspect="1"/>
          </p:cNvGraphicFramePr>
          <p:nvPr>
            <p:extLst>
              <p:ext uri="{D42A27DB-BD31-4B8C-83A1-F6EECF244321}">
                <p14:modId xmlns:p14="http://schemas.microsoft.com/office/powerpoint/2010/main" val="3340675070"/>
              </p:ext>
            </p:extLst>
          </p:nvPr>
        </p:nvGraphicFramePr>
        <p:xfrm>
          <a:off x="3627675" y="3507475"/>
          <a:ext cx="374650" cy="488950"/>
        </p:xfrm>
        <a:graphic>
          <a:graphicData uri="http://schemas.openxmlformats.org/presentationml/2006/ole">
            <mc:AlternateContent xmlns:mc="http://schemas.openxmlformats.org/markup-compatibility/2006">
              <mc:Choice xmlns:v="urn:schemas-microsoft-com:vml" Requires="v">
                <p:oleObj spid="_x0000_s26674" name="Equation" r:id="rId30" imgW="164885" imgH="215619" progId="Equation.3">
                  <p:embed/>
                </p:oleObj>
              </mc:Choice>
              <mc:Fallback>
                <p:oleObj name="Equation" r:id="rId30"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27675" y="3507475"/>
                        <a:ext cx="374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88"/>
          <p:cNvGraphicFramePr>
            <a:graphicFrameLocks noChangeAspect="1"/>
          </p:cNvGraphicFramePr>
          <p:nvPr>
            <p:extLst>
              <p:ext uri="{D42A27DB-BD31-4B8C-83A1-F6EECF244321}">
                <p14:modId xmlns:p14="http://schemas.microsoft.com/office/powerpoint/2010/main" val="4176787075"/>
              </p:ext>
            </p:extLst>
          </p:nvPr>
        </p:nvGraphicFramePr>
        <p:xfrm>
          <a:off x="7451963" y="5183875"/>
          <a:ext cx="373062" cy="488950"/>
        </p:xfrm>
        <a:graphic>
          <a:graphicData uri="http://schemas.openxmlformats.org/presentationml/2006/ole">
            <mc:AlternateContent xmlns:mc="http://schemas.openxmlformats.org/markup-compatibility/2006">
              <mc:Choice xmlns:v="urn:schemas-microsoft-com:vml" Requires="v">
                <p:oleObj spid="_x0000_s26675" name="Equation" r:id="rId31" imgW="164885" imgH="215619" progId="Equation.3">
                  <p:embed/>
                </p:oleObj>
              </mc:Choice>
              <mc:Fallback>
                <p:oleObj name="Equation" r:id="rId31" imgW="164885" imgH="215619"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51963" y="5183875"/>
                        <a:ext cx="37306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Line 95"/>
          <p:cNvSpPr>
            <a:spLocks noChangeShapeType="1"/>
          </p:cNvSpPr>
          <p:nvPr/>
        </p:nvSpPr>
        <p:spPr bwMode="auto">
          <a:xfrm>
            <a:off x="5608875" y="3583675"/>
            <a:ext cx="1066800" cy="457200"/>
          </a:xfrm>
          <a:prstGeom prst="line">
            <a:avLst/>
          </a:prstGeom>
          <a:noFill/>
          <a:ln w="50800" cap="rnd">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6" name="Diagram 55"/>
          <p:cNvGraphicFramePr/>
          <p:nvPr>
            <p:extLst>
              <p:ext uri="{D42A27DB-BD31-4B8C-83A1-F6EECF244321}">
                <p14:modId xmlns:p14="http://schemas.microsoft.com/office/powerpoint/2010/main" val="2109615746"/>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sp>
        <p:nvSpPr>
          <p:cNvPr id="6" name="Date Placeholder 5"/>
          <p:cNvSpPr>
            <a:spLocks noGrp="1"/>
          </p:cNvSpPr>
          <p:nvPr>
            <p:ph type="dt" sz="half" idx="10"/>
          </p:nvPr>
        </p:nvSpPr>
        <p:spPr/>
        <p:txBody>
          <a:bodyPr/>
          <a:lstStyle/>
          <a:p>
            <a:fld id="{71A238D6-2FB1-4839-91EE-11F0DE587ABF}" type="datetime1">
              <a:rPr lang="en-US" smtClean="0"/>
              <a:t>4/13/2015</a:t>
            </a:fld>
            <a:endParaRPr lang="en-US"/>
          </a:p>
        </p:txBody>
      </p:sp>
    </p:spTree>
    <p:extLst>
      <p:ext uri="{BB962C8B-B14F-4D97-AF65-F5344CB8AC3E}">
        <p14:creationId xmlns:p14="http://schemas.microsoft.com/office/powerpoint/2010/main" val="69420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Sequential Coloring Algorithm :</a:t>
            </a:r>
          </a:p>
          <a:p>
            <a:pPr marL="0" indent="0" algn="just">
              <a:buNone/>
              <a:tabLst>
                <a:tab pos="1023938" algn="l"/>
              </a:tabLst>
            </a:pPr>
            <a:r>
              <a:rPr lang="en-US" altLang="en-US" sz="1800" b="1" dirty="0">
                <a:latin typeface="Times New Roman" panose="02020603050405020304" pitchFamily="18" charset="0"/>
                <a:cs typeface="Times New Roman" panose="02020603050405020304" pitchFamily="18" charset="0"/>
              </a:rPr>
              <a:t>Input:</a:t>
            </a:r>
            <a:r>
              <a:rPr lang="en-US" altLang="en-US" sz="1800" dirty="0">
                <a:latin typeface="Times New Roman" panose="02020603050405020304" pitchFamily="18" charset="0"/>
                <a:cs typeface="Times New Roman" panose="02020603050405020304" pitchFamily="18" charset="0"/>
              </a:rPr>
              <a:t> Graph G(V,E</a:t>
            </a:r>
            <a:r>
              <a:rPr lang="en-US" altLang="en-US" sz="1800" dirty="0" smtClean="0">
                <a:latin typeface="Times New Roman" panose="02020603050405020304" pitchFamily="18" charset="0"/>
                <a:cs typeface="Times New Roman" panose="02020603050405020304" pitchFamily="18" charset="0"/>
              </a:rPr>
              <a:t>)</a:t>
            </a:r>
          </a:p>
          <a:p>
            <a:pPr marL="0" indent="0" algn="just">
              <a:buNone/>
              <a:tabLst>
                <a:tab pos="1023938" algn="l"/>
              </a:tabLst>
            </a:pPr>
            <a:endParaRPr lang="en-US" altLang="en-US" sz="1800" b="1" dirty="0">
              <a:latin typeface="Times New Roman" panose="02020603050405020304" pitchFamily="18" charset="0"/>
              <a:cs typeface="Times New Roman" panose="02020603050405020304" pitchFamily="18" charset="0"/>
            </a:endParaRPr>
          </a:p>
          <a:p>
            <a:pPr marL="0" indent="0" algn="just">
              <a:buNone/>
              <a:tabLst>
                <a:tab pos="1023938" algn="l"/>
              </a:tabLst>
            </a:pPr>
            <a:r>
              <a:rPr lang="en-US" altLang="en-US" sz="1800" b="1" dirty="0" smtClean="0">
                <a:latin typeface="Times New Roman" panose="02020603050405020304" pitchFamily="18" charset="0"/>
                <a:cs typeface="Times New Roman" panose="02020603050405020304" pitchFamily="18" charset="0"/>
              </a:rPr>
              <a:t>Algorithm:</a:t>
            </a:r>
            <a:endParaRPr lang="en-US" altLang="en-US" sz="1800" dirty="0" smtClean="0">
              <a:latin typeface="Times New Roman" panose="02020603050405020304" pitchFamily="18" charset="0"/>
              <a:cs typeface="Times New Roman" panose="02020603050405020304" pitchFamily="18" charset="0"/>
            </a:endParaRPr>
          </a:p>
          <a:p>
            <a:pPr>
              <a:buFont typeface="+mj-lt"/>
              <a:buAutoNum type="arabicPeriod"/>
              <a:tabLst>
                <a:tab pos="1023938" algn="l"/>
              </a:tabLst>
            </a:pPr>
            <a:r>
              <a:rPr lang="en-US" altLang="en-US" sz="1800" dirty="0" smtClean="0">
                <a:latin typeface="Times New Roman" panose="02020603050405020304" pitchFamily="18" charset="0"/>
                <a:cs typeface="Times New Roman" panose="02020603050405020304" pitchFamily="18" charset="0"/>
              </a:rPr>
              <a:t>for </a:t>
            </a:r>
            <a:r>
              <a:rPr lang="en-US" altLang="en-US" sz="1800" dirty="0" err="1" smtClean="0">
                <a:latin typeface="Times New Roman" panose="02020603050405020304" pitchFamily="18" charset="0"/>
                <a:cs typeface="Times New Roman" panose="02020603050405020304" pitchFamily="18" charset="0"/>
              </a:rPr>
              <a:t>i</a:t>
            </a:r>
            <a:r>
              <a:rPr lang="en-US" altLang="en-US" sz="1800" dirty="0" smtClean="0">
                <a:latin typeface="Times New Roman" panose="02020603050405020304" pitchFamily="18" charset="0"/>
                <a:cs typeface="Times New Roman" panose="02020603050405020304" pitchFamily="18" charset="0"/>
              </a:rPr>
              <a:t>=1 to n do</a:t>
            </a:r>
          </a:p>
          <a:p>
            <a:pPr>
              <a:buFont typeface="+mj-lt"/>
              <a:buAutoNum type="arabicPeriod"/>
              <a:tabLst>
                <a:tab pos="1023938" algn="l"/>
              </a:tabLst>
            </a:pPr>
            <a:endParaRPr lang="en-US" altLang="en-US" sz="1800" dirty="0" smtClean="0">
              <a:latin typeface="Times New Roman" panose="02020603050405020304" pitchFamily="18" charset="0"/>
              <a:cs typeface="Times New Roman" panose="02020603050405020304" pitchFamily="18" charset="0"/>
            </a:endParaRPr>
          </a:p>
          <a:p>
            <a:pPr>
              <a:buFont typeface="+mj-lt"/>
              <a:buAutoNum type="arabicPeriod"/>
              <a:tabLst>
                <a:tab pos="1023938" algn="l"/>
              </a:tabLst>
            </a:pPr>
            <a:r>
              <a:rPr lang="en-US" altLang="en-US" sz="1800" dirty="0" smtClean="0">
                <a:latin typeface="Times New Roman" panose="02020603050405020304" pitchFamily="18" charset="0"/>
                <a:cs typeface="Times New Roman" panose="02020603050405020304" pitchFamily="18" charset="0"/>
              </a:rPr>
              <a:t>      Color the node in the order of vertex number</a:t>
            </a:r>
          </a:p>
          <a:p>
            <a:pPr>
              <a:buFont typeface="+mj-lt"/>
              <a:buAutoNum type="arabicPeriod"/>
              <a:tabLst>
                <a:tab pos="1023938" algn="l"/>
              </a:tabLst>
            </a:pPr>
            <a:endParaRPr lang="en-US" altLang="en-US" sz="1800" dirty="0" smtClean="0">
              <a:latin typeface="Times New Roman" panose="02020603050405020304" pitchFamily="18" charset="0"/>
              <a:cs typeface="Times New Roman" panose="02020603050405020304" pitchFamily="18" charset="0"/>
            </a:endParaRPr>
          </a:p>
          <a:p>
            <a:pPr>
              <a:buFont typeface="+mj-lt"/>
              <a:buAutoNum type="arabicPeriod"/>
              <a:tabLst>
                <a:tab pos="1023938" algn="l"/>
              </a:tabLst>
            </a:pPr>
            <a:r>
              <a:rPr lang="en-US" altLang="en-US" sz="1800" dirty="0" smtClean="0">
                <a:latin typeface="Times New Roman" panose="02020603050405020304" pitchFamily="18" charset="0"/>
                <a:cs typeface="Times New Roman" panose="02020603050405020304" pitchFamily="18" charset="0"/>
              </a:rPr>
              <a:t>       Remove the node  from the graph G’[V,E]</a:t>
            </a:r>
          </a:p>
          <a:p>
            <a:pPr>
              <a:buFont typeface="+mj-lt"/>
              <a:buAutoNum type="arabicPeriod"/>
              <a:tabLst>
                <a:tab pos="1023938" algn="l"/>
              </a:tabLst>
            </a:pPr>
            <a:endParaRPr lang="en-US" altLang="en-US" sz="1800" dirty="0" smtClean="0">
              <a:latin typeface="Times New Roman" panose="02020603050405020304" pitchFamily="18" charset="0"/>
              <a:cs typeface="Times New Roman" panose="02020603050405020304" pitchFamily="18" charset="0"/>
            </a:endParaRPr>
          </a:p>
          <a:p>
            <a:pPr>
              <a:buFont typeface="+mj-lt"/>
              <a:buAutoNum type="arabicPeriod"/>
              <a:tabLst>
                <a:tab pos="1023938" algn="l"/>
              </a:tabLst>
            </a:pPr>
            <a:r>
              <a:rPr lang="en-US" altLang="en-US" sz="1800" dirty="0" smtClean="0">
                <a:latin typeface="Times New Roman" panose="02020603050405020304" pitchFamily="18" charset="0"/>
                <a:cs typeface="Times New Roman" panose="02020603050405020304" pitchFamily="18" charset="0"/>
              </a:rPr>
              <a:t>       Update the adjacency matrix </a:t>
            </a:r>
            <a:r>
              <a:rPr lang="en-US" altLang="en-US" sz="1800" dirty="0" err="1" smtClean="0">
                <a:latin typeface="Times New Roman" panose="02020603050405020304" pitchFamily="18" charset="0"/>
                <a:cs typeface="Times New Roman" panose="02020603050405020304" pitchFamily="18" charset="0"/>
              </a:rPr>
              <a:t>Adj</a:t>
            </a:r>
            <a:r>
              <a:rPr lang="en-US" altLang="en-US" sz="1800" dirty="0" smtClean="0">
                <a:latin typeface="Times New Roman" panose="02020603050405020304" pitchFamily="18" charset="0"/>
                <a:cs typeface="Times New Roman" panose="02020603050405020304" pitchFamily="18" charset="0"/>
              </a:rPr>
              <a:t>[n][n] and degree array D[n]</a:t>
            </a:r>
          </a:p>
          <a:p>
            <a:pPr>
              <a:buFont typeface="+mj-lt"/>
              <a:buAutoNum type="arabicPeriod"/>
              <a:tabLst>
                <a:tab pos="1023938" algn="l"/>
              </a:tabLst>
            </a:pPr>
            <a:endParaRPr lang="en-US" altLang="en-US" sz="1800" dirty="0">
              <a:latin typeface="Times New Roman" panose="02020603050405020304" pitchFamily="18" charset="0"/>
              <a:cs typeface="Times New Roman" panose="02020603050405020304" pitchFamily="18" charset="0"/>
            </a:endParaRPr>
          </a:p>
          <a:p>
            <a:pPr>
              <a:buFont typeface="+mj-lt"/>
              <a:buAutoNum type="arabicPeriod"/>
              <a:tabLst>
                <a:tab pos="1023938" algn="l"/>
              </a:tabLst>
            </a:pPr>
            <a:r>
              <a:rPr lang="en-US" altLang="en-US" sz="1800" dirty="0" smtClean="0">
                <a:latin typeface="Times New Roman" panose="02020603050405020304" pitchFamily="18" charset="0"/>
                <a:cs typeface="Times New Roman" panose="02020603050405020304" pitchFamily="18" charset="0"/>
              </a:rPr>
              <a:t>return #colors </a:t>
            </a:r>
          </a:p>
          <a:p>
            <a:pPr>
              <a:buFont typeface="+mj-lt"/>
              <a:buAutoNum type="arabicPeriod"/>
              <a:tabLst>
                <a:tab pos="1023938" algn="l"/>
              </a:tabLst>
            </a:pPr>
            <a:endParaRPr lang="en-US" altLang="en-US" sz="1800" dirty="0" smtClean="0">
              <a:latin typeface="Times New Roman" panose="02020603050405020304" pitchFamily="18" charset="0"/>
              <a:cs typeface="Times New Roman" panose="02020603050405020304" pitchFamily="18" charset="0"/>
            </a:endParaRPr>
          </a:p>
          <a:p>
            <a:pPr marL="0" lvl="1" indent="0">
              <a:buNone/>
              <a:tabLst>
                <a:tab pos="1023938" algn="l"/>
              </a:tabLst>
            </a:pPr>
            <a:r>
              <a:rPr lang="en-US" altLang="en-US" sz="1800" b="1" dirty="0">
                <a:latin typeface="Times New Roman" panose="02020603050405020304" pitchFamily="18" charset="0"/>
                <a:cs typeface="Times New Roman" panose="02020603050405020304" pitchFamily="18" charset="0"/>
              </a:rPr>
              <a:t>Output: </a:t>
            </a:r>
            <a:r>
              <a:rPr lang="en-US" altLang="en-US" sz="1800" dirty="0">
                <a:latin typeface="Times New Roman" panose="02020603050405020304" pitchFamily="18" charset="0"/>
                <a:cs typeface="Times New Roman" panose="02020603050405020304" pitchFamily="18" charset="0"/>
              </a:rPr>
              <a:t>number of colors required to color the graph G(V,E</a:t>
            </a:r>
            <a:r>
              <a:rPr lang="en-US" altLang="en-US" sz="1800" dirty="0" smtClean="0">
                <a:latin typeface="Times New Roman" panose="02020603050405020304" pitchFamily="18" charset="0"/>
                <a:cs typeface="Times New Roman" panose="02020603050405020304" pitchFamily="18" charset="0"/>
              </a:rPr>
              <a:t>) in O(n^2) time complexity</a:t>
            </a:r>
            <a:endParaRPr lang="en-US" altLang="en-US" sz="1800" b="1" dirty="0" smtClean="0">
              <a:latin typeface="Times New Roman" panose="02020603050405020304" pitchFamily="18" charset="0"/>
              <a:cs typeface="Times New Roman" panose="02020603050405020304" pitchFamily="18" charset="0"/>
            </a:endParaRPr>
          </a:p>
          <a:p>
            <a:pPr>
              <a:buFont typeface="+mj-lt"/>
              <a:buAutoNum type="arabicPeriod"/>
            </a:pPr>
            <a:endParaRPr lang="en-US" altLang="en-US" sz="1600" dirty="0" smtClean="0">
              <a:latin typeface="Times New Roman" panose="02020603050405020304" pitchFamily="18" charset="0"/>
              <a:cs typeface="Times New Roman" panose="02020603050405020304" pitchFamily="18" charset="0"/>
            </a:endParaRPr>
          </a:p>
        </p:txBody>
      </p:sp>
      <p:graphicFrame>
        <p:nvGraphicFramePr>
          <p:cNvPr id="97" name="Diagram 96"/>
          <p:cNvGraphicFramePr/>
          <p:nvPr>
            <p:extLst>
              <p:ext uri="{D42A27DB-BD31-4B8C-83A1-F6EECF244321}">
                <p14:modId xmlns:p14="http://schemas.microsoft.com/office/powerpoint/2010/main" val="873890918"/>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C37C7231-84C9-4320-A927-AC39EC4CBEFB}" type="datetime1">
              <a:rPr lang="en-US" smtClean="0"/>
              <a:t>4/13/2015</a:t>
            </a:fld>
            <a:endParaRPr lang="en-US"/>
          </a:p>
        </p:txBody>
      </p:sp>
      <p:sp>
        <p:nvSpPr>
          <p:cNvPr id="5" name="Footer Placeholder 4"/>
          <p:cNvSpPr>
            <a:spLocks noGrp="1"/>
          </p:cNvSpPr>
          <p:nvPr>
            <p:ph type="ftr" sz="quarter" idx="11"/>
          </p:nvPr>
        </p:nvSpPr>
        <p:spPr>
          <a:xfrm>
            <a:off x="1295400" y="6356350"/>
            <a:ext cx="6934200" cy="365125"/>
          </a:xfrm>
        </p:spPr>
        <p:txBody>
          <a:bodyPr/>
          <a:lstStyle/>
          <a:p>
            <a:r>
              <a:rPr lang="en-US" dirty="0" smtClean="0"/>
              <a:t>Computer Science and Engineering                                            Review on Graph Coloring Algorithms</a:t>
            </a:r>
            <a:endParaRPr lang="en-US" dirty="0"/>
          </a:p>
        </p:txBody>
      </p:sp>
      <p:sp>
        <p:nvSpPr>
          <p:cNvPr id="6" name="Slide Number Placeholder 5"/>
          <p:cNvSpPr>
            <a:spLocks noGrp="1"/>
          </p:cNvSpPr>
          <p:nvPr>
            <p:ph type="sldNum" sz="quarter" idx="12"/>
          </p:nvPr>
        </p:nvSpPr>
        <p:spPr/>
        <p:txBody>
          <a:bodyPr/>
          <a:lstStyle/>
          <a:p>
            <a:fld id="{C0C04562-EAA6-43EC-8550-6EA8ACC26C88}" type="slidenum">
              <a:rPr lang="en-US" smtClean="0"/>
              <a:t>8</a:t>
            </a:fld>
            <a:endParaRPr lang="en-US"/>
          </a:p>
        </p:txBody>
      </p:sp>
    </p:spTree>
    <p:extLst>
      <p:ext uri="{BB962C8B-B14F-4D97-AF65-F5344CB8AC3E}">
        <p14:creationId xmlns:p14="http://schemas.microsoft.com/office/powerpoint/2010/main" val="2359657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5272"/>
            <a:ext cx="6553200" cy="5745163"/>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Sequential Coloring Algorithm :</a:t>
            </a:r>
          </a:p>
          <a:p>
            <a:pPr marL="0" indent="0" algn="just">
              <a:buNone/>
            </a:pPr>
            <a:r>
              <a:rPr lang="en-US" altLang="en-US" sz="2400" dirty="0" smtClean="0">
                <a:latin typeface="Times New Roman" panose="02020603050405020304" pitchFamily="18" charset="0"/>
                <a:cs typeface="Times New Roman" panose="02020603050405020304" pitchFamily="18" charset="0"/>
              </a:rPr>
              <a:t>Selects each node in the sequence of nodes</a:t>
            </a:r>
          </a:p>
          <a:p>
            <a:pPr marL="0" indent="0" algn="just">
              <a:buNone/>
            </a:pPr>
            <a:endParaRPr lang="en-US" altLang="en-US" sz="2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38200" y="6324600"/>
            <a:ext cx="7315200" cy="365125"/>
          </a:xfrm>
        </p:spPr>
        <p:txBody>
          <a:bodyPr/>
          <a:lstStyle/>
          <a:p>
            <a:r>
              <a:rPr lang="en-US" dirty="0" smtClean="0"/>
              <a:t>Computer Science and Engineering                                            Review on Graph Coloring Algorithms</a:t>
            </a:r>
            <a:endParaRPr lang="en-US" dirty="0"/>
          </a:p>
        </p:txBody>
      </p:sp>
      <p:sp>
        <p:nvSpPr>
          <p:cNvPr id="5" name="Slide Number Placeholder 4"/>
          <p:cNvSpPr>
            <a:spLocks noGrp="1"/>
          </p:cNvSpPr>
          <p:nvPr>
            <p:ph type="sldNum" sz="quarter" idx="12"/>
          </p:nvPr>
        </p:nvSpPr>
        <p:spPr/>
        <p:txBody>
          <a:bodyPr/>
          <a:lstStyle/>
          <a:p>
            <a:fld id="{C0C04562-EAA6-43EC-8550-6EA8ACC26C88}" type="slidenum">
              <a:rPr lang="en-US" smtClean="0"/>
              <a:t>9</a:t>
            </a:fld>
            <a:endParaRPr lang="en-US"/>
          </a:p>
        </p:txBody>
      </p:sp>
      <p:sp>
        <p:nvSpPr>
          <p:cNvPr id="2" name="Oval 1"/>
          <p:cNvSpPr/>
          <p:nvPr/>
        </p:nvSpPr>
        <p:spPr>
          <a:xfrm>
            <a:off x="2229134" y="16383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 name="Oval 6"/>
          <p:cNvSpPr/>
          <p:nvPr/>
        </p:nvSpPr>
        <p:spPr>
          <a:xfrm>
            <a:off x="2229134" y="312420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Oval 7"/>
          <p:cNvSpPr/>
          <p:nvPr/>
        </p:nvSpPr>
        <p:spPr>
          <a:xfrm>
            <a:off x="2593074" y="2438969"/>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9" name="Oval 8"/>
          <p:cNvSpPr/>
          <p:nvPr/>
        </p:nvSpPr>
        <p:spPr>
          <a:xfrm>
            <a:off x="3116239"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0" name="Oval 9"/>
          <p:cNvSpPr/>
          <p:nvPr/>
        </p:nvSpPr>
        <p:spPr>
          <a:xfrm>
            <a:off x="3962400" y="183789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 name="Oval 10"/>
          <p:cNvSpPr/>
          <p:nvPr/>
        </p:nvSpPr>
        <p:spPr>
          <a:xfrm>
            <a:off x="3159457" y="30195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p:cNvSpPr/>
          <p:nvPr/>
        </p:nvSpPr>
        <p:spPr>
          <a:xfrm>
            <a:off x="3810000" y="268861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Oval 12"/>
          <p:cNvSpPr/>
          <p:nvPr/>
        </p:nvSpPr>
        <p:spPr>
          <a:xfrm>
            <a:off x="4461681" y="238551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7" name="Straight Connector 26"/>
          <p:cNvCxnSpPr>
            <a:stCxn id="8" idx="7"/>
            <a:endCxn id="9" idx="2"/>
          </p:cNvCxnSpPr>
          <p:nvPr/>
        </p:nvCxnSpPr>
        <p:spPr>
          <a:xfrm flipV="1">
            <a:off x="2853237" y="2028399"/>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6"/>
            <a:endCxn id="9" idx="2"/>
          </p:cNvCxnSpPr>
          <p:nvPr/>
        </p:nvCxnSpPr>
        <p:spPr>
          <a:xfrm>
            <a:off x="2533934" y="1828800"/>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4"/>
            <a:endCxn id="8" idx="1"/>
          </p:cNvCxnSpPr>
          <p:nvPr/>
        </p:nvCxnSpPr>
        <p:spPr>
          <a:xfrm>
            <a:off x="2381534" y="2019300"/>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7"/>
            <a:endCxn id="8" idx="2"/>
          </p:cNvCxnSpPr>
          <p:nvPr/>
        </p:nvCxnSpPr>
        <p:spPr>
          <a:xfrm flipV="1">
            <a:off x="2489297" y="2629469"/>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7"/>
            <a:endCxn id="10" idx="2"/>
          </p:cNvCxnSpPr>
          <p:nvPr/>
        </p:nvCxnSpPr>
        <p:spPr>
          <a:xfrm flipV="1">
            <a:off x="2489297" y="2028399"/>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4"/>
            <a:endCxn id="12" idx="0"/>
          </p:cNvCxnSpPr>
          <p:nvPr/>
        </p:nvCxnSpPr>
        <p:spPr>
          <a:xfrm flipH="1">
            <a:off x="3962400" y="2218899"/>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4"/>
            <a:endCxn id="13" idx="0"/>
          </p:cNvCxnSpPr>
          <p:nvPr/>
        </p:nvCxnSpPr>
        <p:spPr>
          <a:xfrm>
            <a:off x="4114800" y="2218899"/>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6"/>
            <a:endCxn id="13" idx="3"/>
          </p:cNvCxnSpPr>
          <p:nvPr/>
        </p:nvCxnSpPr>
        <p:spPr>
          <a:xfrm flipV="1">
            <a:off x="4114800" y="2710720"/>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5"/>
            <a:endCxn id="11" idx="1"/>
          </p:cNvCxnSpPr>
          <p:nvPr/>
        </p:nvCxnSpPr>
        <p:spPr>
          <a:xfrm>
            <a:off x="2853237" y="2764173"/>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1" idx="7"/>
            <a:endCxn id="12" idx="2"/>
          </p:cNvCxnSpPr>
          <p:nvPr/>
        </p:nvCxnSpPr>
        <p:spPr>
          <a:xfrm flipV="1">
            <a:off x="3419620" y="2879111"/>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9" idx="6"/>
            <a:endCxn id="10" idx="2"/>
          </p:cNvCxnSpPr>
          <p:nvPr/>
        </p:nvCxnSpPr>
        <p:spPr>
          <a:xfrm>
            <a:off x="3421039" y="2028399"/>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 idx="6"/>
            <a:endCxn id="11" idx="2"/>
          </p:cNvCxnSpPr>
          <p:nvPr/>
        </p:nvCxnSpPr>
        <p:spPr>
          <a:xfrm flipV="1">
            <a:off x="2533934" y="3210068"/>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2388358" y="2702257"/>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70997" y="2743200"/>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92337" y="17150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5" name="Oval 64"/>
          <p:cNvSpPr/>
          <p:nvPr/>
        </p:nvSpPr>
        <p:spPr>
          <a:xfrm>
            <a:off x="5792337" y="3200969"/>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6" name="Oval 65"/>
          <p:cNvSpPr/>
          <p:nvPr/>
        </p:nvSpPr>
        <p:spPr>
          <a:xfrm>
            <a:off x="6156277" y="2515738"/>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7" name="Oval 66"/>
          <p:cNvSpPr/>
          <p:nvPr/>
        </p:nvSpPr>
        <p:spPr>
          <a:xfrm>
            <a:off x="6679442" y="1914668"/>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8" name="Oval 67"/>
          <p:cNvSpPr/>
          <p:nvPr/>
        </p:nvSpPr>
        <p:spPr>
          <a:xfrm>
            <a:off x="7525603" y="1914668"/>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9" name="Oval 68"/>
          <p:cNvSpPr/>
          <p:nvPr/>
        </p:nvSpPr>
        <p:spPr>
          <a:xfrm>
            <a:off x="6722660" y="3096337"/>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0" name="Oval 69"/>
          <p:cNvSpPr/>
          <p:nvPr/>
        </p:nvSpPr>
        <p:spPr>
          <a:xfrm>
            <a:off x="7373203" y="2765380"/>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71" name="Oval 70"/>
          <p:cNvSpPr/>
          <p:nvPr/>
        </p:nvSpPr>
        <p:spPr>
          <a:xfrm>
            <a:off x="8024884" y="246228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72" name="Straight Connector 71"/>
          <p:cNvCxnSpPr>
            <a:stCxn id="66" idx="7"/>
            <a:endCxn id="67" idx="2"/>
          </p:cNvCxnSpPr>
          <p:nvPr/>
        </p:nvCxnSpPr>
        <p:spPr>
          <a:xfrm flipV="1">
            <a:off x="6416440" y="2105168"/>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6"/>
            <a:endCxn id="67" idx="2"/>
          </p:cNvCxnSpPr>
          <p:nvPr/>
        </p:nvCxnSpPr>
        <p:spPr>
          <a:xfrm>
            <a:off x="6097137" y="1905569"/>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4" idx="4"/>
            <a:endCxn id="66" idx="1"/>
          </p:cNvCxnSpPr>
          <p:nvPr/>
        </p:nvCxnSpPr>
        <p:spPr>
          <a:xfrm>
            <a:off x="5944737" y="2096069"/>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5" idx="7"/>
            <a:endCxn id="66" idx="2"/>
          </p:cNvCxnSpPr>
          <p:nvPr/>
        </p:nvCxnSpPr>
        <p:spPr>
          <a:xfrm flipV="1">
            <a:off x="6052500" y="2706238"/>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7"/>
            <a:endCxn id="68" idx="2"/>
          </p:cNvCxnSpPr>
          <p:nvPr/>
        </p:nvCxnSpPr>
        <p:spPr>
          <a:xfrm flipV="1">
            <a:off x="6052500" y="2105168"/>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4"/>
            <a:endCxn id="70" idx="0"/>
          </p:cNvCxnSpPr>
          <p:nvPr/>
        </p:nvCxnSpPr>
        <p:spPr>
          <a:xfrm flipH="1">
            <a:off x="7525603" y="2295668"/>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1" idx="0"/>
          </p:cNvCxnSpPr>
          <p:nvPr/>
        </p:nvCxnSpPr>
        <p:spPr>
          <a:xfrm>
            <a:off x="7678003" y="2295668"/>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0" idx="6"/>
            <a:endCxn id="71" idx="3"/>
          </p:cNvCxnSpPr>
          <p:nvPr/>
        </p:nvCxnSpPr>
        <p:spPr>
          <a:xfrm flipV="1">
            <a:off x="7678003" y="2787489"/>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5"/>
            <a:endCxn id="69" idx="1"/>
          </p:cNvCxnSpPr>
          <p:nvPr/>
        </p:nvCxnSpPr>
        <p:spPr>
          <a:xfrm>
            <a:off x="6416440" y="2840942"/>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a:endCxn id="70" idx="2"/>
          </p:cNvCxnSpPr>
          <p:nvPr/>
        </p:nvCxnSpPr>
        <p:spPr>
          <a:xfrm flipV="1">
            <a:off x="6982823" y="2955880"/>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6"/>
            <a:endCxn id="68" idx="2"/>
          </p:cNvCxnSpPr>
          <p:nvPr/>
        </p:nvCxnSpPr>
        <p:spPr>
          <a:xfrm>
            <a:off x="6984242" y="2105168"/>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5" idx="6"/>
            <a:endCxn id="69" idx="2"/>
          </p:cNvCxnSpPr>
          <p:nvPr/>
        </p:nvCxnSpPr>
        <p:spPr>
          <a:xfrm flipV="1">
            <a:off x="6097137" y="3286837"/>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951561" y="2779026"/>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6934200" y="2819969"/>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9524" y="40900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09" name="Oval 108"/>
          <p:cNvSpPr/>
          <p:nvPr/>
        </p:nvSpPr>
        <p:spPr>
          <a:xfrm>
            <a:off x="5929524" y="557593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10" name="Oval 109"/>
          <p:cNvSpPr/>
          <p:nvPr/>
        </p:nvSpPr>
        <p:spPr>
          <a:xfrm>
            <a:off x="6293464" y="489070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1" name="Oval 110"/>
          <p:cNvSpPr/>
          <p:nvPr/>
        </p:nvSpPr>
        <p:spPr>
          <a:xfrm>
            <a:off x="6816629" y="428963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12" name="Oval 111"/>
          <p:cNvSpPr/>
          <p:nvPr/>
        </p:nvSpPr>
        <p:spPr>
          <a:xfrm>
            <a:off x="7662790" y="428963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3" name="Oval 112"/>
          <p:cNvSpPr/>
          <p:nvPr/>
        </p:nvSpPr>
        <p:spPr>
          <a:xfrm>
            <a:off x="6859847" y="547130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4" name="Oval 113"/>
          <p:cNvSpPr/>
          <p:nvPr/>
        </p:nvSpPr>
        <p:spPr>
          <a:xfrm>
            <a:off x="7510390" y="5140346"/>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15" name="Oval 114"/>
          <p:cNvSpPr/>
          <p:nvPr/>
        </p:nvSpPr>
        <p:spPr>
          <a:xfrm>
            <a:off x="8162071" y="483725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16" name="Straight Connector 115"/>
          <p:cNvCxnSpPr>
            <a:stCxn id="110" idx="7"/>
            <a:endCxn id="111" idx="2"/>
          </p:cNvCxnSpPr>
          <p:nvPr/>
        </p:nvCxnSpPr>
        <p:spPr>
          <a:xfrm flipV="1">
            <a:off x="6553627" y="448013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6"/>
            <a:endCxn id="111" idx="2"/>
          </p:cNvCxnSpPr>
          <p:nvPr/>
        </p:nvCxnSpPr>
        <p:spPr>
          <a:xfrm>
            <a:off x="6234324" y="428053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4"/>
            <a:endCxn id="110" idx="1"/>
          </p:cNvCxnSpPr>
          <p:nvPr/>
        </p:nvCxnSpPr>
        <p:spPr>
          <a:xfrm>
            <a:off x="6081924" y="447103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10" idx="2"/>
          </p:cNvCxnSpPr>
          <p:nvPr/>
        </p:nvCxnSpPr>
        <p:spPr>
          <a:xfrm flipV="1">
            <a:off x="6189687" y="508120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9" idx="7"/>
            <a:endCxn id="112" idx="2"/>
          </p:cNvCxnSpPr>
          <p:nvPr/>
        </p:nvCxnSpPr>
        <p:spPr>
          <a:xfrm flipV="1">
            <a:off x="6189687" y="448013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2" idx="4"/>
            <a:endCxn id="114" idx="0"/>
          </p:cNvCxnSpPr>
          <p:nvPr/>
        </p:nvCxnSpPr>
        <p:spPr>
          <a:xfrm flipH="1">
            <a:off x="7662790" y="467063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2" idx="4"/>
            <a:endCxn id="115" idx="0"/>
          </p:cNvCxnSpPr>
          <p:nvPr/>
        </p:nvCxnSpPr>
        <p:spPr>
          <a:xfrm>
            <a:off x="7815190" y="467063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4" idx="6"/>
            <a:endCxn id="115" idx="3"/>
          </p:cNvCxnSpPr>
          <p:nvPr/>
        </p:nvCxnSpPr>
        <p:spPr>
          <a:xfrm flipV="1">
            <a:off x="7815190" y="516245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5"/>
            <a:endCxn id="113" idx="1"/>
          </p:cNvCxnSpPr>
          <p:nvPr/>
        </p:nvCxnSpPr>
        <p:spPr>
          <a:xfrm>
            <a:off x="6553627" y="521590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7"/>
            <a:endCxn id="114" idx="2"/>
          </p:cNvCxnSpPr>
          <p:nvPr/>
        </p:nvCxnSpPr>
        <p:spPr>
          <a:xfrm flipV="1">
            <a:off x="7120010" y="533084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6"/>
            <a:endCxn id="112" idx="2"/>
          </p:cNvCxnSpPr>
          <p:nvPr/>
        </p:nvCxnSpPr>
        <p:spPr>
          <a:xfrm>
            <a:off x="7121429" y="448013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09" idx="6"/>
            <a:endCxn id="113" idx="2"/>
          </p:cNvCxnSpPr>
          <p:nvPr/>
        </p:nvCxnSpPr>
        <p:spPr>
          <a:xfrm flipV="1">
            <a:off x="6234324" y="566180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28" name="Freeform 127"/>
          <p:cNvSpPr/>
          <p:nvPr/>
        </p:nvSpPr>
        <p:spPr>
          <a:xfrm>
            <a:off x="6088748" y="515399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7071387" y="519493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9856" y="401419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31" name="Oval 130"/>
          <p:cNvSpPr/>
          <p:nvPr/>
        </p:nvSpPr>
        <p:spPr>
          <a:xfrm>
            <a:off x="2549856" y="5500095"/>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32" name="Oval 131"/>
          <p:cNvSpPr/>
          <p:nvPr/>
        </p:nvSpPr>
        <p:spPr>
          <a:xfrm>
            <a:off x="2913796" y="4814864"/>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33" name="Oval 132"/>
          <p:cNvSpPr/>
          <p:nvPr/>
        </p:nvSpPr>
        <p:spPr>
          <a:xfrm>
            <a:off x="3436961" y="4213794"/>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34" name="Oval 133"/>
          <p:cNvSpPr/>
          <p:nvPr/>
        </p:nvSpPr>
        <p:spPr>
          <a:xfrm>
            <a:off x="4283122" y="4213794"/>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35" name="Oval 134"/>
          <p:cNvSpPr/>
          <p:nvPr/>
        </p:nvSpPr>
        <p:spPr>
          <a:xfrm>
            <a:off x="3480179" y="5395463"/>
            <a:ext cx="304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36" name="Oval 135"/>
          <p:cNvSpPr/>
          <p:nvPr/>
        </p:nvSpPr>
        <p:spPr>
          <a:xfrm>
            <a:off x="4130722" y="5064506"/>
            <a:ext cx="3048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37" name="Oval 136"/>
          <p:cNvSpPr/>
          <p:nvPr/>
        </p:nvSpPr>
        <p:spPr>
          <a:xfrm>
            <a:off x="4782403" y="4761411"/>
            <a:ext cx="3048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38" name="Straight Connector 137"/>
          <p:cNvCxnSpPr>
            <a:stCxn id="132" idx="7"/>
            <a:endCxn id="133" idx="2"/>
          </p:cNvCxnSpPr>
          <p:nvPr/>
        </p:nvCxnSpPr>
        <p:spPr>
          <a:xfrm flipV="1">
            <a:off x="3173959" y="4404294"/>
            <a:ext cx="263002" cy="4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0" idx="6"/>
            <a:endCxn id="133" idx="2"/>
          </p:cNvCxnSpPr>
          <p:nvPr/>
        </p:nvCxnSpPr>
        <p:spPr>
          <a:xfrm>
            <a:off x="2854656" y="4204695"/>
            <a:ext cx="582305" cy="19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0" idx="4"/>
            <a:endCxn id="132" idx="1"/>
          </p:cNvCxnSpPr>
          <p:nvPr/>
        </p:nvCxnSpPr>
        <p:spPr>
          <a:xfrm>
            <a:off x="2702256" y="4395195"/>
            <a:ext cx="256177" cy="47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1" idx="7"/>
            <a:endCxn id="132" idx="2"/>
          </p:cNvCxnSpPr>
          <p:nvPr/>
        </p:nvCxnSpPr>
        <p:spPr>
          <a:xfrm flipV="1">
            <a:off x="2810019" y="5005364"/>
            <a:ext cx="103777" cy="55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1" idx="7"/>
            <a:endCxn id="134" idx="2"/>
          </p:cNvCxnSpPr>
          <p:nvPr/>
        </p:nvCxnSpPr>
        <p:spPr>
          <a:xfrm flipV="1">
            <a:off x="2810019" y="4404294"/>
            <a:ext cx="1473103" cy="11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4" idx="4"/>
            <a:endCxn id="136" idx="0"/>
          </p:cNvCxnSpPr>
          <p:nvPr/>
        </p:nvCxnSpPr>
        <p:spPr>
          <a:xfrm flipH="1">
            <a:off x="4283122" y="4594794"/>
            <a:ext cx="152400" cy="46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4" idx="4"/>
            <a:endCxn id="137" idx="0"/>
          </p:cNvCxnSpPr>
          <p:nvPr/>
        </p:nvCxnSpPr>
        <p:spPr>
          <a:xfrm>
            <a:off x="4435522" y="4594794"/>
            <a:ext cx="499281" cy="16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6" idx="6"/>
            <a:endCxn id="137" idx="3"/>
          </p:cNvCxnSpPr>
          <p:nvPr/>
        </p:nvCxnSpPr>
        <p:spPr>
          <a:xfrm flipV="1">
            <a:off x="4435522" y="5086615"/>
            <a:ext cx="391518" cy="1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2" idx="5"/>
            <a:endCxn id="135" idx="1"/>
          </p:cNvCxnSpPr>
          <p:nvPr/>
        </p:nvCxnSpPr>
        <p:spPr>
          <a:xfrm>
            <a:off x="3173959" y="5140068"/>
            <a:ext cx="350857" cy="31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35" idx="7"/>
            <a:endCxn id="136" idx="2"/>
          </p:cNvCxnSpPr>
          <p:nvPr/>
        </p:nvCxnSpPr>
        <p:spPr>
          <a:xfrm flipV="1">
            <a:off x="3740342" y="5255006"/>
            <a:ext cx="390380" cy="19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3" idx="6"/>
            <a:endCxn id="134" idx="2"/>
          </p:cNvCxnSpPr>
          <p:nvPr/>
        </p:nvCxnSpPr>
        <p:spPr>
          <a:xfrm>
            <a:off x="3741761" y="4404294"/>
            <a:ext cx="541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31" idx="6"/>
            <a:endCxn id="135" idx="2"/>
          </p:cNvCxnSpPr>
          <p:nvPr/>
        </p:nvCxnSpPr>
        <p:spPr>
          <a:xfrm flipV="1">
            <a:off x="2854656" y="5585963"/>
            <a:ext cx="625523" cy="104632"/>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2709080" y="5078152"/>
            <a:ext cx="2333767" cy="1031195"/>
          </a:xfrm>
          <a:custGeom>
            <a:avLst/>
            <a:gdLst>
              <a:gd name="connsiteX0" fmla="*/ 0 w 2333767"/>
              <a:gd name="connsiteY0" fmla="*/ 791570 h 1031195"/>
              <a:gd name="connsiteX1" fmla="*/ 1569493 w 2333767"/>
              <a:gd name="connsiteY1" fmla="*/ 982639 h 1031195"/>
              <a:gd name="connsiteX2" fmla="*/ 2333767 w 2333767"/>
              <a:gd name="connsiteY2" fmla="*/ 0 h 1031195"/>
            </a:gdLst>
            <a:ahLst/>
            <a:cxnLst>
              <a:cxn ang="0">
                <a:pos x="connsiteX0" y="connsiteY0"/>
              </a:cxn>
              <a:cxn ang="0">
                <a:pos x="connsiteX1" y="connsiteY1"/>
              </a:cxn>
              <a:cxn ang="0">
                <a:pos x="connsiteX2" y="connsiteY2"/>
              </a:cxn>
            </a:cxnLst>
            <a:rect l="l" t="t" r="r" b="b"/>
            <a:pathLst>
              <a:path w="2333767" h="1031195">
                <a:moveTo>
                  <a:pt x="0" y="791570"/>
                </a:moveTo>
                <a:cubicBezTo>
                  <a:pt x="590266" y="953068"/>
                  <a:pt x="1180532" y="1114567"/>
                  <a:pt x="1569493" y="982639"/>
                </a:cubicBezTo>
                <a:cubicBezTo>
                  <a:pt x="1958454" y="850711"/>
                  <a:pt x="2206388" y="147851"/>
                  <a:pt x="233376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691719" y="5119095"/>
            <a:ext cx="1132764" cy="620321"/>
          </a:xfrm>
          <a:custGeom>
            <a:avLst/>
            <a:gdLst>
              <a:gd name="connsiteX0" fmla="*/ 0 w 1132764"/>
              <a:gd name="connsiteY0" fmla="*/ 614149 h 620321"/>
              <a:gd name="connsiteX1" fmla="*/ 832513 w 1132764"/>
              <a:gd name="connsiteY1" fmla="*/ 532263 h 620321"/>
              <a:gd name="connsiteX2" fmla="*/ 1132764 w 1132764"/>
              <a:gd name="connsiteY2" fmla="*/ 0 h 620321"/>
            </a:gdLst>
            <a:ahLst/>
            <a:cxnLst>
              <a:cxn ang="0">
                <a:pos x="connsiteX0" y="connsiteY0"/>
              </a:cxn>
              <a:cxn ang="0">
                <a:pos x="connsiteX1" y="connsiteY1"/>
              </a:cxn>
              <a:cxn ang="0">
                <a:pos x="connsiteX2" y="connsiteY2"/>
              </a:cxn>
            </a:cxnLst>
            <a:rect l="l" t="t" r="r" b="b"/>
            <a:pathLst>
              <a:path w="1132764" h="620321">
                <a:moveTo>
                  <a:pt x="0" y="614149"/>
                </a:moveTo>
                <a:cubicBezTo>
                  <a:pt x="321859" y="624385"/>
                  <a:pt x="643719" y="634621"/>
                  <a:pt x="832513" y="532263"/>
                </a:cubicBezTo>
                <a:cubicBezTo>
                  <a:pt x="1021307" y="429905"/>
                  <a:pt x="1048603" y="61415"/>
                  <a:pt x="11327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a:off x="5042847" y="2710720"/>
            <a:ext cx="519753" cy="20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7315200" y="4014195"/>
            <a:ext cx="185382" cy="290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Left Arrow 156"/>
          <p:cNvSpPr/>
          <p:nvPr/>
        </p:nvSpPr>
        <p:spPr>
          <a:xfrm>
            <a:off x="5302723" y="4814864"/>
            <a:ext cx="626801" cy="249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7" name="Diagram 96"/>
          <p:cNvGraphicFramePr/>
          <p:nvPr>
            <p:extLst>
              <p:ext uri="{D42A27DB-BD31-4B8C-83A1-F6EECF244321}">
                <p14:modId xmlns:p14="http://schemas.microsoft.com/office/powerpoint/2010/main" val="1080003731"/>
              </p:ext>
            </p:extLst>
          </p:nvPr>
        </p:nvGraphicFramePr>
        <p:xfrm>
          <a:off x="152400" y="381000"/>
          <a:ext cx="16764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13"/>
          <p:cNvSpPr>
            <a:spLocks noGrp="1"/>
          </p:cNvSpPr>
          <p:nvPr>
            <p:ph type="dt" sz="half" idx="10"/>
          </p:nvPr>
        </p:nvSpPr>
        <p:spPr/>
        <p:txBody>
          <a:bodyPr/>
          <a:lstStyle/>
          <a:p>
            <a:fld id="{2CCA7587-BE28-4A68-ACF0-4FD89B8B4FB9}" type="datetime1">
              <a:rPr lang="en-US" smtClean="0"/>
              <a:t>4/13/2015</a:t>
            </a:fld>
            <a:endParaRPr lang="en-US"/>
          </a:p>
        </p:txBody>
      </p:sp>
    </p:spTree>
    <p:extLst>
      <p:ext uri="{BB962C8B-B14F-4D97-AF65-F5344CB8AC3E}">
        <p14:creationId xmlns:p14="http://schemas.microsoft.com/office/powerpoint/2010/main" val="3853895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2146</TotalTime>
  <Words>5348</Words>
  <Application>Microsoft Office PowerPoint</Application>
  <PresentationFormat>On-screen Show (4:3)</PresentationFormat>
  <Paragraphs>2300</Paragraphs>
  <Slides>40</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Review on Graph Coloring Algorithms</vt:lpstr>
      <vt:lpstr>Contents</vt:lpstr>
      <vt:lpstr>Abstract</vt:lpstr>
      <vt:lpstr>Introduction</vt:lpstr>
      <vt:lpstr>Cont.…</vt:lpstr>
      <vt:lpstr>Related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vt:lpstr>
      <vt:lpstr>Comparison</vt:lpstr>
      <vt:lpstr>PowerPoint Presentation</vt:lpstr>
      <vt:lpstr>PowerPoint Presentation</vt:lpstr>
      <vt:lpstr>Applications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Graph Coloring Algorithms</dc:title>
  <dc:creator>Sravani</dc:creator>
  <cp:lastModifiedBy>Sravani</cp:lastModifiedBy>
  <cp:revision>571</cp:revision>
  <dcterms:created xsi:type="dcterms:W3CDTF">2014-12-09T14:57:41Z</dcterms:created>
  <dcterms:modified xsi:type="dcterms:W3CDTF">2015-04-13T08:21:35Z</dcterms:modified>
</cp:coreProperties>
</file>