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0"/>
    <p:restoredTop sz="94661"/>
  </p:normalViewPr>
  <p:slideViewPr>
    <p:cSldViewPr snapToGrid="0">
      <p:cViewPr>
        <p:scale>
          <a:sx n="136" d="100"/>
          <a:sy n="136" d="100"/>
        </p:scale>
        <p:origin x="15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CD6B4-7DAE-A04F-BA17-C507F00CA239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99CF9-0280-6E40-9C2B-F113ECBED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99CF9-0280-6E40-9C2B-F113ECBED2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2C9F-CFFF-4195-B1DD-9F1CB2C85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6A094-79FA-EACF-2EFC-E4297882A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C4AE-967B-B6DC-32AF-F3970371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AC2F-6E41-6DB0-5E5A-C57032E3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565C-E228-A4D6-1172-8E2D41C9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2CA8-97AC-5F46-D04E-3637E680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D478E-BA8C-19ED-9C7A-D570FFAFB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48290-A31D-05C2-A4B2-049EF8C4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2008-D529-7F61-73DB-70E98BF4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311C-238E-F783-3F70-80ADCD3A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A45F0-67CE-343B-E8D0-83AF5B82C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F2CAE-4F0E-8109-DD40-5D5E560D7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C911-DC3D-FF42-D840-74E167E6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DB2E-8038-0301-234F-10A5B312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CD848-3671-DCB1-A82D-27E58752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1871-840A-EBEA-A588-3976E7C5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4F52C-B899-FDB7-E43F-88C4F3AD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BCD41-78B4-991D-232B-1F374ECA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4DC1F-1688-116B-3AF1-58BB1994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F78F-90D6-F1AC-1FBD-3A305596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9DEE-4332-A499-C612-8886B1F9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CBDA7-F83C-A0E1-DCF0-0B83B7593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D2926-2AC7-D052-ABFA-58F542BF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C076-5669-7699-80DE-4C1146C5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5714-53BA-8CE2-8236-3D5C2B49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69AE-A9B8-9A19-FE8C-21C15E57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32DE-A550-7B60-7FDE-28E7CA3F0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3111B-ADCF-13CE-3334-66AF65067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8346-B364-100A-B426-92F501D6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63531-4C00-4E44-ACE9-71A70FBB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516E5-984F-1214-F8F5-A537570B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BFCC-EB30-B207-D10F-591487EF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C7B3-CBD3-26A4-33C6-9BD454DA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A3D44-5FFE-FE87-BE25-A8F2CB54E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685AC-4BEE-F064-E3F7-9CBD37DA6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E190D-DC53-AFDE-0975-8DE9E49E5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C98F5-D8A9-A430-4585-9E0194C3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50D1C-D7B7-43D5-7987-39242A27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298EC-A4B9-B898-8B82-031DF617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249C-2718-75C1-BA36-D95D24E6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A36DB-D46E-B31A-857D-944F0821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46A9A-06A6-94FC-EE16-CBE2CB00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6EFD9-249B-8B6C-433E-931F55B1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42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FB6F1-E1C0-D497-78EA-04C821A5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A6BA0-DDF4-8107-49C7-4E014C3A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B9779-BC27-8479-7848-7F886D4F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795E-2F46-FFCB-0B17-5A4C3F764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DF15-BFD8-0FFE-27E2-B3184D7E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EB1A-356E-DF2E-2CD2-1C1677CCB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6F2B-DFBC-5212-B2F3-5AEEA22D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23583-6ACB-C3A9-990C-9A3EDC22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BDCA8-E913-077C-25D8-97AD35B8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5E47-2EC3-FC91-3B6F-C2E107DB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64B3B-4FA7-5C75-FBC6-0A68E53E7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4B61-3D85-02DC-F56B-88B42ED27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78297-31B4-F030-33C7-4057CBD2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8B1F-41BA-8938-EDDD-0012661F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B9EA5-A352-F56C-66D6-B33B98DC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B1C6-D240-1703-3FAB-995D2EE4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669C-5847-4C1F-C312-3F17836E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9ED75-E612-800E-3E64-E8BF93F60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9125-9F79-B94F-AE89-1982B647974E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B498-6222-E81B-2461-D5F2695A9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3251-2023-CA05-8202-215DCD473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A39D-82A3-684E-AAE1-D55059E60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B092-4203-EB3A-8FDB-2E6AB94A5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Persistence of three droplets in longer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E3FCF-3591-21DD-3C99-E3885E397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CPC radius = 0.25</a:t>
            </a:r>
            <a:br>
              <a:rPr lang="en-US" dirty="0"/>
            </a:br>
            <a:r>
              <a:rPr lang="en-US" dirty="0"/>
              <a:t>Cohesin width = 0.11</a:t>
            </a:r>
          </a:p>
          <a:p>
            <a:r>
              <a:rPr lang="en-US" dirty="0"/>
              <a:t>Total time = 0.03 </a:t>
            </a:r>
            <a:r>
              <a:rPr lang="en-US" dirty="0">
                <a:sym typeface="Wingdings" pitchFamily="2" charset="2"/>
              </a:rPr>
              <a:t> 0.4 (almost)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0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0987-880D-0C08-81EA-3FA6776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the simulation out to t= 0.4 (10x longer)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6D64-FF78-AC1E-4B16-6FE0CC74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1D772-5D81-CBF7-CD21-CEA3930B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3" y="1186962"/>
            <a:ext cx="12044494" cy="4990001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87DD875-A59E-8CAF-B432-121D7349B1F3}"/>
              </a:ext>
            </a:extLst>
          </p:cNvPr>
          <p:cNvSpPr/>
          <p:nvPr/>
        </p:nvSpPr>
        <p:spPr>
          <a:xfrm rot="8235180">
            <a:off x="4422531" y="2215660"/>
            <a:ext cx="9230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FAEA73A-B769-4561-14B3-1A0251E1B95F}"/>
              </a:ext>
            </a:extLst>
          </p:cNvPr>
          <p:cNvSpPr/>
          <p:nvPr/>
        </p:nvSpPr>
        <p:spPr>
          <a:xfrm rot="8235180">
            <a:off x="10966939" y="844920"/>
            <a:ext cx="92302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EEA9-DAB6-44C9-2605-812FEDEC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Kymograph of shorter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70442-2C5A-66FD-1407-5D18355B5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426030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2F338E-9542-8378-FDC0-D2793A38E894}"/>
              </a:ext>
            </a:extLst>
          </p:cNvPr>
          <p:cNvSpPr txBox="1"/>
          <p:nvPr/>
        </p:nvSpPr>
        <p:spPr>
          <a:xfrm>
            <a:off x="70338" y="114301"/>
            <a:ext cx="351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simulation (t = 0 to t= 0.03)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0D08CA-887E-E434-0CD6-66825FD7B352}"/>
              </a:ext>
            </a:extLst>
          </p:cNvPr>
          <p:cNvGrpSpPr/>
          <p:nvPr/>
        </p:nvGrpSpPr>
        <p:grpSpPr>
          <a:xfrm>
            <a:off x="173971" y="950420"/>
            <a:ext cx="11924397" cy="5139295"/>
            <a:chOff x="767860" y="1319752"/>
            <a:chExt cx="8953613" cy="38589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E0124E-4E0A-7A99-9945-C6491EC8F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860" y="1521069"/>
              <a:ext cx="1828800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F6BC2-8829-BD24-01CC-2F5212502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6351" y="1521069"/>
              <a:ext cx="1828800" cy="3657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BF26C-87D2-8F47-B01D-EE81EBD46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9512" y="1521069"/>
              <a:ext cx="1828800" cy="36576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1CCB064-96BD-9FF0-4546-839F7E70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92673" y="1521069"/>
              <a:ext cx="1828800" cy="36576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6A0300C-8568-3B63-F690-582B29B2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551" y="1521069"/>
              <a:ext cx="1828800" cy="36576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043F68-4493-8D77-F985-D4BB8BF4B349}"/>
                </a:ext>
              </a:extLst>
            </p:cNvPr>
            <p:cNvSpPr txBox="1"/>
            <p:nvPr/>
          </p:nvSpPr>
          <p:spPr>
            <a:xfrm>
              <a:off x="1351722" y="1319752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2DADAB-ABCB-F4A8-FAAA-9CBE26B8C399}"/>
                </a:ext>
              </a:extLst>
            </p:cNvPr>
            <p:cNvSpPr txBox="1"/>
            <p:nvPr/>
          </p:nvSpPr>
          <p:spPr>
            <a:xfrm>
              <a:off x="2858477" y="1319752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0.005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FAE909-FDD4-7086-F319-9DCD9F0A7E82}"/>
                </a:ext>
              </a:extLst>
            </p:cNvPr>
            <p:cNvSpPr txBox="1"/>
            <p:nvPr/>
          </p:nvSpPr>
          <p:spPr>
            <a:xfrm>
              <a:off x="4773998" y="1319752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0.01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494C85-7ADE-795E-A53F-D8A9FA5A3E21}"/>
                </a:ext>
              </a:extLst>
            </p:cNvPr>
            <p:cNvSpPr txBox="1"/>
            <p:nvPr/>
          </p:nvSpPr>
          <p:spPr>
            <a:xfrm>
              <a:off x="6572500" y="1319752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0.02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F5C0CD-55FC-E59A-FFAB-97F3A91737BA}"/>
                </a:ext>
              </a:extLst>
            </p:cNvPr>
            <p:cNvSpPr txBox="1"/>
            <p:nvPr/>
          </p:nvSpPr>
          <p:spPr>
            <a:xfrm>
              <a:off x="8371002" y="1319752"/>
              <a:ext cx="926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0.03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77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70DE7ABF-88CE-EBBB-14D3-6D17F7DCB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92" y="1730662"/>
            <a:ext cx="1828800" cy="3657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08CD9E6-5873-1C68-B34E-F9E87CF63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186" y="1730662"/>
            <a:ext cx="18288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BABB09-F4E8-F75D-8CE5-67250C0AF3F6}"/>
              </a:ext>
            </a:extLst>
          </p:cNvPr>
          <p:cNvSpPr txBox="1"/>
          <p:nvPr/>
        </p:nvSpPr>
        <p:spPr>
          <a:xfrm>
            <a:off x="0" y="75415"/>
            <a:ext cx="450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half of longer sim (t = 0.05 to t = 0.35)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47D85-8D2C-C86B-56DD-AA049D906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593" y="1731346"/>
            <a:ext cx="18288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5D687-EBB9-71DE-FAD7-742CAB954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469" y="1731346"/>
            <a:ext cx="18288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BC0D8-0DB4-220C-3C65-5C04D37EF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452" y="1731346"/>
            <a:ext cx="18288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C1E007-7D00-2226-698D-347AD01C12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3200" y="1731346"/>
            <a:ext cx="1828800" cy="365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7D0E56-B9E3-74C4-5FAE-B74E657F4AF3}"/>
              </a:ext>
            </a:extLst>
          </p:cNvPr>
          <p:cNvSpPr txBox="1"/>
          <p:nvPr/>
        </p:nvSpPr>
        <p:spPr>
          <a:xfrm>
            <a:off x="2393475" y="154599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80F26F-0351-9FAB-D9A6-D58C583F00BA}"/>
              </a:ext>
            </a:extLst>
          </p:cNvPr>
          <p:cNvSpPr txBox="1"/>
          <p:nvPr/>
        </p:nvSpPr>
        <p:spPr>
          <a:xfrm>
            <a:off x="5853983" y="154599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E95EE-CF42-B058-050C-FBE0BD66DAC9}"/>
              </a:ext>
            </a:extLst>
          </p:cNvPr>
          <p:cNvSpPr txBox="1"/>
          <p:nvPr/>
        </p:nvSpPr>
        <p:spPr>
          <a:xfrm>
            <a:off x="9157598" y="154599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3827B5-529E-7B0A-93D8-1F1FC9279A74}"/>
              </a:ext>
            </a:extLst>
          </p:cNvPr>
          <p:cNvSpPr txBox="1"/>
          <p:nvPr/>
        </p:nvSpPr>
        <p:spPr>
          <a:xfrm>
            <a:off x="10777979" y="154599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0.35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D77AA8-BECB-C876-A12B-8DB1A735A5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731346"/>
            <a:ext cx="1828800" cy="3657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9E1AF88-8DE5-26EC-7ECB-B14627206AB0}"/>
              </a:ext>
            </a:extLst>
          </p:cNvPr>
          <p:cNvSpPr txBox="1"/>
          <p:nvPr/>
        </p:nvSpPr>
        <p:spPr>
          <a:xfrm>
            <a:off x="450971" y="154599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6250F-D0F1-2A0F-64E8-E9435CCEC706}"/>
              </a:ext>
            </a:extLst>
          </p:cNvPr>
          <p:cNvSpPr txBox="1"/>
          <p:nvPr/>
        </p:nvSpPr>
        <p:spPr>
          <a:xfrm>
            <a:off x="3961399" y="154599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EA4A50-6648-69C4-9B57-9C58696E7E42}"/>
              </a:ext>
            </a:extLst>
          </p:cNvPr>
          <p:cNvSpPr txBox="1"/>
          <p:nvPr/>
        </p:nvSpPr>
        <p:spPr>
          <a:xfrm>
            <a:off x="7474364" y="154599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0.25</a:t>
            </a:r>
          </a:p>
        </p:txBody>
      </p:sp>
    </p:spTree>
    <p:extLst>
      <p:ext uri="{BB962C8B-B14F-4D97-AF65-F5344CB8AC3E}">
        <p14:creationId xmlns:p14="http://schemas.microsoft.com/office/powerpoint/2010/main" val="66537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440-9255-D011-F859-217D8619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Kymograph of longer sim (t = 0.4)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DC2C1-FB5B-2902-97A3-B97143376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415" y="1410845"/>
            <a:ext cx="7032974" cy="5274731"/>
          </a:xfrm>
        </p:spPr>
      </p:pic>
    </p:spTree>
    <p:extLst>
      <p:ext uri="{BB962C8B-B14F-4D97-AF65-F5344CB8AC3E}">
        <p14:creationId xmlns:p14="http://schemas.microsoft.com/office/powerpoint/2010/main" val="265895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113</Words>
  <Application>Microsoft Macintosh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Persistence of three droplets in longer simulation</vt:lpstr>
      <vt:lpstr>Running the simulation out to t= 0.4 (10x longer)</vt:lpstr>
      <vt:lpstr>Kymograph of shorter simulation</vt:lpstr>
      <vt:lpstr>PowerPoint Presentation</vt:lpstr>
      <vt:lpstr>PowerPoint Presentation</vt:lpstr>
      <vt:lpstr>Kymograph of longer sim (t = 0.4)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CPC radius = 0.25 cohesin width = 0.11 Persistence of three droplets</dc:title>
  <dc:creator>Microsoft Office User</dc:creator>
  <cp:lastModifiedBy>Microsoft Office User</cp:lastModifiedBy>
  <cp:revision>13</cp:revision>
  <dcterms:created xsi:type="dcterms:W3CDTF">2025-03-20T19:02:41Z</dcterms:created>
  <dcterms:modified xsi:type="dcterms:W3CDTF">2025-03-20T19:31:47Z</dcterms:modified>
</cp:coreProperties>
</file>