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56" r:id="rId2"/>
    <p:sldId id="257" r:id="rId3"/>
    <p:sldId id="266" r:id="rId4"/>
    <p:sldId id="258" r:id="rId5"/>
    <p:sldId id="268" r:id="rId6"/>
    <p:sldId id="267" r:id="rId7"/>
    <p:sldId id="279" r:id="rId8"/>
    <p:sldId id="280" r:id="rId9"/>
    <p:sldId id="281" r:id="rId10"/>
    <p:sldId id="273" r:id="rId11"/>
    <p:sldId id="274" r:id="rId12"/>
    <p:sldId id="269" r:id="rId13"/>
    <p:sldId id="275" r:id="rId14"/>
    <p:sldId id="270" r:id="rId15"/>
    <p:sldId id="276" r:id="rId16"/>
    <p:sldId id="271" r:id="rId17"/>
    <p:sldId id="277" r:id="rId18"/>
    <p:sldId id="272" r:id="rId19"/>
    <p:sldId id="278" r:id="rId20"/>
    <p:sldId id="260" r:id="rId21"/>
    <p:sldId id="262" r:id="rId22"/>
    <p:sldId id="259" r:id="rId23"/>
  </p:sldIdLst>
  <p:sldSz cx="12188825"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88">
          <p15:clr>
            <a:srgbClr val="A4A3A4"/>
          </p15:clr>
        </p15:guide>
        <p15:guide id="3" orient="horz" pos="432">
          <p15:clr>
            <a:srgbClr val="A4A3A4"/>
          </p15:clr>
        </p15:guide>
        <p15:guide id="4" orient="horz" pos="3072">
          <p15:clr>
            <a:srgbClr val="A4A3A4"/>
          </p15:clr>
        </p15:guide>
        <p15:guide id="5" orient="horz" pos="3408">
          <p15:clr>
            <a:srgbClr val="A4A3A4"/>
          </p15:clr>
        </p15:guide>
        <p15:guide id="6" pos="3839">
          <p15:clr>
            <a:srgbClr val="A4A3A4"/>
          </p15:clr>
        </p15:guide>
        <p15:guide id="7" pos="383">
          <p15:clr>
            <a:srgbClr val="A4A3A4"/>
          </p15:clr>
        </p15:guide>
        <p15:guide id="8" pos="7295">
          <p15:clr>
            <a:srgbClr val="A4A3A4"/>
          </p15:clr>
        </p15:guide>
        <p15:guide id="9" pos="815">
          <p15:clr>
            <a:srgbClr val="A4A3A4"/>
          </p15:clr>
        </p15:guide>
        <p15:guide id="10" pos="2879">
          <p15:clr>
            <a:srgbClr val="A4A3A4"/>
          </p15:clr>
        </p15:guide>
        <p15:guide id="11" pos="30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b" initials="L" lastIdx="1" clrIdx="0">
    <p:extLst>
      <p:ext uri="{19B8F6BF-5375-455C-9EA6-DF929625EA0E}">
        <p15:presenceInfo xmlns:p15="http://schemas.microsoft.com/office/powerpoint/2012/main" userId="Li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B6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2122" autoAdjust="0"/>
  </p:normalViewPr>
  <p:slideViewPr>
    <p:cSldViewPr>
      <p:cViewPr varScale="1">
        <p:scale>
          <a:sx n="53" d="100"/>
          <a:sy n="53" d="100"/>
        </p:scale>
        <p:origin x="1422" y="78"/>
      </p:cViewPr>
      <p:guideLst>
        <p:guide orient="horz" pos="2160"/>
        <p:guide orient="horz" pos="3888"/>
        <p:guide orient="horz" pos="432"/>
        <p:guide orient="horz" pos="3072"/>
        <p:guide orient="horz" pos="3408"/>
        <p:guide pos="3839"/>
        <p:guide pos="383"/>
        <p:guide pos="7295"/>
        <p:guide pos="815"/>
        <p:guide pos="2879"/>
        <p:guide pos="3071"/>
      </p:guideLst>
    </p:cSldViewPr>
  </p:slideViewPr>
  <p:notesTextViewPr>
    <p:cViewPr>
      <p:scale>
        <a:sx n="1" d="1"/>
        <a:sy n="1" d="1"/>
      </p:scale>
      <p:origin x="0" y="0"/>
    </p:cViewPr>
  </p:notesTextViewPr>
  <p:notesViewPr>
    <p:cSldViewPr showGuides="1">
      <p:cViewPr varScale="1">
        <p:scale>
          <a:sx n="85" d="100"/>
          <a:sy n="85" d="100"/>
        </p:scale>
        <p:origin x="291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ja-JP" altLang="ja-JP" sz="2128" b="1" i="0" u="none" strike="noStrike" cap="none" normalizeH="0" baseline="0" dirty="0" smtClean="0">
                <a:effectLst/>
              </a:rPr>
              <a:t>週間報告書の指摘</a:t>
            </a:r>
            <a:endParaRPr lang="ja-JP" altLang="en-US" dirty="0"/>
          </a:p>
        </c:rich>
      </c:tx>
      <c:layout/>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ja-JP"/>
        </a:p>
      </c:txPr>
    </c:title>
    <c:autoTitleDeleted val="0"/>
    <c:plotArea>
      <c:layout/>
      <c:barChart>
        <c:barDir val="col"/>
        <c:grouping val="clustered"/>
        <c:varyColors val="0"/>
        <c:ser>
          <c:idx val="0"/>
          <c:order val="0"/>
          <c:tx>
            <c:strRef>
              <c:f>Sheet1!$B$1</c:f>
              <c:strCache>
                <c:ptCount val="1"/>
                <c:pt idx="0">
                  <c:v>指摘数</c:v>
                </c:pt>
              </c:strCache>
            </c:strRef>
          </c:tx>
          <c:spPr>
            <a:solidFill>
              <a:schemeClr val="accent1"/>
            </a:solidFill>
            <a:ln>
              <a:noFill/>
            </a:ln>
            <a:effectLst/>
          </c:spPr>
          <c:invertIfNegative val="0"/>
          <c:cat>
            <c:strRef>
              <c:f>Sheet1!$A$2:$A$6</c:f>
              <c:strCache>
                <c:ptCount val="5"/>
                <c:pt idx="0">
                  <c:v>9月</c:v>
                </c:pt>
                <c:pt idx="1">
                  <c:v>10月</c:v>
                </c:pt>
                <c:pt idx="2">
                  <c:v>11月</c:v>
                </c:pt>
                <c:pt idx="3">
                  <c:v>12月</c:v>
                </c:pt>
                <c:pt idx="4">
                  <c:v>1月</c:v>
                </c:pt>
              </c:strCache>
            </c:strRef>
          </c:cat>
          <c:val>
            <c:numRef>
              <c:f>Sheet1!$B$2:$B$6</c:f>
              <c:numCache>
                <c:formatCode>General</c:formatCode>
                <c:ptCount val="5"/>
                <c:pt idx="0">
                  <c:v>16</c:v>
                </c:pt>
                <c:pt idx="1">
                  <c:v>12.5</c:v>
                </c:pt>
                <c:pt idx="2">
                  <c:v>11</c:v>
                </c:pt>
                <c:pt idx="3">
                  <c:v>6</c:v>
                </c:pt>
                <c:pt idx="4">
                  <c:v>5</c:v>
                </c:pt>
              </c:numCache>
            </c:numRef>
          </c:val>
        </c:ser>
        <c:dLbls>
          <c:showLegendKey val="0"/>
          <c:showVal val="0"/>
          <c:showCatName val="0"/>
          <c:showSerName val="0"/>
          <c:showPercent val="0"/>
          <c:showBubbleSize val="0"/>
        </c:dLbls>
        <c:gapWidth val="267"/>
        <c:overlap val="-43"/>
        <c:axId val="286307096"/>
        <c:axId val="286307488"/>
      </c:barChart>
      <c:catAx>
        <c:axId val="286307096"/>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ja-JP"/>
          </a:p>
        </c:txPr>
        <c:crossAx val="286307488"/>
        <c:crosses val="autoZero"/>
        <c:auto val="1"/>
        <c:lblAlgn val="ctr"/>
        <c:lblOffset val="100"/>
        <c:noMultiLvlLbl val="0"/>
      </c:catAx>
      <c:valAx>
        <c:axId val="286307488"/>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ja-JP"/>
          </a:p>
        </c:txPr>
        <c:crossAx val="286307096"/>
        <c:crosses val="autoZero"/>
        <c:crossBetween val="between"/>
      </c:valAx>
      <c:spPr>
        <a:pattFill prst="ltDnDiag">
          <a:fgClr>
            <a:schemeClr val="dk1">
              <a:lumMod val="15000"/>
              <a:lumOff val="85000"/>
            </a:schemeClr>
          </a:fgClr>
          <a:bgClr>
            <a:schemeClr val="lt1"/>
          </a:bgClr>
        </a:patt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ja-JP"/>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1038A5-A781-483A-B3BE-3FC4F0B3FF7E}" type="doc">
      <dgm:prSet loTypeId="urn:microsoft.com/office/officeart/2005/8/layout/radial6" loCatId="cycle" qsTypeId="urn:microsoft.com/office/officeart/2005/8/quickstyle/simple1" qsCatId="simple" csTypeId="urn:microsoft.com/office/officeart/2005/8/colors/accent2_1" csCatId="accent2" phldr="1"/>
      <dgm:spPr/>
      <dgm:t>
        <a:bodyPr rtlCol="0"/>
        <a:lstStyle/>
        <a:p>
          <a:pPr rtl="0"/>
          <a:endParaRPr lang="en-US"/>
        </a:p>
      </dgm:t>
    </dgm:pt>
    <dgm:pt modelId="{8EBA43C8-9012-4EA0-B106-6FE159AD46CF}">
      <dgm:prSet phldrT="[Text]"/>
      <dgm:spPr/>
      <dgm:t>
        <a:bodyPr rtlCol="0"/>
        <a:lstStyle/>
        <a:p>
          <a:pPr rtl="0"/>
          <a:r>
            <a:rPr lang="ja-JP" altLang="en-US" noProof="0" dirty="0" smtClean="0">
              <a:latin typeface="Meiryo UI" panose="020B0604030504040204" pitchFamily="50" charset="-128"/>
              <a:ea typeface="Meiryo UI" panose="020B0604030504040204" pitchFamily="50" charset="-128"/>
            </a:rPr>
            <a:t>耐久消費財</a:t>
          </a:r>
          <a:endParaRPr lang="ja-JP" altLang="en-US" noProof="0" dirty="0">
            <a:latin typeface="Meiryo UI" panose="020B0604030504040204" pitchFamily="50" charset="-128"/>
            <a:ea typeface="Meiryo UI" panose="020B0604030504040204" pitchFamily="50" charset="-128"/>
          </a:endParaRPr>
        </a:p>
      </dgm:t>
      <dgm:extLst>
        <a:ext uri="{E40237B7-FDA0-4F09-8148-C483321AD2D9}">
          <dgm14:cNvPr xmlns:dgm14="http://schemas.microsoft.com/office/drawing/2010/diagram" id="0" name="" title="Task 1- durable goods"/>
        </a:ext>
      </dgm:extLst>
    </dgm:pt>
    <dgm:pt modelId="{CE87F387-1F98-4174-BA90-BEDB0C412A00}" type="parTrans" cxnId="{2DD76791-EEE3-404F-A5FD-E3CCAA3838FA}">
      <dgm:prSet/>
      <dgm:spPr/>
      <dgm:t>
        <a:bodyPr rtlCol="0"/>
        <a:lstStyle/>
        <a:p>
          <a:pPr rtl="0"/>
          <a:endParaRPr lang="en-US"/>
        </a:p>
      </dgm:t>
    </dgm:pt>
    <dgm:pt modelId="{D145ACA9-EADF-427B-B057-A3789CC70F81}" type="sibTrans" cxnId="{2DD76791-EEE3-404F-A5FD-E3CCAA3838FA}">
      <dgm:prSet/>
      <dgm:spPr/>
      <dgm:t>
        <a:bodyPr rtlCol="0"/>
        <a:lstStyle/>
        <a:p>
          <a:pPr rtl="0"/>
          <a:endParaRPr lang="ja-JP" altLang="en-US" noProof="0" dirty="0">
            <a:latin typeface="Meiryo UI" panose="020B0604030504040204" pitchFamily="50" charset="-128"/>
            <a:ea typeface="Meiryo UI" panose="020B0604030504040204" pitchFamily="50" charset="-128"/>
          </a:endParaRPr>
        </a:p>
      </dgm:t>
      <dgm:extLst>
        <a:ext uri="{E40237B7-FDA0-4F09-8148-C483321AD2D9}">
          <dgm14:cNvPr xmlns:dgm14="http://schemas.microsoft.com/office/drawing/2010/diagram" id="0" name="" title="Colored circle connected to tasks"/>
        </a:ext>
      </dgm:extLst>
    </dgm:pt>
    <dgm:pt modelId="{50393109-4215-430A-83B7-DA6AC511BBB4}">
      <dgm:prSet phldrT="[Text]"/>
      <dgm:spPr/>
      <dgm:t>
        <a:bodyPr rtlCol="0"/>
        <a:lstStyle/>
        <a:p>
          <a:pPr rtl="0"/>
          <a:r>
            <a:rPr lang="ja-JP" altLang="en-US" noProof="0" dirty="0" smtClean="0">
              <a:latin typeface="Meiryo UI" panose="020B0604030504040204" pitchFamily="50" charset="-128"/>
              <a:ea typeface="Meiryo UI" panose="020B0604030504040204" pitchFamily="50" charset="-128"/>
            </a:rPr>
            <a:t>エレクトロニクス</a:t>
          </a:r>
          <a:endParaRPr lang="ja-JP" altLang="en-US" noProof="0" dirty="0">
            <a:latin typeface="Meiryo UI" panose="020B0604030504040204" pitchFamily="50" charset="-128"/>
            <a:ea typeface="Meiryo UI" panose="020B0604030504040204" pitchFamily="50" charset="-128"/>
          </a:endParaRPr>
        </a:p>
      </dgm:t>
      <dgm:extLst>
        <a:ext uri="{E40237B7-FDA0-4F09-8148-C483321AD2D9}">
          <dgm14:cNvPr xmlns:dgm14="http://schemas.microsoft.com/office/drawing/2010/diagram" id="0" name="" title="Task 2- electronics"/>
        </a:ext>
      </dgm:extLst>
    </dgm:pt>
    <dgm:pt modelId="{97FCF809-BA55-4379-9BA7-F0CE4B74E875}" type="parTrans" cxnId="{46D58BC3-1E6B-4468-B5FF-4DF8F2F4C767}">
      <dgm:prSet/>
      <dgm:spPr/>
      <dgm:t>
        <a:bodyPr rtlCol="0"/>
        <a:lstStyle/>
        <a:p>
          <a:pPr rtl="0"/>
          <a:endParaRPr lang="en-US"/>
        </a:p>
      </dgm:t>
    </dgm:pt>
    <dgm:pt modelId="{A7AB3396-1C05-4844-AE94-8674FDE6C754}" type="sibTrans" cxnId="{46D58BC3-1E6B-4468-B5FF-4DF8F2F4C767}">
      <dgm:prSet/>
      <dgm:spPr/>
      <dgm:t>
        <a:bodyPr rtlCol="0"/>
        <a:lstStyle/>
        <a:p>
          <a:pPr rtl="0"/>
          <a:endParaRPr lang="ja-JP" altLang="en-US" noProof="0" dirty="0">
            <a:latin typeface="Meiryo UI" panose="020B0604030504040204" pitchFamily="50" charset="-128"/>
            <a:ea typeface="Meiryo UI" panose="020B0604030504040204" pitchFamily="50" charset="-128"/>
          </a:endParaRPr>
        </a:p>
      </dgm:t>
      <dgm:extLst>
        <a:ext uri="{E40237B7-FDA0-4F09-8148-C483321AD2D9}">
          <dgm14:cNvPr xmlns:dgm14="http://schemas.microsoft.com/office/drawing/2010/diagram" id="0" name="" title="Colored circle connected to tasks"/>
        </a:ext>
      </dgm:extLst>
    </dgm:pt>
    <dgm:pt modelId="{90CC1A74-5FA2-4533-A7D3-9997BE508B7E}">
      <dgm:prSet phldrT="[Text]"/>
      <dgm:spPr/>
      <dgm:t>
        <a:bodyPr rtlCol="0"/>
        <a:lstStyle/>
        <a:p>
          <a:pPr rtl="0"/>
          <a:r>
            <a:rPr lang="ja-JP" altLang="en-US" noProof="0" dirty="0" smtClean="0">
              <a:latin typeface="Meiryo UI" panose="020B0604030504040204" pitchFamily="50" charset="-128"/>
              <a:ea typeface="Meiryo UI" panose="020B0604030504040204" pitchFamily="50" charset="-128"/>
            </a:rPr>
            <a:t>医療</a:t>
          </a:r>
          <a:endParaRPr lang="ja-JP" altLang="en-US" noProof="0" dirty="0">
            <a:latin typeface="Meiryo UI" panose="020B0604030504040204" pitchFamily="50" charset="-128"/>
            <a:ea typeface="Meiryo UI" panose="020B0604030504040204" pitchFamily="50" charset="-128"/>
          </a:endParaRPr>
        </a:p>
      </dgm:t>
      <dgm:extLst>
        <a:ext uri="{E40237B7-FDA0-4F09-8148-C483321AD2D9}">
          <dgm14:cNvPr xmlns:dgm14="http://schemas.microsoft.com/office/drawing/2010/diagram" id="0" name="" title="Task 3- healthcare"/>
        </a:ext>
      </dgm:extLst>
    </dgm:pt>
    <dgm:pt modelId="{C77A45DF-C805-4419-A414-9691B5533B0F}" type="parTrans" cxnId="{5378B383-ED04-458F-A0B9-A1998C575509}">
      <dgm:prSet/>
      <dgm:spPr/>
      <dgm:t>
        <a:bodyPr rtlCol="0"/>
        <a:lstStyle/>
        <a:p>
          <a:pPr rtl="0"/>
          <a:endParaRPr lang="en-US"/>
        </a:p>
      </dgm:t>
    </dgm:pt>
    <dgm:pt modelId="{1C63C5B8-6BE7-4797-9F34-BD6AFDE7A4CD}" type="sibTrans" cxnId="{5378B383-ED04-458F-A0B9-A1998C575509}">
      <dgm:prSet/>
      <dgm:spPr/>
      <dgm:t>
        <a:bodyPr rtlCol="0"/>
        <a:lstStyle/>
        <a:p>
          <a:pPr rtl="0"/>
          <a:endParaRPr lang="ja-JP" altLang="en-US" noProof="0" dirty="0">
            <a:latin typeface="Meiryo UI" panose="020B0604030504040204" pitchFamily="50" charset="-128"/>
            <a:ea typeface="Meiryo UI" panose="020B0604030504040204" pitchFamily="50" charset="-128"/>
          </a:endParaRPr>
        </a:p>
      </dgm:t>
      <dgm:extLst>
        <a:ext uri="{E40237B7-FDA0-4F09-8148-C483321AD2D9}">
          <dgm14:cNvPr xmlns:dgm14="http://schemas.microsoft.com/office/drawing/2010/diagram" id="0" name="" title="Colored circle connected to tasks"/>
        </a:ext>
      </dgm:extLst>
    </dgm:pt>
    <dgm:pt modelId="{B336CD0B-2FAE-4744-A0E5-97102973AF98}">
      <dgm:prSet phldrT="[Text]"/>
      <dgm:spPr/>
      <dgm:t>
        <a:bodyPr rtlCol="0"/>
        <a:lstStyle/>
        <a:p>
          <a:pPr rtl="0"/>
          <a:r>
            <a:rPr lang="ja-JP" altLang="en-US" noProof="0" dirty="0" smtClean="0">
              <a:latin typeface="Meiryo UI" panose="020B0604030504040204" pitchFamily="50" charset="-128"/>
              <a:ea typeface="Meiryo UI" panose="020B0604030504040204" pitchFamily="50" charset="-128"/>
            </a:rPr>
            <a:t>食品</a:t>
          </a:r>
          <a:endParaRPr lang="ja-JP" altLang="en-US" noProof="0" dirty="0">
            <a:latin typeface="Meiryo UI" panose="020B0604030504040204" pitchFamily="50" charset="-128"/>
            <a:ea typeface="Meiryo UI" panose="020B0604030504040204" pitchFamily="50" charset="-128"/>
          </a:endParaRPr>
        </a:p>
      </dgm:t>
      <dgm:extLst>
        <a:ext uri="{E40237B7-FDA0-4F09-8148-C483321AD2D9}">
          <dgm14:cNvPr xmlns:dgm14="http://schemas.microsoft.com/office/drawing/2010/diagram" id="0" name="" title="Task 4- foods"/>
        </a:ext>
      </dgm:extLst>
    </dgm:pt>
    <dgm:pt modelId="{2D8D52C5-8E3A-46BF-B559-81B0B517AFF1}" type="parTrans" cxnId="{59E47C94-3E56-47D8-8D1F-0C4A8F2B9C04}">
      <dgm:prSet/>
      <dgm:spPr/>
      <dgm:t>
        <a:bodyPr rtlCol="0"/>
        <a:lstStyle/>
        <a:p>
          <a:pPr rtl="0"/>
          <a:endParaRPr lang="en-US"/>
        </a:p>
      </dgm:t>
    </dgm:pt>
    <dgm:pt modelId="{B0BC49F9-573F-4CB9-A7E3-46163D43B0D1}" type="sibTrans" cxnId="{59E47C94-3E56-47D8-8D1F-0C4A8F2B9C04}">
      <dgm:prSet/>
      <dgm:spPr/>
      <dgm:t>
        <a:bodyPr rtlCol="0"/>
        <a:lstStyle/>
        <a:p>
          <a:pPr rtl="0"/>
          <a:endParaRPr lang="ja-JP" altLang="en-US" noProof="0" dirty="0">
            <a:latin typeface="Meiryo UI" panose="020B0604030504040204" pitchFamily="50" charset="-128"/>
            <a:ea typeface="Meiryo UI" panose="020B0604030504040204" pitchFamily="50" charset="-128"/>
          </a:endParaRPr>
        </a:p>
      </dgm:t>
      <dgm:extLst>
        <a:ext uri="{E40237B7-FDA0-4F09-8148-C483321AD2D9}">
          <dgm14:cNvPr xmlns:dgm14="http://schemas.microsoft.com/office/drawing/2010/diagram" id="0" name="" title="Colored circle connected to tasks"/>
        </a:ext>
      </dgm:extLst>
    </dgm:pt>
    <dgm:pt modelId="{CD789EEF-4B5E-43DD-B856-0213893032FF}">
      <dgm:prSet phldrT="[Text]"/>
      <dgm:spPr/>
      <dgm:t>
        <a:bodyPr rtlCol="0"/>
        <a:lstStyle/>
        <a:p>
          <a:pPr rtl="0"/>
          <a:r>
            <a:rPr lang="ja-JP" altLang="en-US" noProof="0" dirty="0" smtClean="0">
              <a:latin typeface="Meiryo UI" panose="020B0604030504040204" pitchFamily="50" charset="-128"/>
              <a:ea typeface="Meiryo UI" panose="020B0604030504040204" pitchFamily="50" charset="-128"/>
            </a:rPr>
            <a:t>コンシューマー向け製品およびサービス</a:t>
          </a:r>
          <a:endParaRPr lang="ja-JP" altLang="en-US" noProof="0" dirty="0">
            <a:latin typeface="Meiryo UI" panose="020B0604030504040204" pitchFamily="50" charset="-128"/>
            <a:ea typeface="Meiryo UI" panose="020B0604030504040204" pitchFamily="50" charset="-128"/>
          </a:endParaRPr>
        </a:p>
      </dgm:t>
      <dgm:extLst>
        <a:ext uri="{E40237B7-FDA0-4F09-8148-C483321AD2D9}">
          <dgm14:cNvPr xmlns:dgm14="http://schemas.microsoft.com/office/drawing/2010/diagram" id="0" name="" title="Group- consumer goods and services"/>
        </a:ext>
      </dgm:extLst>
    </dgm:pt>
    <dgm:pt modelId="{3C02E6A9-ACFA-4A0B-BCA7-C0E7A7B7D576}" type="parTrans" cxnId="{6C521F0C-E7C7-49CB-BBCF-E50952C8A103}">
      <dgm:prSet/>
      <dgm:spPr/>
      <dgm:t>
        <a:bodyPr rtlCol="0"/>
        <a:lstStyle/>
        <a:p>
          <a:pPr rtl="0"/>
          <a:endParaRPr lang="en-US"/>
        </a:p>
      </dgm:t>
    </dgm:pt>
    <dgm:pt modelId="{28B2834F-F48A-4E43-9FFE-28646D0A4772}" type="sibTrans" cxnId="{6C521F0C-E7C7-49CB-BBCF-E50952C8A103}">
      <dgm:prSet/>
      <dgm:spPr/>
      <dgm:t>
        <a:bodyPr rtlCol="0"/>
        <a:lstStyle/>
        <a:p>
          <a:pPr rtl="0"/>
          <a:endParaRPr lang="en-US"/>
        </a:p>
      </dgm:t>
    </dgm:pt>
    <dgm:pt modelId="{027325E2-23C6-4C06-858B-81D8D052A85E}" type="pres">
      <dgm:prSet presAssocID="{661038A5-A781-483A-B3BE-3FC4F0B3FF7E}" presName="Name0" presStyleCnt="0">
        <dgm:presLayoutVars>
          <dgm:chMax val="1"/>
          <dgm:dir/>
          <dgm:animLvl val="ctr"/>
          <dgm:resizeHandles val="exact"/>
        </dgm:presLayoutVars>
      </dgm:prSet>
      <dgm:spPr/>
      <dgm:t>
        <a:bodyPr rtlCol="0"/>
        <a:lstStyle/>
        <a:p>
          <a:pPr rtl="0"/>
          <a:endParaRPr lang="en-US"/>
        </a:p>
      </dgm:t>
    </dgm:pt>
    <dgm:pt modelId="{4D5002D5-010C-429B-8E83-03E155A5B707}" type="pres">
      <dgm:prSet presAssocID="{CD789EEF-4B5E-43DD-B856-0213893032FF}" presName="centerShape" presStyleLbl="node0" presStyleIdx="0" presStyleCnt="1"/>
      <dgm:spPr/>
      <dgm:t>
        <a:bodyPr rtlCol="0"/>
        <a:lstStyle/>
        <a:p>
          <a:pPr rtl="0"/>
          <a:endParaRPr lang="en-US"/>
        </a:p>
      </dgm:t>
    </dgm:pt>
    <dgm:pt modelId="{BD6582BC-7D62-4B6F-A5D1-0AE57EEA3EFD}" type="pres">
      <dgm:prSet presAssocID="{8EBA43C8-9012-4EA0-B106-6FE159AD46CF}" presName="node" presStyleLbl="node1" presStyleIdx="0" presStyleCnt="4">
        <dgm:presLayoutVars>
          <dgm:bulletEnabled val="1"/>
        </dgm:presLayoutVars>
      </dgm:prSet>
      <dgm:spPr/>
      <dgm:t>
        <a:bodyPr rtlCol="0"/>
        <a:lstStyle/>
        <a:p>
          <a:pPr rtl="0"/>
          <a:endParaRPr lang="en-US"/>
        </a:p>
      </dgm:t>
    </dgm:pt>
    <dgm:pt modelId="{2E112B4B-4AC3-4523-B3DE-6ACAE9149B68}" type="pres">
      <dgm:prSet presAssocID="{8EBA43C8-9012-4EA0-B106-6FE159AD46CF}" presName="dummy" presStyleCnt="0"/>
      <dgm:spPr/>
    </dgm:pt>
    <dgm:pt modelId="{15FB489D-4744-42DD-8ABC-D9C0418A6E88}" type="pres">
      <dgm:prSet presAssocID="{D145ACA9-EADF-427B-B057-A3789CC70F81}" presName="sibTrans" presStyleLbl="sibTrans2D1" presStyleIdx="0" presStyleCnt="4"/>
      <dgm:spPr/>
      <dgm:t>
        <a:bodyPr rtlCol="0"/>
        <a:lstStyle/>
        <a:p>
          <a:pPr rtl="0"/>
          <a:endParaRPr lang="en-US"/>
        </a:p>
      </dgm:t>
    </dgm:pt>
    <dgm:pt modelId="{FD270AAC-50A3-4636-B194-94E1C3F6E757}" type="pres">
      <dgm:prSet presAssocID="{50393109-4215-430A-83B7-DA6AC511BBB4}" presName="node" presStyleLbl="node1" presStyleIdx="1" presStyleCnt="4">
        <dgm:presLayoutVars>
          <dgm:bulletEnabled val="1"/>
        </dgm:presLayoutVars>
      </dgm:prSet>
      <dgm:spPr/>
      <dgm:t>
        <a:bodyPr rtlCol="0"/>
        <a:lstStyle/>
        <a:p>
          <a:pPr rtl="0"/>
          <a:endParaRPr lang="en-US"/>
        </a:p>
      </dgm:t>
    </dgm:pt>
    <dgm:pt modelId="{C710FEDE-8B84-48B5-A210-3EF4A3DDAC67}" type="pres">
      <dgm:prSet presAssocID="{50393109-4215-430A-83B7-DA6AC511BBB4}" presName="dummy" presStyleCnt="0"/>
      <dgm:spPr/>
    </dgm:pt>
    <dgm:pt modelId="{4B56FDDB-B44E-4281-A5F3-2F52349AD1BA}" type="pres">
      <dgm:prSet presAssocID="{A7AB3396-1C05-4844-AE94-8674FDE6C754}" presName="sibTrans" presStyleLbl="sibTrans2D1" presStyleIdx="1" presStyleCnt="4"/>
      <dgm:spPr/>
      <dgm:t>
        <a:bodyPr rtlCol="0"/>
        <a:lstStyle/>
        <a:p>
          <a:pPr rtl="0"/>
          <a:endParaRPr lang="en-US"/>
        </a:p>
      </dgm:t>
    </dgm:pt>
    <dgm:pt modelId="{6F810E4F-8574-42C0-86A4-A217C02538AB}" type="pres">
      <dgm:prSet presAssocID="{90CC1A74-5FA2-4533-A7D3-9997BE508B7E}" presName="node" presStyleLbl="node1" presStyleIdx="2" presStyleCnt="4">
        <dgm:presLayoutVars>
          <dgm:bulletEnabled val="1"/>
        </dgm:presLayoutVars>
      </dgm:prSet>
      <dgm:spPr/>
      <dgm:t>
        <a:bodyPr rtlCol="0"/>
        <a:lstStyle/>
        <a:p>
          <a:pPr rtl="0"/>
          <a:endParaRPr lang="en-US"/>
        </a:p>
      </dgm:t>
    </dgm:pt>
    <dgm:pt modelId="{FF1D5B58-7BD0-4457-8595-5ED9D6677FD4}" type="pres">
      <dgm:prSet presAssocID="{90CC1A74-5FA2-4533-A7D3-9997BE508B7E}" presName="dummy" presStyleCnt="0"/>
      <dgm:spPr/>
    </dgm:pt>
    <dgm:pt modelId="{2A737C0B-BD58-4229-A1C3-E2A44E868CB9}" type="pres">
      <dgm:prSet presAssocID="{1C63C5B8-6BE7-4797-9F34-BD6AFDE7A4CD}" presName="sibTrans" presStyleLbl="sibTrans2D1" presStyleIdx="2" presStyleCnt="4"/>
      <dgm:spPr/>
      <dgm:t>
        <a:bodyPr rtlCol="0"/>
        <a:lstStyle/>
        <a:p>
          <a:pPr rtl="0"/>
          <a:endParaRPr lang="en-US"/>
        </a:p>
      </dgm:t>
    </dgm:pt>
    <dgm:pt modelId="{65D72103-F6CF-452C-9010-CFD11BA6E749}" type="pres">
      <dgm:prSet presAssocID="{B336CD0B-2FAE-4744-A0E5-97102973AF98}" presName="node" presStyleLbl="node1" presStyleIdx="3" presStyleCnt="4">
        <dgm:presLayoutVars>
          <dgm:bulletEnabled val="1"/>
        </dgm:presLayoutVars>
      </dgm:prSet>
      <dgm:spPr/>
      <dgm:t>
        <a:bodyPr rtlCol="0"/>
        <a:lstStyle/>
        <a:p>
          <a:pPr rtl="0"/>
          <a:endParaRPr lang="en-US"/>
        </a:p>
      </dgm:t>
    </dgm:pt>
    <dgm:pt modelId="{82FCD261-8D10-444F-9BC7-E67A8370072E}" type="pres">
      <dgm:prSet presAssocID="{B336CD0B-2FAE-4744-A0E5-97102973AF98}" presName="dummy" presStyleCnt="0"/>
      <dgm:spPr/>
    </dgm:pt>
    <dgm:pt modelId="{229A783D-F5B2-4DCC-BA2E-5640D044789F}" type="pres">
      <dgm:prSet presAssocID="{B0BC49F9-573F-4CB9-A7E3-46163D43B0D1}" presName="sibTrans" presStyleLbl="sibTrans2D1" presStyleIdx="3" presStyleCnt="4"/>
      <dgm:spPr/>
      <dgm:t>
        <a:bodyPr rtlCol="0"/>
        <a:lstStyle/>
        <a:p>
          <a:pPr rtl="0"/>
          <a:endParaRPr lang="en-US"/>
        </a:p>
      </dgm:t>
    </dgm:pt>
  </dgm:ptLst>
  <dgm:cxnLst>
    <dgm:cxn modelId="{72A79097-6461-41C6-9332-2F4BCACF8ECE}" type="presOf" srcId="{661038A5-A781-483A-B3BE-3FC4F0B3FF7E}" destId="{027325E2-23C6-4C06-858B-81D8D052A85E}" srcOrd="0" destOrd="0" presId="urn:microsoft.com/office/officeart/2005/8/layout/radial6"/>
    <dgm:cxn modelId="{2DD76791-EEE3-404F-A5FD-E3CCAA3838FA}" srcId="{CD789EEF-4B5E-43DD-B856-0213893032FF}" destId="{8EBA43C8-9012-4EA0-B106-6FE159AD46CF}" srcOrd="0" destOrd="0" parTransId="{CE87F387-1F98-4174-BA90-BEDB0C412A00}" sibTransId="{D145ACA9-EADF-427B-B057-A3789CC70F81}"/>
    <dgm:cxn modelId="{7B45E7BF-C2F5-473A-B4BF-A55AB9CC9B77}" type="presOf" srcId="{B0BC49F9-573F-4CB9-A7E3-46163D43B0D1}" destId="{229A783D-F5B2-4DCC-BA2E-5640D044789F}" srcOrd="0" destOrd="0" presId="urn:microsoft.com/office/officeart/2005/8/layout/radial6"/>
    <dgm:cxn modelId="{EC460B31-FA6B-4A20-ACCE-013FD46E2549}" type="presOf" srcId="{CD789EEF-4B5E-43DD-B856-0213893032FF}" destId="{4D5002D5-010C-429B-8E83-03E155A5B707}" srcOrd="0" destOrd="0" presId="urn:microsoft.com/office/officeart/2005/8/layout/radial6"/>
    <dgm:cxn modelId="{E92C0CB0-542F-483B-9928-7B82053D8B01}" type="presOf" srcId="{B336CD0B-2FAE-4744-A0E5-97102973AF98}" destId="{65D72103-F6CF-452C-9010-CFD11BA6E749}" srcOrd="0" destOrd="0" presId="urn:microsoft.com/office/officeart/2005/8/layout/radial6"/>
    <dgm:cxn modelId="{59E47C94-3E56-47D8-8D1F-0C4A8F2B9C04}" srcId="{CD789EEF-4B5E-43DD-B856-0213893032FF}" destId="{B336CD0B-2FAE-4744-A0E5-97102973AF98}" srcOrd="3" destOrd="0" parTransId="{2D8D52C5-8E3A-46BF-B559-81B0B517AFF1}" sibTransId="{B0BC49F9-573F-4CB9-A7E3-46163D43B0D1}"/>
    <dgm:cxn modelId="{6C521F0C-E7C7-49CB-BBCF-E50952C8A103}" srcId="{661038A5-A781-483A-B3BE-3FC4F0B3FF7E}" destId="{CD789EEF-4B5E-43DD-B856-0213893032FF}" srcOrd="0" destOrd="0" parTransId="{3C02E6A9-ACFA-4A0B-BCA7-C0E7A7B7D576}" sibTransId="{28B2834F-F48A-4E43-9FFE-28646D0A4772}"/>
    <dgm:cxn modelId="{5378B383-ED04-458F-A0B9-A1998C575509}" srcId="{CD789EEF-4B5E-43DD-B856-0213893032FF}" destId="{90CC1A74-5FA2-4533-A7D3-9997BE508B7E}" srcOrd="2" destOrd="0" parTransId="{C77A45DF-C805-4419-A414-9691B5533B0F}" sibTransId="{1C63C5B8-6BE7-4797-9F34-BD6AFDE7A4CD}"/>
    <dgm:cxn modelId="{539B9F03-498F-4C83-8B37-457F080E9BCD}" type="presOf" srcId="{90CC1A74-5FA2-4533-A7D3-9997BE508B7E}" destId="{6F810E4F-8574-42C0-86A4-A217C02538AB}" srcOrd="0" destOrd="0" presId="urn:microsoft.com/office/officeart/2005/8/layout/radial6"/>
    <dgm:cxn modelId="{BD019B58-2E29-4FC2-8305-46F80FDA4879}" type="presOf" srcId="{50393109-4215-430A-83B7-DA6AC511BBB4}" destId="{FD270AAC-50A3-4636-B194-94E1C3F6E757}" srcOrd="0" destOrd="0" presId="urn:microsoft.com/office/officeart/2005/8/layout/radial6"/>
    <dgm:cxn modelId="{1FED2F1F-7EDB-48D9-AC11-272C325F590D}" type="presOf" srcId="{1C63C5B8-6BE7-4797-9F34-BD6AFDE7A4CD}" destId="{2A737C0B-BD58-4229-A1C3-E2A44E868CB9}" srcOrd="0" destOrd="0" presId="urn:microsoft.com/office/officeart/2005/8/layout/radial6"/>
    <dgm:cxn modelId="{B534F401-3782-4941-95FE-F57F1C6BC3B7}" type="presOf" srcId="{D145ACA9-EADF-427B-B057-A3789CC70F81}" destId="{15FB489D-4744-42DD-8ABC-D9C0418A6E88}" srcOrd="0" destOrd="0" presId="urn:microsoft.com/office/officeart/2005/8/layout/radial6"/>
    <dgm:cxn modelId="{AC9B14BC-75A9-4A80-B107-3A46BCB90DAC}" type="presOf" srcId="{A7AB3396-1C05-4844-AE94-8674FDE6C754}" destId="{4B56FDDB-B44E-4281-A5F3-2F52349AD1BA}" srcOrd="0" destOrd="0" presId="urn:microsoft.com/office/officeart/2005/8/layout/radial6"/>
    <dgm:cxn modelId="{46D58BC3-1E6B-4468-B5FF-4DF8F2F4C767}" srcId="{CD789EEF-4B5E-43DD-B856-0213893032FF}" destId="{50393109-4215-430A-83B7-DA6AC511BBB4}" srcOrd="1" destOrd="0" parTransId="{97FCF809-BA55-4379-9BA7-F0CE4B74E875}" sibTransId="{A7AB3396-1C05-4844-AE94-8674FDE6C754}"/>
    <dgm:cxn modelId="{D168AB2D-E92C-46B7-8C57-DFA64267A923}" type="presOf" srcId="{8EBA43C8-9012-4EA0-B106-6FE159AD46CF}" destId="{BD6582BC-7D62-4B6F-A5D1-0AE57EEA3EFD}" srcOrd="0" destOrd="0" presId="urn:microsoft.com/office/officeart/2005/8/layout/radial6"/>
    <dgm:cxn modelId="{2FC5C4F1-CA51-412B-B357-B7A5D7E0B194}" type="presParOf" srcId="{027325E2-23C6-4C06-858B-81D8D052A85E}" destId="{4D5002D5-010C-429B-8E83-03E155A5B707}" srcOrd="0" destOrd="0" presId="urn:microsoft.com/office/officeart/2005/8/layout/radial6"/>
    <dgm:cxn modelId="{BC3F54C0-F08E-4492-9A74-C3B03DD0EBD2}" type="presParOf" srcId="{027325E2-23C6-4C06-858B-81D8D052A85E}" destId="{BD6582BC-7D62-4B6F-A5D1-0AE57EEA3EFD}" srcOrd="1" destOrd="0" presId="urn:microsoft.com/office/officeart/2005/8/layout/radial6"/>
    <dgm:cxn modelId="{3D22E0E1-A6AC-45A3-9947-D458CE75D2B2}" type="presParOf" srcId="{027325E2-23C6-4C06-858B-81D8D052A85E}" destId="{2E112B4B-4AC3-4523-B3DE-6ACAE9149B68}" srcOrd="2" destOrd="0" presId="urn:microsoft.com/office/officeart/2005/8/layout/radial6"/>
    <dgm:cxn modelId="{51899861-F655-448E-BAD3-95937839D052}" type="presParOf" srcId="{027325E2-23C6-4C06-858B-81D8D052A85E}" destId="{15FB489D-4744-42DD-8ABC-D9C0418A6E88}" srcOrd="3" destOrd="0" presId="urn:microsoft.com/office/officeart/2005/8/layout/radial6"/>
    <dgm:cxn modelId="{9E02A224-BCA3-4BF8-ADB1-7BB2D95DBA8E}" type="presParOf" srcId="{027325E2-23C6-4C06-858B-81D8D052A85E}" destId="{FD270AAC-50A3-4636-B194-94E1C3F6E757}" srcOrd="4" destOrd="0" presId="urn:microsoft.com/office/officeart/2005/8/layout/radial6"/>
    <dgm:cxn modelId="{824F1A89-68F3-4228-88CC-5EF767ADC12D}" type="presParOf" srcId="{027325E2-23C6-4C06-858B-81D8D052A85E}" destId="{C710FEDE-8B84-48B5-A210-3EF4A3DDAC67}" srcOrd="5" destOrd="0" presId="urn:microsoft.com/office/officeart/2005/8/layout/radial6"/>
    <dgm:cxn modelId="{C623939E-DA09-433A-A507-2226E905A6A9}" type="presParOf" srcId="{027325E2-23C6-4C06-858B-81D8D052A85E}" destId="{4B56FDDB-B44E-4281-A5F3-2F52349AD1BA}" srcOrd="6" destOrd="0" presId="urn:microsoft.com/office/officeart/2005/8/layout/radial6"/>
    <dgm:cxn modelId="{3DC74DC9-C01F-44F7-830B-1796EFA9DD2B}" type="presParOf" srcId="{027325E2-23C6-4C06-858B-81D8D052A85E}" destId="{6F810E4F-8574-42C0-86A4-A217C02538AB}" srcOrd="7" destOrd="0" presId="urn:microsoft.com/office/officeart/2005/8/layout/radial6"/>
    <dgm:cxn modelId="{1666E65B-52FF-411B-A44A-F4994FBFA6D0}" type="presParOf" srcId="{027325E2-23C6-4C06-858B-81D8D052A85E}" destId="{FF1D5B58-7BD0-4457-8595-5ED9D6677FD4}" srcOrd="8" destOrd="0" presId="urn:microsoft.com/office/officeart/2005/8/layout/radial6"/>
    <dgm:cxn modelId="{BB9468E3-A96C-4FCC-BE50-D73FC890FF2A}" type="presParOf" srcId="{027325E2-23C6-4C06-858B-81D8D052A85E}" destId="{2A737C0B-BD58-4229-A1C3-E2A44E868CB9}" srcOrd="9" destOrd="0" presId="urn:microsoft.com/office/officeart/2005/8/layout/radial6"/>
    <dgm:cxn modelId="{5972E612-BB19-450F-96E7-B61C41330735}" type="presParOf" srcId="{027325E2-23C6-4C06-858B-81D8D052A85E}" destId="{65D72103-F6CF-452C-9010-CFD11BA6E749}" srcOrd="10" destOrd="0" presId="urn:microsoft.com/office/officeart/2005/8/layout/radial6"/>
    <dgm:cxn modelId="{5D0531D3-C19F-46E7-95D4-0DC8471F1C65}" type="presParOf" srcId="{027325E2-23C6-4C06-858B-81D8D052A85E}" destId="{82FCD261-8D10-444F-9BC7-E67A8370072E}" srcOrd="11" destOrd="0" presId="urn:microsoft.com/office/officeart/2005/8/layout/radial6"/>
    <dgm:cxn modelId="{34B62483-1796-4084-A71D-116F498F167B}" type="presParOf" srcId="{027325E2-23C6-4C06-858B-81D8D052A85E}" destId="{229A783D-F5B2-4DCC-BA2E-5640D044789F}" srcOrd="12"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1038A5-A781-483A-B3BE-3FC4F0B3FF7E}" type="doc">
      <dgm:prSet loTypeId="urn:microsoft.com/office/officeart/2005/8/layout/radial6" loCatId="cycle" qsTypeId="urn:microsoft.com/office/officeart/2005/8/quickstyle/simple1" qsCatId="simple" csTypeId="urn:microsoft.com/office/officeart/2005/8/colors/accent3_1" csCatId="accent3" phldr="1"/>
      <dgm:spPr/>
      <dgm:t>
        <a:bodyPr rtlCol="0"/>
        <a:lstStyle/>
        <a:p>
          <a:pPr rtl="0"/>
          <a:endParaRPr lang="en-US"/>
        </a:p>
      </dgm:t>
    </dgm:pt>
    <dgm:pt modelId="{8EBA43C8-9012-4EA0-B106-6FE159AD46CF}">
      <dgm:prSet phldrT="[Text]"/>
      <dgm:spPr/>
      <dgm:t>
        <a:bodyPr rtlCol="0"/>
        <a:lstStyle/>
        <a:p>
          <a:pPr rtl="0"/>
          <a:r>
            <a:rPr lang="ja-JP" altLang="en-US" noProof="0" dirty="0" smtClean="0">
              <a:latin typeface="Meiryo UI" panose="020B0604030504040204" pitchFamily="50" charset="-128"/>
              <a:ea typeface="Meiryo UI" panose="020B0604030504040204" pitchFamily="50" charset="-128"/>
            </a:rPr>
            <a:t>グローバル データ</a:t>
          </a:r>
          <a:endParaRPr lang="ja-JP" altLang="en-US" noProof="0" dirty="0">
            <a:latin typeface="Meiryo UI" panose="020B0604030504040204" pitchFamily="50" charset="-128"/>
            <a:ea typeface="Meiryo UI" panose="020B0604030504040204" pitchFamily="50" charset="-128"/>
          </a:endParaRPr>
        </a:p>
      </dgm:t>
      <dgm:extLst>
        <a:ext uri="{E40237B7-FDA0-4F09-8148-C483321AD2D9}">
          <dgm14:cNvPr xmlns:dgm14="http://schemas.microsoft.com/office/drawing/2010/diagram" id="0" name="" title="Task 1- global data"/>
        </a:ext>
      </dgm:extLst>
    </dgm:pt>
    <dgm:pt modelId="{CE87F387-1F98-4174-BA90-BEDB0C412A00}" type="parTrans" cxnId="{2DD76791-EEE3-404F-A5FD-E3CCAA3838FA}">
      <dgm:prSet/>
      <dgm:spPr/>
      <dgm:t>
        <a:bodyPr rtlCol="0"/>
        <a:lstStyle/>
        <a:p>
          <a:pPr rtl="0"/>
          <a:endParaRPr lang="en-US"/>
        </a:p>
      </dgm:t>
    </dgm:pt>
    <dgm:pt modelId="{D145ACA9-EADF-427B-B057-A3789CC70F81}" type="sibTrans" cxnId="{2DD76791-EEE3-404F-A5FD-E3CCAA3838FA}">
      <dgm:prSet/>
      <dgm:spPr/>
      <dgm:t>
        <a:bodyPr rtlCol="0"/>
        <a:lstStyle/>
        <a:p>
          <a:pPr rtl="0"/>
          <a:endParaRPr lang="ja-JP" altLang="en-US" noProof="0" dirty="0">
            <a:latin typeface="Meiryo UI" panose="020B0604030504040204" pitchFamily="50" charset="-128"/>
            <a:ea typeface="Meiryo UI" panose="020B0604030504040204" pitchFamily="50" charset="-128"/>
          </a:endParaRPr>
        </a:p>
      </dgm:t>
      <dgm:extLst>
        <a:ext uri="{E40237B7-FDA0-4F09-8148-C483321AD2D9}">
          <dgm14:cNvPr xmlns:dgm14="http://schemas.microsoft.com/office/drawing/2010/diagram" id="0" name="" title="Colored circle connected to tasks"/>
        </a:ext>
      </dgm:extLst>
    </dgm:pt>
    <dgm:pt modelId="{CD789EEF-4B5E-43DD-B856-0213893032FF}">
      <dgm:prSet phldrT="[Text]"/>
      <dgm:spPr/>
      <dgm:t>
        <a:bodyPr rtlCol="0"/>
        <a:lstStyle/>
        <a:p>
          <a:pPr rtl="0"/>
          <a:r>
            <a:rPr lang="ja-JP" altLang="en-US" noProof="0" dirty="0" smtClean="0">
              <a:latin typeface="Meiryo UI" panose="020B0604030504040204" pitchFamily="50" charset="-128"/>
              <a:ea typeface="Meiryo UI" panose="020B0604030504040204" pitchFamily="50" charset="-128"/>
            </a:rPr>
            <a:t>リサーチ ネットワーク</a:t>
          </a:r>
          <a:endParaRPr lang="ja-JP" altLang="en-US" noProof="0" dirty="0">
            <a:latin typeface="Meiryo UI" panose="020B0604030504040204" pitchFamily="50" charset="-128"/>
            <a:ea typeface="Meiryo UI" panose="020B0604030504040204" pitchFamily="50" charset="-128"/>
          </a:endParaRPr>
        </a:p>
      </dgm:t>
      <dgm:extLst>
        <a:ext uri="{E40237B7-FDA0-4F09-8148-C483321AD2D9}">
          <dgm14:cNvPr xmlns:dgm14="http://schemas.microsoft.com/office/drawing/2010/diagram" id="0" name="" title="Group- research network"/>
        </a:ext>
      </dgm:extLst>
    </dgm:pt>
    <dgm:pt modelId="{3C02E6A9-ACFA-4A0B-BCA7-C0E7A7B7D576}" type="parTrans" cxnId="{6C521F0C-E7C7-49CB-BBCF-E50952C8A103}">
      <dgm:prSet/>
      <dgm:spPr/>
      <dgm:t>
        <a:bodyPr rtlCol="0"/>
        <a:lstStyle/>
        <a:p>
          <a:pPr rtl="0"/>
          <a:endParaRPr lang="en-US"/>
        </a:p>
      </dgm:t>
    </dgm:pt>
    <dgm:pt modelId="{28B2834F-F48A-4E43-9FFE-28646D0A4772}" type="sibTrans" cxnId="{6C521F0C-E7C7-49CB-BBCF-E50952C8A103}">
      <dgm:prSet/>
      <dgm:spPr/>
      <dgm:t>
        <a:bodyPr rtlCol="0"/>
        <a:lstStyle/>
        <a:p>
          <a:pPr rtl="0"/>
          <a:endParaRPr lang="en-US"/>
        </a:p>
      </dgm:t>
    </dgm:pt>
    <dgm:pt modelId="{82641D75-9AAE-4A95-A785-B579F086A951}">
      <dgm:prSet phldrT="[Text]"/>
      <dgm:spPr/>
      <dgm:t>
        <a:bodyPr rtlCol="0"/>
        <a:lstStyle/>
        <a:p>
          <a:pPr rtl="0"/>
          <a:r>
            <a:rPr lang="ja-JP" altLang="en-US" noProof="0" dirty="0" smtClean="0">
              <a:latin typeface="Meiryo UI" panose="020B0604030504040204" pitchFamily="50" charset="-128"/>
              <a:ea typeface="Meiryo UI" panose="020B0604030504040204" pitchFamily="50" charset="-128"/>
            </a:rPr>
            <a:t>ベンチマーク</a:t>
          </a:r>
          <a:endParaRPr lang="ja-JP" altLang="en-US" noProof="0" dirty="0">
            <a:latin typeface="Meiryo UI" panose="020B0604030504040204" pitchFamily="50" charset="-128"/>
            <a:ea typeface="Meiryo UI" panose="020B0604030504040204" pitchFamily="50" charset="-128"/>
          </a:endParaRPr>
        </a:p>
      </dgm:t>
      <dgm:extLst>
        <a:ext uri="{E40237B7-FDA0-4F09-8148-C483321AD2D9}">
          <dgm14:cNvPr xmlns:dgm14="http://schemas.microsoft.com/office/drawing/2010/diagram" id="0" name="" title="Task 2- benchmarking"/>
        </a:ext>
      </dgm:extLst>
    </dgm:pt>
    <dgm:pt modelId="{CB3FAB3D-C2BB-4B6B-9848-1997E7AECFCE}" type="parTrans" cxnId="{260696CA-DCBA-4021-8AB9-D203FEA3C305}">
      <dgm:prSet/>
      <dgm:spPr/>
      <dgm:t>
        <a:bodyPr rtlCol="0"/>
        <a:lstStyle/>
        <a:p>
          <a:pPr rtl="0"/>
          <a:endParaRPr lang="en-US"/>
        </a:p>
      </dgm:t>
    </dgm:pt>
    <dgm:pt modelId="{37AB307F-421F-4976-BC33-C87760AA27EE}" type="sibTrans" cxnId="{260696CA-DCBA-4021-8AB9-D203FEA3C305}">
      <dgm:prSet/>
      <dgm:spPr/>
      <dgm:t>
        <a:bodyPr rtlCol="0"/>
        <a:lstStyle/>
        <a:p>
          <a:pPr rtl="0"/>
          <a:endParaRPr lang="ja-JP" altLang="en-US" noProof="0" dirty="0">
            <a:latin typeface="Meiryo UI" panose="020B0604030504040204" pitchFamily="50" charset="-128"/>
            <a:ea typeface="Meiryo UI" panose="020B0604030504040204" pitchFamily="50" charset="-128"/>
          </a:endParaRPr>
        </a:p>
      </dgm:t>
      <dgm:extLst>
        <a:ext uri="{E40237B7-FDA0-4F09-8148-C483321AD2D9}">
          <dgm14:cNvPr xmlns:dgm14="http://schemas.microsoft.com/office/drawing/2010/diagram" id="0" name="" title="Colored circle connected to tasks"/>
        </a:ext>
      </dgm:extLst>
    </dgm:pt>
    <dgm:pt modelId="{F996E586-D5C4-4739-8868-B0FD782805CC}">
      <dgm:prSet phldrT="[Text]"/>
      <dgm:spPr/>
      <dgm:t>
        <a:bodyPr rtlCol="0"/>
        <a:lstStyle/>
        <a:p>
          <a:pPr rtl="0"/>
          <a:r>
            <a:rPr lang="ja-JP" altLang="en-US" noProof="0" dirty="0" smtClean="0">
              <a:latin typeface="Meiryo UI" panose="020B0604030504040204" pitchFamily="50" charset="-128"/>
              <a:ea typeface="Meiryo UI" panose="020B0604030504040204" pitchFamily="50" charset="-128"/>
            </a:rPr>
            <a:t>ブランド インテリジェンス</a:t>
          </a:r>
          <a:endParaRPr lang="ja-JP" altLang="en-US" noProof="0" dirty="0">
            <a:latin typeface="Meiryo UI" panose="020B0604030504040204" pitchFamily="50" charset="-128"/>
            <a:ea typeface="Meiryo UI" panose="020B0604030504040204" pitchFamily="50" charset="-128"/>
          </a:endParaRPr>
        </a:p>
      </dgm:t>
      <dgm:extLst>
        <a:ext uri="{E40237B7-FDA0-4F09-8148-C483321AD2D9}">
          <dgm14:cNvPr xmlns:dgm14="http://schemas.microsoft.com/office/drawing/2010/diagram" id="0" name="" title="Task 3- brand intelligence"/>
        </a:ext>
      </dgm:extLst>
    </dgm:pt>
    <dgm:pt modelId="{61DA791D-C210-4147-B166-510A0A79B819}" type="parTrans" cxnId="{2CBFA67F-1C24-44FA-9103-45001007CC71}">
      <dgm:prSet/>
      <dgm:spPr/>
      <dgm:t>
        <a:bodyPr rtlCol="0"/>
        <a:lstStyle/>
        <a:p>
          <a:pPr rtl="0"/>
          <a:endParaRPr lang="en-US"/>
        </a:p>
      </dgm:t>
    </dgm:pt>
    <dgm:pt modelId="{CB1BA7E0-042C-43AE-8BAA-00CD48E7B9DE}" type="sibTrans" cxnId="{2CBFA67F-1C24-44FA-9103-45001007CC71}">
      <dgm:prSet/>
      <dgm:spPr/>
      <dgm:t>
        <a:bodyPr rtlCol="0"/>
        <a:lstStyle/>
        <a:p>
          <a:pPr rtl="0"/>
          <a:endParaRPr lang="ja-JP" altLang="en-US" noProof="0" dirty="0">
            <a:latin typeface="Meiryo UI" panose="020B0604030504040204" pitchFamily="50" charset="-128"/>
            <a:ea typeface="Meiryo UI" panose="020B0604030504040204" pitchFamily="50" charset="-128"/>
          </a:endParaRPr>
        </a:p>
      </dgm:t>
      <dgm:extLst>
        <a:ext uri="{E40237B7-FDA0-4F09-8148-C483321AD2D9}">
          <dgm14:cNvPr xmlns:dgm14="http://schemas.microsoft.com/office/drawing/2010/diagram" id="0" name="" title="Colored circle connected to tasks"/>
        </a:ext>
      </dgm:extLst>
    </dgm:pt>
    <dgm:pt modelId="{E527DF91-8269-47C0-8443-B92A933E55C7}">
      <dgm:prSet phldrT="[Text]"/>
      <dgm:spPr/>
      <dgm:t>
        <a:bodyPr rtlCol="0"/>
        <a:lstStyle/>
        <a:p>
          <a:pPr rtl="0"/>
          <a:r>
            <a:rPr lang="ja-JP" altLang="en-US" noProof="0" dirty="0" smtClean="0">
              <a:latin typeface="Meiryo UI" panose="020B0604030504040204" pitchFamily="50" charset="-128"/>
              <a:ea typeface="Meiryo UI" panose="020B0604030504040204" pitchFamily="50" charset="-128"/>
            </a:rPr>
            <a:t>傾向</a:t>
          </a:r>
          <a:endParaRPr lang="ja-JP" altLang="en-US" noProof="0" dirty="0">
            <a:latin typeface="Meiryo UI" panose="020B0604030504040204" pitchFamily="50" charset="-128"/>
            <a:ea typeface="Meiryo UI" panose="020B0604030504040204" pitchFamily="50" charset="-128"/>
          </a:endParaRPr>
        </a:p>
      </dgm:t>
      <dgm:extLst>
        <a:ext uri="{E40237B7-FDA0-4F09-8148-C483321AD2D9}">
          <dgm14:cNvPr xmlns:dgm14="http://schemas.microsoft.com/office/drawing/2010/diagram" id="0" name="" title="Task 4- trends"/>
        </a:ext>
      </dgm:extLst>
    </dgm:pt>
    <dgm:pt modelId="{F9853749-1C9C-42A6-BCB2-7AB574DF6415}" type="parTrans" cxnId="{046EE6C8-6533-4DC3-AC55-CB490BF1FD4E}">
      <dgm:prSet/>
      <dgm:spPr/>
      <dgm:t>
        <a:bodyPr rtlCol="0"/>
        <a:lstStyle/>
        <a:p>
          <a:pPr rtl="0"/>
          <a:endParaRPr lang="en-US"/>
        </a:p>
      </dgm:t>
    </dgm:pt>
    <dgm:pt modelId="{163C7DFC-4527-47BF-B087-0E294A8FBDC1}" type="sibTrans" cxnId="{046EE6C8-6533-4DC3-AC55-CB490BF1FD4E}">
      <dgm:prSet/>
      <dgm:spPr/>
      <dgm:t>
        <a:bodyPr rtlCol="0"/>
        <a:lstStyle/>
        <a:p>
          <a:pPr rtl="0"/>
          <a:endParaRPr lang="ja-JP" altLang="en-US" noProof="0" dirty="0">
            <a:latin typeface="Meiryo UI" panose="020B0604030504040204" pitchFamily="50" charset="-128"/>
            <a:ea typeface="Meiryo UI" panose="020B0604030504040204" pitchFamily="50" charset="-128"/>
          </a:endParaRPr>
        </a:p>
      </dgm:t>
      <dgm:extLst>
        <a:ext uri="{E40237B7-FDA0-4F09-8148-C483321AD2D9}">
          <dgm14:cNvPr xmlns:dgm14="http://schemas.microsoft.com/office/drawing/2010/diagram" id="0" name="" title="Colored circle connected to tasks"/>
        </a:ext>
      </dgm:extLst>
    </dgm:pt>
    <dgm:pt modelId="{027325E2-23C6-4C06-858B-81D8D052A85E}" type="pres">
      <dgm:prSet presAssocID="{661038A5-A781-483A-B3BE-3FC4F0B3FF7E}" presName="Name0" presStyleCnt="0">
        <dgm:presLayoutVars>
          <dgm:chMax val="1"/>
          <dgm:dir/>
          <dgm:animLvl val="ctr"/>
          <dgm:resizeHandles val="exact"/>
        </dgm:presLayoutVars>
      </dgm:prSet>
      <dgm:spPr/>
      <dgm:t>
        <a:bodyPr rtlCol="0"/>
        <a:lstStyle/>
        <a:p>
          <a:pPr rtl="0"/>
          <a:endParaRPr lang="en-US"/>
        </a:p>
      </dgm:t>
    </dgm:pt>
    <dgm:pt modelId="{4D5002D5-010C-429B-8E83-03E155A5B707}" type="pres">
      <dgm:prSet presAssocID="{CD789EEF-4B5E-43DD-B856-0213893032FF}" presName="centerShape" presStyleLbl="node0" presStyleIdx="0" presStyleCnt="1"/>
      <dgm:spPr/>
      <dgm:t>
        <a:bodyPr rtlCol="0"/>
        <a:lstStyle/>
        <a:p>
          <a:pPr rtl="0"/>
          <a:endParaRPr lang="en-US"/>
        </a:p>
      </dgm:t>
    </dgm:pt>
    <dgm:pt modelId="{BD6582BC-7D62-4B6F-A5D1-0AE57EEA3EFD}" type="pres">
      <dgm:prSet presAssocID="{8EBA43C8-9012-4EA0-B106-6FE159AD46CF}" presName="node" presStyleLbl="node1" presStyleIdx="0" presStyleCnt="4">
        <dgm:presLayoutVars>
          <dgm:bulletEnabled val="1"/>
        </dgm:presLayoutVars>
      </dgm:prSet>
      <dgm:spPr/>
      <dgm:t>
        <a:bodyPr rtlCol="0"/>
        <a:lstStyle/>
        <a:p>
          <a:pPr rtl="0"/>
          <a:endParaRPr lang="en-US"/>
        </a:p>
      </dgm:t>
    </dgm:pt>
    <dgm:pt modelId="{2E112B4B-4AC3-4523-B3DE-6ACAE9149B68}" type="pres">
      <dgm:prSet presAssocID="{8EBA43C8-9012-4EA0-B106-6FE159AD46CF}" presName="dummy" presStyleCnt="0"/>
      <dgm:spPr/>
    </dgm:pt>
    <dgm:pt modelId="{15FB489D-4744-42DD-8ABC-D9C0418A6E88}" type="pres">
      <dgm:prSet presAssocID="{D145ACA9-EADF-427B-B057-A3789CC70F81}" presName="sibTrans" presStyleLbl="sibTrans2D1" presStyleIdx="0" presStyleCnt="4"/>
      <dgm:spPr/>
      <dgm:t>
        <a:bodyPr rtlCol="0"/>
        <a:lstStyle/>
        <a:p>
          <a:pPr rtl="0"/>
          <a:endParaRPr lang="en-US"/>
        </a:p>
      </dgm:t>
    </dgm:pt>
    <dgm:pt modelId="{4F208FBD-60FE-4384-9727-45010A37DD1D}" type="pres">
      <dgm:prSet presAssocID="{82641D75-9AAE-4A95-A785-B579F086A951}" presName="node" presStyleLbl="node1" presStyleIdx="1" presStyleCnt="4">
        <dgm:presLayoutVars>
          <dgm:bulletEnabled val="1"/>
        </dgm:presLayoutVars>
      </dgm:prSet>
      <dgm:spPr/>
      <dgm:t>
        <a:bodyPr rtlCol="0"/>
        <a:lstStyle/>
        <a:p>
          <a:pPr rtl="0"/>
          <a:endParaRPr lang="en-US"/>
        </a:p>
      </dgm:t>
    </dgm:pt>
    <dgm:pt modelId="{BBC2EDEE-32E3-4BDB-B215-605DDF0C74F0}" type="pres">
      <dgm:prSet presAssocID="{82641D75-9AAE-4A95-A785-B579F086A951}" presName="dummy" presStyleCnt="0"/>
      <dgm:spPr/>
    </dgm:pt>
    <dgm:pt modelId="{C093E4FB-CA0B-4CA5-854F-D3A5B8D8DFC5}" type="pres">
      <dgm:prSet presAssocID="{37AB307F-421F-4976-BC33-C87760AA27EE}" presName="sibTrans" presStyleLbl="sibTrans2D1" presStyleIdx="1" presStyleCnt="4"/>
      <dgm:spPr/>
      <dgm:t>
        <a:bodyPr rtlCol="0"/>
        <a:lstStyle/>
        <a:p>
          <a:pPr rtl="0"/>
          <a:endParaRPr lang="en-US"/>
        </a:p>
      </dgm:t>
    </dgm:pt>
    <dgm:pt modelId="{62E303EC-C8C6-4276-B158-8579C8E5C923}" type="pres">
      <dgm:prSet presAssocID="{F996E586-D5C4-4739-8868-B0FD782805CC}" presName="node" presStyleLbl="node1" presStyleIdx="2" presStyleCnt="4">
        <dgm:presLayoutVars>
          <dgm:bulletEnabled val="1"/>
        </dgm:presLayoutVars>
      </dgm:prSet>
      <dgm:spPr/>
      <dgm:t>
        <a:bodyPr rtlCol="0"/>
        <a:lstStyle/>
        <a:p>
          <a:pPr rtl="0"/>
          <a:endParaRPr lang="en-US"/>
        </a:p>
      </dgm:t>
    </dgm:pt>
    <dgm:pt modelId="{31A2799F-64DE-4E36-B542-1549C40080F4}" type="pres">
      <dgm:prSet presAssocID="{F996E586-D5C4-4739-8868-B0FD782805CC}" presName="dummy" presStyleCnt="0"/>
      <dgm:spPr/>
    </dgm:pt>
    <dgm:pt modelId="{D8D156EC-0ECD-4B80-8721-D603008A70E6}" type="pres">
      <dgm:prSet presAssocID="{CB1BA7E0-042C-43AE-8BAA-00CD48E7B9DE}" presName="sibTrans" presStyleLbl="sibTrans2D1" presStyleIdx="2" presStyleCnt="4"/>
      <dgm:spPr/>
      <dgm:t>
        <a:bodyPr rtlCol="0"/>
        <a:lstStyle/>
        <a:p>
          <a:pPr rtl="0"/>
          <a:endParaRPr lang="en-US"/>
        </a:p>
      </dgm:t>
    </dgm:pt>
    <dgm:pt modelId="{B7D94DD8-4746-4DB5-A9B7-87F44BD7DA33}" type="pres">
      <dgm:prSet presAssocID="{E527DF91-8269-47C0-8443-B92A933E55C7}" presName="node" presStyleLbl="node1" presStyleIdx="3" presStyleCnt="4">
        <dgm:presLayoutVars>
          <dgm:bulletEnabled val="1"/>
        </dgm:presLayoutVars>
      </dgm:prSet>
      <dgm:spPr/>
      <dgm:t>
        <a:bodyPr rtlCol="0"/>
        <a:lstStyle/>
        <a:p>
          <a:pPr rtl="0"/>
          <a:endParaRPr lang="en-US"/>
        </a:p>
      </dgm:t>
    </dgm:pt>
    <dgm:pt modelId="{56C84233-446D-4539-836F-DEBC1E093A99}" type="pres">
      <dgm:prSet presAssocID="{E527DF91-8269-47C0-8443-B92A933E55C7}" presName="dummy" presStyleCnt="0"/>
      <dgm:spPr/>
    </dgm:pt>
    <dgm:pt modelId="{31F06B5A-2195-4E59-80BD-B28AD7D69EF8}" type="pres">
      <dgm:prSet presAssocID="{163C7DFC-4527-47BF-B087-0E294A8FBDC1}" presName="sibTrans" presStyleLbl="sibTrans2D1" presStyleIdx="3" presStyleCnt="4"/>
      <dgm:spPr/>
      <dgm:t>
        <a:bodyPr rtlCol="0"/>
        <a:lstStyle/>
        <a:p>
          <a:pPr rtl="0"/>
          <a:endParaRPr lang="en-US"/>
        </a:p>
      </dgm:t>
    </dgm:pt>
  </dgm:ptLst>
  <dgm:cxnLst>
    <dgm:cxn modelId="{832629D0-A6A7-4246-8E20-8FD2EEADC470}" type="presOf" srcId="{661038A5-A781-483A-B3BE-3FC4F0B3FF7E}" destId="{027325E2-23C6-4C06-858B-81D8D052A85E}" srcOrd="0" destOrd="0" presId="urn:microsoft.com/office/officeart/2005/8/layout/radial6"/>
    <dgm:cxn modelId="{C584C7A3-8B97-4AEC-8EC5-85AC219EDED1}" type="presOf" srcId="{D145ACA9-EADF-427B-B057-A3789CC70F81}" destId="{15FB489D-4744-42DD-8ABC-D9C0418A6E88}" srcOrd="0" destOrd="0" presId="urn:microsoft.com/office/officeart/2005/8/layout/radial6"/>
    <dgm:cxn modelId="{260696CA-DCBA-4021-8AB9-D203FEA3C305}" srcId="{CD789EEF-4B5E-43DD-B856-0213893032FF}" destId="{82641D75-9AAE-4A95-A785-B579F086A951}" srcOrd="1" destOrd="0" parTransId="{CB3FAB3D-C2BB-4B6B-9848-1997E7AECFCE}" sibTransId="{37AB307F-421F-4976-BC33-C87760AA27EE}"/>
    <dgm:cxn modelId="{2DD76791-EEE3-404F-A5FD-E3CCAA3838FA}" srcId="{CD789EEF-4B5E-43DD-B856-0213893032FF}" destId="{8EBA43C8-9012-4EA0-B106-6FE159AD46CF}" srcOrd="0" destOrd="0" parTransId="{CE87F387-1F98-4174-BA90-BEDB0C412A00}" sibTransId="{D145ACA9-EADF-427B-B057-A3789CC70F81}"/>
    <dgm:cxn modelId="{6C521F0C-E7C7-49CB-BBCF-E50952C8A103}" srcId="{661038A5-A781-483A-B3BE-3FC4F0B3FF7E}" destId="{CD789EEF-4B5E-43DD-B856-0213893032FF}" srcOrd="0" destOrd="0" parTransId="{3C02E6A9-ACFA-4A0B-BCA7-C0E7A7B7D576}" sibTransId="{28B2834F-F48A-4E43-9FFE-28646D0A4772}"/>
    <dgm:cxn modelId="{4A824A41-A45C-4A74-BFBB-AE84D6633796}" type="presOf" srcId="{E527DF91-8269-47C0-8443-B92A933E55C7}" destId="{B7D94DD8-4746-4DB5-A9B7-87F44BD7DA33}" srcOrd="0" destOrd="0" presId="urn:microsoft.com/office/officeart/2005/8/layout/radial6"/>
    <dgm:cxn modelId="{C17784BD-7342-487C-8A02-14AC262D400B}" type="presOf" srcId="{8EBA43C8-9012-4EA0-B106-6FE159AD46CF}" destId="{BD6582BC-7D62-4B6F-A5D1-0AE57EEA3EFD}" srcOrd="0" destOrd="0" presId="urn:microsoft.com/office/officeart/2005/8/layout/radial6"/>
    <dgm:cxn modelId="{046EE6C8-6533-4DC3-AC55-CB490BF1FD4E}" srcId="{CD789EEF-4B5E-43DD-B856-0213893032FF}" destId="{E527DF91-8269-47C0-8443-B92A933E55C7}" srcOrd="3" destOrd="0" parTransId="{F9853749-1C9C-42A6-BCB2-7AB574DF6415}" sibTransId="{163C7DFC-4527-47BF-B087-0E294A8FBDC1}"/>
    <dgm:cxn modelId="{887CFEAE-0E98-4C08-8433-22BA48B278A5}" type="presOf" srcId="{82641D75-9AAE-4A95-A785-B579F086A951}" destId="{4F208FBD-60FE-4384-9727-45010A37DD1D}" srcOrd="0" destOrd="0" presId="urn:microsoft.com/office/officeart/2005/8/layout/radial6"/>
    <dgm:cxn modelId="{ACBC723A-18D7-4142-9D5F-CD2F387AEC14}" type="presOf" srcId="{37AB307F-421F-4976-BC33-C87760AA27EE}" destId="{C093E4FB-CA0B-4CA5-854F-D3A5B8D8DFC5}" srcOrd="0" destOrd="0" presId="urn:microsoft.com/office/officeart/2005/8/layout/radial6"/>
    <dgm:cxn modelId="{A47D798B-23A1-434D-A8EF-2D9DA552FDC4}" type="presOf" srcId="{F996E586-D5C4-4739-8868-B0FD782805CC}" destId="{62E303EC-C8C6-4276-B158-8579C8E5C923}" srcOrd="0" destOrd="0" presId="urn:microsoft.com/office/officeart/2005/8/layout/radial6"/>
    <dgm:cxn modelId="{813D9DE7-B035-4B7F-BCD3-6C75B6B26C4B}" type="presOf" srcId="{CB1BA7E0-042C-43AE-8BAA-00CD48E7B9DE}" destId="{D8D156EC-0ECD-4B80-8721-D603008A70E6}" srcOrd="0" destOrd="0" presId="urn:microsoft.com/office/officeart/2005/8/layout/radial6"/>
    <dgm:cxn modelId="{2CBFA67F-1C24-44FA-9103-45001007CC71}" srcId="{CD789EEF-4B5E-43DD-B856-0213893032FF}" destId="{F996E586-D5C4-4739-8868-B0FD782805CC}" srcOrd="2" destOrd="0" parTransId="{61DA791D-C210-4147-B166-510A0A79B819}" sibTransId="{CB1BA7E0-042C-43AE-8BAA-00CD48E7B9DE}"/>
    <dgm:cxn modelId="{366DF206-2DA6-46BD-99EA-F423AF9B940C}" type="presOf" srcId="{CD789EEF-4B5E-43DD-B856-0213893032FF}" destId="{4D5002D5-010C-429B-8E83-03E155A5B707}" srcOrd="0" destOrd="0" presId="urn:microsoft.com/office/officeart/2005/8/layout/radial6"/>
    <dgm:cxn modelId="{71378B65-85CF-42D5-8B77-29B0B2D592AB}" type="presOf" srcId="{163C7DFC-4527-47BF-B087-0E294A8FBDC1}" destId="{31F06B5A-2195-4E59-80BD-B28AD7D69EF8}" srcOrd="0" destOrd="0" presId="urn:microsoft.com/office/officeart/2005/8/layout/radial6"/>
    <dgm:cxn modelId="{C5A1B725-DA11-4EDD-BD11-552FCD0B6DD7}" type="presParOf" srcId="{027325E2-23C6-4C06-858B-81D8D052A85E}" destId="{4D5002D5-010C-429B-8E83-03E155A5B707}" srcOrd="0" destOrd="0" presId="urn:microsoft.com/office/officeart/2005/8/layout/radial6"/>
    <dgm:cxn modelId="{05AE4889-9F30-477B-A036-F4CFCB606ED5}" type="presParOf" srcId="{027325E2-23C6-4C06-858B-81D8D052A85E}" destId="{BD6582BC-7D62-4B6F-A5D1-0AE57EEA3EFD}" srcOrd="1" destOrd="0" presId="urn:microsoft.com/office/officeart/2005/8/layout/radial6"/>
    <dgm:cxn modelId="{1E2DFD92-9C20-434E-968D-36982BBFDEFE}" type="presParOf" srcId="{027325E2-23C6-4C06-858B-81D8D052A85E}" destId="{2E112B4B-4AC3-4523-B3DE-6ACAE9149B68}" srcOrd="2" destOrd="0" presId="urn:microsoft.com/office/officeart/2005/8/layout/radial6"/>
    <dgm:cxn modelId="{9D2DBEBE-6F81-43C2-9B57-841997A5668B}" type="presParOf" srcId="{027325E2-23C6-4C06-858B-81D8D052A85E}" destId="{15FB489D-4744-42DD-8ABC-D9C0418A6E88}" srcOrd="3" destOrd="0" presId="urn:microsoft.com/office/officeart/2005/8/layout/radial6"/>
    <dgm:cxn modelId="{A8EE7C8C-AED8-4913-9AC3-B9D3F66C1D2C}" type="presParOf" srcId="{027325E2-23C6-4C06-858B-81D8D052A85E}" destId="{4F208FBD-60FE-4384-9727-45010A37DD1D}" srcOrd="4" destOrd="0" presId="urn:microsoft.com/office/officeart/2005/8/layout/radial6"/>
    <dgm:cxn modelId="{CDAF6FE2-FB5A-4A2F-8F54-CC977F15E242}" type="presParOf" srcId="{027325E2-23C6-4C06-858B-81D8D052A85E}" destId="{BBC2EDEE-32E3-4BDB-B215-605DDF0C74F0}" srcOrd="5" destOrd="0" presId="urn:microsoft.com/office/officeart/2005/8/layout/radial6"/>
    <dgm:cxn modelId="{1048E33C-3F1F-417D-B47F-46D7D865FAA2}" type="presParOf" srcId="{027325E2-23C6-4C06-858B-81D8D052A85E}" destId="{C093E4FB-CA0B-4CA5-854F-D3A5B8D8DFC5}" srcOrd="6" destOrd="0" presId="urn:microsoft.com/office/officeart/2005/8/layout/radial6"/>
    <dgm:cxn modelId="{994E0C2F-9020-420A-A585-369CE7394E95}" type="presParOf" srcId="{027325E2-23C6-4C06-858B-81D8D052A85E}" destId="{62E303EC-C8C6-4276-B158-8579C8E5C923}" srcOrd="7" destOrd="0" presId="urn:microsoft.com/office/officeart/2005/8/layout/radial6"/>
    <dgm:cxn modelId="{353863BE-707C-4D53-9323-7699BB021F82}" type="presParOf" srcId="{027325E2-23C6-4C06-858B-81D8D052A85E}" destId="{31A2799F-64DE-4E36-B542-1549C40080F4}" srcOrd="8" destOrd="0" presId="urn:microsoft.com/office/officeart/2005/8/layout/radial6"/>
    <dgm:cxn modelId="{CDA94E38-F3CB-4148-BA8C-C5989FE97916}" type="presParOf" srcId="{027325E2-23C6-4C06-858B-81D8D052A85E}" destId="{D8D156EC-0ECD-4B80-8721-D603008A70E6}" srcOrd="9" destOrd="0" presId="urn:microsoft.com/office/officeart/2005/8/layout/radial6"/>
    <dgm:cxn modelId="{C1A6F952-D88A-4670-8055-7B5C6A439228}" type="presParOf" srcId="{027325E2-23C6-4C06-858B-81D8D052A85E}" destId="{B7D94DD8-4746-4DB5-A9B7-87F44BD7DA33}" srcOrd="10" destOrd="0" presId="urn:microsoft.com/office/officeart/2005/8/layout/radial6"/>
    <dgm:cxn modelId="{4DADB740-59AF-47B8-9D87-1CC8890D7471}" type="presParOf" srcId="{027325E2-23C6-4C06-858B-81D8D052A85E}" destId="{56C84233-446D-4539-836F-DEBC1E093A99}" srcOrd="11" destOrd="0" presId="urn:microsoft.com/office/officeart/2005/8/layout/radial6"/>
    <dgm:cxn modelId="{EB89EDF9-DCF5-460B-B027-BA936580B8ED}" type="presParOf" srcId="{027325E2-23C6-4C06-858B-81D8D052A85E}" destId="{31F06B5A-2195-4E59-80BD-B28AD7D69EF8}" srcOrd="12" destOrd="0" presId="urn:microsoft.com/office/officeart/2005/8/layout/radial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61038A5-A781-483A-B3BE-3FC4F0B3FF7E}" type="doc">
      <dgm:prSet loTypeId="urn:microsoft.com/office/officeart/2005/8/layout/radial6" loCatId="cycle" qsTypeId="urn:microsoft.com/office/officeart/2005/8/quickstyle/simple1" qsCatId="simple" csTypeId="urn:microsoft.com/office/officeart/2005/8/colors/accent6_1" csCatId="accent6" phldr="1"/>
      <dgm:spPr/>
      <dgm:t>
        <a:bodyPr rtlCol="0"/>
        <a:lstStyle/>
        <a:p>
          <a:pPr rtl="0"/>
          <a:endParaRPr lang="en-US"/>
        </a:p>
      </dgm:t>
    </dgm:pt>
    <dgm:pt modelId="{CD789EEF-4B5E-43DD-B856-0213893032FF}">
      <dgm:prSet phldrT="[Text]"/>
      <dgm:spPr/>
      <dgm:t>
        <a:bodyPr rtlCol="0"/>
        <a:lstStyle/>
        <a:p>
          <a:pPr rtl="0"/>
          <a:r>
            <a:rPr lang="ja-JP" altLang="en-US" noProof="0" dirty="0" smtClean="0">
              <a:latin typeface="Meiryo UI" panose="020B0604030504040204" pitchFamily="50" charset="-128"/>
              <a:ea typeface="Meiryo UI" panose="020B0604030504040204" pitchFamily="50" charset="-128"/>
            </a:rPr>
            <a:t>業種とテクノロジ市場</a:t>
          </a:r>
          <a:endParaRPr lang="ja-JP" altLang="en-US" noProof="0" dirty="0">
            <a:latin typeface="Meiryo UI" panose="020B0604030504040204" pitchFamily="50" charset="-128"/>
            <a:ea typeface="Meiryo UI" panose="020B0604030504040204" pitchFamily="50" charset="-128"/>
          </a:endParaRPr>
        </a:p>
      </dgm:t>
      <dgm:extLst>
        <a:ext uri="{E40237B7-FDA0-4F09-8148-C483321AD2D9}">
          <dgm14:cNvPr xmlns:dgm14="http://schemas.microsoft.com/office/drawing/2010/diagram" id="0" name="" title="Group- industry and technology markets "/>
        </a:ext>
      </dgm:extLst>
    </dgm:pt>
    <dgm:pt modelId="{3C02E6A9-ACFA-4A0B-BCA7-C0E7A7B7D576}" type="parTrans" cxnId="{6C521F0C-E7C7-49CB-BBCF-E50952C8A103}">
      <dgm:prSet/>
      <dgm:spPr/>
      <dgm:t>
        <a:bodyPr rtlCol="0"/>
        <a:lstStyle/>
        <a:p>
          <a:pPr rtl="0"/>
          <a:endParaRPr lang="en-US"/>
        </a:p>
      </dgm:t>
    </dgm:pt>
    <dgm:pt modelId="{28B2834F-F48A-4E43-9FFE-28646D0A4772}" type="sibTrans" cxnId="{6C521F0C-E7C7-49CB-BBCF-E50952C8A103}">
      <dgm:prSet/>
      <dgm:spPr/>
      <dgm:t>
        <a:bodyPr rtlCol="0"/>
        <a:lstStyle/>
        <a:p>
          <a:pPr rtl="0"/>
          <a:endParaRPr lang="en-US"/>
        </a:p>
      </dgm:t>
    </dgm:pt>
    <dgm:pt modelId="{73944C55-B574-4912-B6D4-96704765C5DA}">
      <dgm:prSet phldrT="[Text]"/>
      <dgm:spPr/>
      <dgm:t>
        <a:bodyPr rtlCol="0"/>
        <a:lstStyle/>
        <a:p>
          <a:pPr rtl="0"/>
          <a:r>
            <a:rPr lang="ja-JP" altLang="en-US" noProof="0" dirty="0" smtClean="0">
              <a:latin typeface="Meiryo UI" panose="020B0604030504040204" pitchFamily="50" charset="-128"/>
              <a:ea typeface="Meiryo UI" panose="020B0604030504040204" pitchFamily="50" charset="-128"/>
            </a:rPr>
            <a:t>金融</a:t>
          </a:r>
          <a:endParaRPr lang="ja-JP" altLang="en-US" noProof="0" dirty="0">
            <a:latin typeface="Meiryo UI" panose="020B0604030504040204" pitchFamily="50" charset="-128"/>
            <a:ea typeface="Meiryo UI" panose="020B0604030504040204" pitchFamily="50" charset="-128"/>
          </a:endParaRPr>
        </a:p>
      </dgm:t>
      <dgm:extLst>
        <a:ext uri="{E40237B7-FDA0-4F09-8148-C483321AD2D9}">
          <dgm14:cNvPr xmlns:dgm14="http://schemas.microsoft.com/office/drawing/2010/diagram" id="0" name="" title="Task 1- finance"/>
        </a:ext>
      </dgm:extLst>
    </dgm:pt>
    <dgm:pt modelId="{504D50CC-20F6-4E6F-9556-ABED24ADFDC1}" type="parTrans" cxnId="{8D360C82-0AC0-43F0-975A-3659E81DC079}">
      <dgm:prSet/>
      <dgm:spPr/>
      <dgm:t>
        <a:bodyPr rtlCol="0"/>
        <a:lstStyle/>
        <a:p>
          <a:pPr rtl="0"/>
          <a:endParaRPr lang="en-US"/>
        </a:p>
      </dgm:t>
    </dgm:pt>
    <dgm:pt modelId="{EA3F9B71-30C2-492E-9E0D-5C84A662F1B5}" type="sibTrans" cxnId="{8D360C82-0AC0-43F0-975A-3659E81DC079}">
      <dgm:prSet/>
      <dgm:spPr/>
      <dgm:t>
        <a:bodyPr rtlCol="0"/>
        <a:lstStyle/>
        <a:p>
          <a:pPr rtl="0"/>
          <a:endParaRPr lang="ja-JP" altLang="en-US" noProof="0" dirty="0">
            <a:latin typeface="Meiryo UI" panose="020B0604030504040204" pitchFamily="50" charset="-128"/>
            <a:ea typeface="Meiryo UI" panose="020B0604030504040204" pitchFamily="50" charset="-128"/>
          </a:endParaRPr>
        </a:p>
      </dgm:t>
      <dgm:extLst>
        <a:ext uri="{E40237B7-FDA0-4F09-8148-C483321AD2D9}">
          <dgm14:cNvPr xmlns:dgm14="http://schemas.microsoft.com/office/drawing/2010/diagram" id="0" name="" title="Colored circle connected to tasks"/>
        </a:ext>
      </dgm:extLst>
    </dgm:pt>
    <dgm:pt modelId="{4E6389A8-06FC-4C03-B153-42D3474C55AA}">
      <dgm:prSet phldrT="[Text]"/>
      <dgm:spPr/>
      <dgm:t>
        <a:bodyPr rtlCol="0"/>
        <a:lstStyle/>
        <a:p>
          <a:pPr rtl="0"/>
          <a:r>
            <a:rPr lang="en-US" altLang="ja-JP" noProof="0" dirty="0" smtClean="0">
              <a:latin typeface="Meiryo UI" panose="020B0604030504040204" pitchFamily="50" charset="-128"/>
              <a:ea typeface="Meiryo UI" panose="020B0604030504040204" pitchFamily="50" charset="-128"/>
            </a:rPr>
            <a:t>B2B </a:t>
          </a:r>
          <a:r>
            <a:rPr lang="ja-JP" altLang="en-US" noProof="0" dirty="0" smtClean="0">
              <a:latin typeface="Meiryo UI" panose="020B0604030504040204" pitchFamily="50" charset="-128"/>
              <a:ea typeface="Meiryo UI" panose="020B0604030504040204" pitchFamily="50" charset="-128"/>
            </a:rPr>
            <a:t>サービス</a:t>
          </a:r>
          <a:endParaRPr lang="ja-JP" altLang="en-US" noProof="0" dirty="0">
            <a:latin typeface="Meiryo UI" panose="020B0604030504040204" pitchFamily="50" charset="-128"/>
            <a:ea typeface="Meiryo UI" panose="020B0604030504040204" pitchFamily="50" charset="-128"/>
          </a:endParaRPr>
        </a:p>
      </dgm:t>
      <dgm:extLst>
        <a:ext uri="{E40237B7-FDA0-4F09-8148-C483321AD2D9}">
          <dgm14:cNvPr xmlns:dgm14="http://schemas.microsoft.com/office/drawing/2010/diagram" id="0" name="" title="Task 5- b2b services"/>
        </a:ext>
      </dgm:extLst>
    </dgm:pt>
    <dgm:pt modelId="{5520D283-B341-4EA9-B020-2F32B8BBB5D6}" type="parTrans" cxnId="{954B0F19-7460-4C03-BD49-EC2E19DE47AE}">
      <dgm:prSet/>
      <dgm:spPr/>
      <dgm:t>
        <a:bodyPr rtlCol="0"/>
        <a:lstStyle/>
        <a:p>
          <a:pPr rtl="0"/>
          <a:endParaRPr lang="en-US"/>
        </a:p>
      </dgm:t>
    </dgm:pt>
    <dgm:pt modelId="{EAA65136-0586-4A18-8E15-B49CA4E3CBD5}" type="sibTrans" cxnId="{954B0F19-7460-4C03-BD49-EC2E19DE47AE}">
      <dgm:prSet/>
      <dgm:spPr/>
      <dgm:t>
        <a:bodyPr rtlCol="0"/>
        <a:lstStyle/>
        <a:p>
          <a:pPr rtl="0"/>
          <a:endParaRPr lang="ja-JP" altLang="en-US" noProof="0" dirty="0">
            <a:latin typeface="Meiryo UI" panose="020B0604030504040204" pitchFamily="50" charset="-128"/>
            <a:ea typeface="Meiryo UI" panose="020B0604030504040204" pitchFamily="50" charset="-128"/>
          </a:endParaRPr>
        </a:p>
      </dgm:t>
      <dgm:extLst>
        <a:ext uri="{E40237B7-FDA0-4F09-8148-C483321AD2D9}">
          <dgm14:cNvPr xmlns:dgm14="http://schemas.microsoft.com/office/drawing/2010/diagram" id="0" name="" title="Colored circle connected to tasks"/>
        </a:ext>
      </dgm:extLst>
    </dgm:pt>
    <dgm:pt modelId="{69EBE7D1-BE70-46BE-9D79-C5814DB3A871}">
      <dgm:prSet phldrT="[Text]"/>
      <dgm:spPr/>
      <dgm:t>
        <a:bodyPr rtlCol="0"/>
        <a:lstStyle/>
        <a:p>
          <a:pPr rtl="0"/>
          <a:r>
            <a:rPr lang="ja-JP" altLang="en-US" noProof="0" dirty="0" smtClean="0">
              <a:latin typeface="Meiryo UI" panose="020B0604030504040204" pitchFamily="50" charset="-128"/>
              <a:ea typeface="Meiryo UI" panose="020B0604030504040204" pitchFamily="50" charset="-128"/>
            </a:rPr>
            <a:t>機械</a:t>
          </a:r>
          <a:endParaRPr lang="ja-JP" altLang="en-US" noProof="0" dirty="0">
            <a:latin typeface="Meiryo UI" panose="020B0604030504040204" pitchFamily="50" charset="-128"/>
            <a:ea typeface="Meiryo UI" panose="020B0604030504040204" pitchFamily="50" charset="-128"/>
          </a:endParaRPr>
        </a:p>
      </dgm:t>
      <dgm:extLst>
        <a:ext uri="{E40237B7-FDA0-4F09-8148-C483321AD2D9}">
          <dgm14:cNvPr xmlns:dgm14="http://schemas.microsoft.com/office/drawing/2010/diagram" id="0" name="" title="Task 3- machinery"/>
        </a:ext>
      </dgm:extLst>
    </dgm:pt>
    <dgm:pt modelId="{627A88F5-2AA3-4C7F-A403-DF00BC694EFE}" type="parTrans" cxnId="{61C6190C-8806-43E0-948E-D75F8CB9111E}">
      <dgm:prSet/>
      <dgm:spPr/>
      <dgm:t>
        <a:bodyPr rtlCol="0"/>
        <a:lstStyle/>
        <a:p>
          <a:pPr rtl="0"/>
          <a:endParaRPr lang="en-US"/>
        </a:p>
      </dgm:t>
    </dgm:pt>
    <dgm:pt modelId="{307D811D-5444-4AA7-9B96-1D0EAD280298}" type="sibTrans" cxnId="{61C6190C-8806-43E0-948E-D75F8CB9111E}">
      <dgm:prSet/>
      <dgm:spPr/>
      <dgm:t>
        <a:bodyPr rtlCol="0"/>
        <a:lstStyle/>
        <a:p>
          <a:pPr rtl="0"/>
          <a:endParaRPr lang="ja-JP" altLang="en-US" noProof="0" dirty="0">
            <a:latin typeface="Meiryo UI" panose="020B0604030504040204" pitchFamily="50" charset="-128"/>
            <a:ea typeface="Meiryo UI" panose="020B0604030504040204" pitchFamily="50" charset="-128"/>
          </a:endParaRPr>
        </a:p>
      </dgm:t>
      <dgm:extLst>
        <a:ext uri="{E40237B7-FDA0-4F09-8148-C483321AD2D9}">
          <dgm14:cNvPr xmlns:dgm14="http://schemas.microsoft.com/office/drawing/2010/diagram" id="0" name="" title="Colored circle connected to tasks"/>
        </a:ext>
      </dgm:extLst>
    </dgm:pt>
    <dgm:pt modelId="{3F284474-E89D-4B8C-8975-E7FAEEABCBB5}">
      <dgm:prSet phldrT="[Text]"/>
      <dgm:spPr/>
      <dgm:t>
        <a:bodyPr rtlCol="0"/>
        <a:lstStyle/>
        <a:p>
          <a:pPr rtl="0"/>
          <a:r>
            <a:rPr lang="ja-JP" altLang="en-US" noProof="0" dirty="0" smtClean="0">
              <a:latin typeface="Meiryo UI" panose="020B0604030504040204" pitchFamily="50" charset="-128"/>
              <a:ea typeface="Meiryo UI" panose="020B0604030504040204" pitchFamily="50" charset="-128"/>
            </a:rPr>
            <a:t>メディア</a:t>
          </a:r>
          <a:endParaRPr lang="ja-JP" altLang="en-US" noProof="0" dirty="0">
            <a:latin typeface="Meiryo UI" panose="020B0604030504040204" pitchFamily="50" charset="-128"/>
            <a:ea typeface="Meiryo UI" panose="020B0604030504040204" pitchFamily="50" charset="-128"/>
          </a:endParaRPr>
        </a:p>
      </dgm:t>
      <dgm:extLst>
        <a:ext uri="{E40237B7-FDA0-4F09-8148-C483321AD2D9}">
          <dgm14:cNvPr xmlns:dgm14="http://schemas.microsoft.com/office/drawing/2010/diagram" id="0" name="" title="Task 2- media"/>
        </a:ext>
      </dgm:extLst>
    </dgm:pt>
    <dgm:pt modelId="{48F1A7B9-58FB-42C1-B6C2-DFEAE8A48B4C}" type="parTrans" cxnId="{1D015BDF-9549-43E2-8256-4221F01FAF1B}">
      <dgm:prSet/>
      <dgm:spPr/>
      <dgm:t>
        <a:bodyPr rtlCol="0"/>
        <a:lstStyle/>
        <a:p>
          <a:pPr rtl="0"/>
          <a:endParaRPr lang="en-US"/>
        </a:p>
      </dgm:t>
    </dgm:pt>
    <dgm:pt modelId="{7259A812-0082-4ED4-99CB-FC40BD4FF4CF}" type="sibTrans" cxnId="{1D015BDF-9549-43E2-8256-4221F01FAF1B}">
      <dgm:prSet/>
      <dgm:spPr/>
      <dgm:t>
        <a:bodyPr rtlCol="0"/>
        <a:lstStyle/>
        <a:p>
          <a:pPr rtl="0"/>
          <a:endParaRPr lang="ja-JP" altLang="en-US" noProof="0" dirty="0">
            <a:latin typeface="Meiryo UI" panose="020B0604030504040204" pitchFamily="50" charset="-128"/>
            <a:ea typeface="Meiryo UI" panose="020B0604030504040204" pitchFamily="50" charset="-128"/>
          </a:endParaRPr>
        </a:p>
      </dgm:t>
      <dgm:extLst>
        <a:ext uri="{E40237B7-FDA0-4F09-8148-C483321AD2D9}">
          <dgm14:cNvPr xmlns:dgm14="http://schemas.microsoft.com/office/drawing/2010/diagram" id="0" name="" title="Colored circle connected to tasks"/>
        </a:ext>
      </dgm:extLst>
    </dgm:pt>
    <dgm:pt modelId="{934E904C-2930-48B2-8587-2193A99A0C68}">
      <dgm:prSet phldrT="[Text]"/>
      <dgm:spPr/>
      <dgm:t>
        <a:bodyPr rtlCol="0"/>
        <a:lstStyle/>
        <a:p>
          <a:pPr rtl="0"/>
          <a:r>
            <a:rPr lang="ja-JP" altLang="en-US" noProof="0" dirty="0" smtClean="0">
              <a:latin typeface="Meiryo UI" panose="020B0604030504040204" pitchFamily="50" charset="-128"/>
              <a:ea typeface="Meiryo UI" panose="020B0604030504040204" pitchFamily="50" charset="-128"/>
            </a:rPr>
            <a:t>貿易</a:t>
          </a:r>
          <a:endParaRPr lang="ja-JP" altLang="en-US" noProof="0" dirty="0">
            <a:latin typeface="Meiryo UI" panose="020B0604030504040204" pitchFamily="50" charset="-128"/>
            <a:ea typeface="Meiryo UI" panose="020B0604030504040204" pitchFamily="50" charset="-128"/>
          </a:endParaRPr>
        </a:p>
      </dgm:t>
      <dgm:extLst>
        <a:ext uri="{E40237B7-FDA0-4F09-8148-C483321AD2D9}">
          <dgm14:cNvPr xmlns:dgm14="http://schemas.microsoft.com/office/drawing/2010/diagram" id="0" name="" title="Task 4- trade"/>
        </a:ext>
      </dgm:extLst>
    </dgm:pt>
    <dgm:pt modelId="{667B58EC-623F-43E2-B548-FEA53B13F2FF}" type="parTrans" cxnId="{C888B978-9E66-44C3-84F1-6B8B31A3D48E}">
      <dgm:prSet/>
      <dgm:spPr/>
      <dgm:t>
        <a:bodyPr rtlCol="0"/>
        <a:lstStyle/>
        <a:p>
          <a:pPr rtl="0"/>
          <a:endParaRPr lang="en-US"/>
        </a:p>
      </dgm:t>
    </dgm:pt>
    <dgm:pt modelId="{AF992532-F1C5-49FB-97CF-BBDE63990D2E}" type="sibTrans" cxnId="{C888B978-9E66-44C3-84F1-6B8B31A3D48E}">
      <dgm:prSet/>
      <dgm:spPr/>
      <dgm:t>
        <a:bodyPr rtlCol="0"/>
        <a:lstStyle/>
        <a:p>
          <a:pPr rtl="0"/>
          <a:endParaRPr lang="ja-JP" altLang="en-US" noProof="0" dirty="0">
            <a:latin typeface="Meiryo UI" panose="020B0604030504040204" pitchFamily="50" charset="-128"/>
            <a:ea typeface="Meiryo UI" panose="020B0604030504040204" pitchFamily="50" charset="-128"/>
          </a:endParaRPr>
        </a:p>
      </dgm:t>
      <dgm:extLst>
        <a:ext uri="{E40237B7-FDA0-4F09-8148-C483321AD2D9}">
          <dgm14:cNvPr xmlns:dgm14="http://schemas.microsoft.com/office/drawing/2010/diagram" id="0" name="" title="Colored circle connected to tasks"/>
        </a:ext>
      </dgm:extLst>
    </dgm:pt>
    <dgm:pt modelId="{027325E2-23C6-4C06-858B-81D8D052A85E}" type="pres">
      <dgm:prSet presAssocID="{661038A5-A781-483A-B3BE-3FC4F0B3FF7E}" presName="Name0" presStyleCnt="0">
        <dgm:presLayoutVars>
          <dgm:chMax val="1"/>
          <dgm:dir/>
          <dgm:animLvl val="ctr"/>
          <dgm:resizeHandles val="exact"/>
        </dgm:presLayoutVars>
      </dgm:prSet>
      <dgm:spPr/>
      <dgm:t>
        <a:bodyPr rtlCol="0"/>
        <a:lstStyle/>
        <a:p>
          <a:pPr rtl="0"/>
          <a:endParaRPr lang="en-US"/>
        </a:p>
      </dgm:t>
    </dgm:pt>
    <dgm:pt modelId="{4D5002D5-010C-429B-8E83-03E155A5B707}" type="pres">
      <dgm:prSet presAssocID="{CD789EEF-4B5E-43DD-B856-0213893032FF}" presName="centerShape" presStyleLbl="node0" presStyleIdx="0" presStyleCnt="1"/>
      <dgm:spPr/>
      <dgm:t>
        <a:bodyPr rtlCol="0"/>
        <a:lstStyle/>
        <a:p>
          <a:pPr rtl="0"/>
          <a:endParaRPr lang="en-US"/>
        </a:p>
      </dgm:t>
    </dgm:pt>
    <dgm:pt modelId="{706397F1-7B6F-4F90-B867-7FA944DD4D4B}" type="pres">
      <dgm:prSet presAssocID="{73944C55-B574-4912-B6D4-96704765C5DA}" presName="node" presStyleLbl="node1" presStyleIdx="0" presStyleCnt="5">
        <dgm:presLayoutVars>
          <dgm:bulletEnabled val="1"/>
        </dgm:presLayoutVars>
      </dgm:prSet>
      <dgm:spPr/>
      <dgm:t>
        <a:bodyPr rtlCol="0"/>
        <a:lstStyle/>
        <a:p>
          <a:pPr rtl="0"/>
          <a:endParaRPr lang="en-US"/>
        </a:p>
      </dgm:t>
    </dgm:pt>
    <dgm:pt modelId="{A0B88965-212A-4123-9D63-12A248FA925A}" type="pres">
      <dgm:prSet presAssocID="{73944C55-B574-4912-B6D4-96704765C5DA}" presName="dummy" presStyleCnt="0"/>
      <dgm:spPr/>
    </dgm:pt>
    <dgm:pt modelId="{595DC414-F427-4721-AA99-74967B2EEB24}" type="pres">
      <dgm:prSet presAssocID="{EA3F9B71-30C2-492E-9E0D-5C84A662F1B5}" presName="sibTrans" presStyleLbl="sibTrans2D1" presStyleIdx="0" presStyleCnt="5"/>
      <dgm:spPr/>
      <dgm:t>
        <a:bodyPr rtlCol="0"/>
        <a:lstStyle/>
        <a:p>
          <a:pPr rtl="0"/>
          <a:endParaRPr lang="en-US"/>
        </a:p>
      </dgm:t>
    </dgm:pt>
    <dgm:pt modelId="{29583AF0-0E28-42A0-8D81-653A8B81695C}" type="pres">
      <dgm:prSet presAssocID="{3F284474-E89D-4B8C-8975-E7FAEEABCBB5}" presName="node" presStyleLbl="node1" presStyleIdx="1" presStyleCnt="5">
        <dgm:presLayoutVars>
          <dgm:bulletEnabled val="1"/>
        </dgm:presLayoutVars>
      </dgm:prSet>
      <dgm:spPr/>
      <dgm:t>
        <a:bodyPr rtlCol="0"/>
        <a:lstStyle/>
        <a:p>
          <a:pPr rtl="0"/>
          <a:endParaRPr lang="en-US"/>
        </a:p>
      </dgm:t>
    </dgm:pt>
    <dgm:pt modelId="{F2E2005A-DBC6-43A8-9630-F0ABCB94D084}" type="pres">
      <dgm:prSet presAssocID="{3F284474-E89D-4B8C-8975-E7FAEEABCBB5}" presName="dummy" presStyleCnt="0"/>
      <dgm:spPr/>
    </dgm:pt>
    <dgm:pt modelId="{09FAE67E-6718-4FEB-B58F-524E280EC826}" type="pres">
      <dgm:prSet presAssocID="{7259A812-0082-4ED4-99CB-FC40BD4FF4CF}" presName="sibTrans" presStyleLbl="sibTrans2D1" presStyleIdx="1" presStyleCnt="5"/>
      <dgm:spPr/>
      <dgm:t>
        <a:bodyPr rtlCol="0"/>
        <a:lstStyle/>
        <a:p>
          <a:pPr rtl="0"/>
          <a:endParaRPr lang="en-US"/>
        </a:p>
      </dgm:t>
    </dgm:pt>
    <dgm:pt modelId="{59E2355A-1EAB-4CCA-AC8F-02D9581B17F5}" type="pres">
      <dgm:prSet presAssocID="{69EBE7D1-BE70-46BE-9D79-C5814DB3A871}" presName="node" presStyleLbl="node1" presStyleIdx="2" presStyleCnt="5">
        <dgm:presLayoutVars>
          <dgm:bulletEnabled val="1"/>
        </dgm:presLayoutVars>
      </dgm:prSet>
      <dgm:spPr/>
      <dgm:t>
        <a:bodyPr rtlCol="0"/>
        <a:lstStyle/>
        <a:p>
          <a:pPr rtl="0"/>
          <a:endParaRPr lang="en-US"/>
        </a:p>
      </dgm:t>
    </dgm:pt>
    <dgm:pt modelId="{865A8E88-F3D1-4E89-BCE2-9EFAADBA6646}" type="pres">
      <dgm:prSet presAssocID="{69EBE7D1-BE70-46BE-9D79-C5814DB3A871}" presName="dummy" presStyleCnt="0"/>
      <dgm:spPr/>
    </dgm:pt>
    <dgm:pt modelId="{CF81F1FF-65F4-4B12-B585-A2C6DFD41A08}" type="pres">
      <dgm:prSet presAssocID="{307D811D-5444-4AA7-9B96-1D0EAD280298}" presName="sibTrans" presStyleLbl="sibTrans2D1" presStyleIdx="2" presStyleCnt="5"/>
      <dgm:spPr/>
      <dgm:t>
        <a:bodyPr rtlCol="0"/>
        <a:lstStyle/>
        <a:p>
          <a:pPr rtl="0"/>
          <a:endParaRPr lang="en-US"/>
        </a:p>
      </dgm:t>
    </dgm:pt>
    <dgm:pt modelId="{DEF63668-B5CC-4B19-9781-A439DB715929}" type="pres">
      <dgm:prSet presAssocID="{934E904C-2930-48B2-8587-2193A99A0C68}" presName="node" presStyleLbl="node1" presStyleIdx="3" presStyleCnt="5">
        <dgm:presLayoutVars>
          <dgm:bulletEnabled val="1"/>
        </dgm:presLayoutVars>
      </dgm:prSet>
      <dgm:spPr/>
      <dgm:t>
        <a:bodyPr rtlCol="0"/>
        <a:lstStyle/>
        <a:p>
          <a:pPr rtl="0"/>
          <a:endParaRPr lang="en-US"/>
        </a:p>
      </dgm:t>
    </dgm:pt>
    <dgm:pt modelId="{FB6AF957-C5C6-42D6-B141-782B0688E00F}" type="pres">
      <dgm:prSet presAssocID="{934E904C-2930-48B2-8587-2193A99A0C68}" presName="dummy" presStyleCnt="0"/>
      <dgm:spPr/>
    </dgm:pt>
    <dgm:pt modelId="{0A99646A-DC8B-4820-AB30-806A2969E974}" type="pres">
      <dgm:prSet presAssocID="{AF992532-F1C5-49FB-97CF-BBDE63990D2E}" presName="sibTrans" presStyleLbl="sibTrans2D1" presStyleIdx="3" presStyleCnt="5"/>
      <dgm:spPr/>
      <dgm:t>
        <a:bodyPr rtlCol="0"/>
        <a:lstStyle/>
        <a:p>
          <a:pPr rtl="0"/>
          <a:endParaRPr lang="en-US"/>
        </a:p>
      </dgm:t>
    </dgm:pt>
    <dgm:pt modelId="{DA035073-3C95-428D-888D-88D84B959E42}" type="pres">
      <dgm:prSet presAssocID="{4E6389A8-06FC-4C03-B153-42D3474C55AA}" presName="node" presStyleLbl="node1" presStyleIdx="4" presStyleCnt="5">
        <dgm:presLayoutVars>
          <dgm:bulletEnabled val="1"/>
        </dgm:presLayoutVars>
      </dgm:prSet>
      <dgm:spPr/>
      <dgm:t>
        <a:bodyPr rtlCol="0"/>
        <a:lstStyle/>
        <a:p>
          <a:pPr rtl="0"/>
          <a:endParaRPr lang="en-US"/>
        </a:p>
      </dgm:t>
    </dgm:pt>
    <dgm:pt modelId="{A69A1A16-AE82-48D0-8A32-22E5B79EE2CB}" type="pres">
      <dgm:prSet presAssocID="{4E6389A8-06FC-4C03-B153-42D3474C55AA}" presName="dummy" presStyleCnt="0"/>
      <dgm:spPr/>
    </dgm:pt>
    <dgm:pt modelId="{5CBFE174-2633-4C76-9E34-B9E6281630FC}" type="pres">
      <dgm:prSet presAssocID="{EAA65136-0586-4A18-8E15-B49CA4E3CBD5}" presName="sibTrans" presStyleLbl="sibTrans2D1" presStyleIdx="4" presStyleCnt="5"/>
      <dgm:spPr/>
      <dgm:t>
        <a:bodyPr rtlCol="0"/>
        <a:lstStyle/>
        <a:p>
          <a:pPr rtl="0"/>
          <a:endParaRPr lang="en-US"/>
        </a:p>
      </dgm:t>
    </dgm:pt>
  </dgm:ptLst>
  <dgm:cxnLst>
    <dgm:cxn modelId="{F58FF548-9DF5-4CE8-AFDB-05D46377224A}" type="presOf" srcId="{307D811D-5444-4AA7-9B96-1D0EAD280298}" destId="{CF81F1FF-65F4-4B12-B585-A2C6DFD41A08}" srcOrd="0" destOrd="0" presId="urn:microsoft.com/office/officeart/2005/8/layout/radial6"/>
    <dgm:cxn modelId="{954B0F19-7460-4C03-BD49-EC2E19DE47AE}" srcId="{CD789EEF-4B5E-43DD-B856-0213893032FF}" destId="{4E6389A8-06FC-4C03-B153-42D3474C55AA}" srcOrd="4" destOrd="0" parTransId="{5520D283-B341-4EA9-B020-2F32B8BBB5D6}" sibTransId="{EAA65136-0586-4A18-8E15-B49CA4E3CBD5}"/>
    <dgm:cxn modelId="{F7C80E5E-1127-4B7A-8C1F-4012D9BF2236}" type="presOf" srcId="{7259A812-0082-4ED4-99CB-FC40BD4FF4CF}" destId="{09FAE67E-6718-4FEB-B58F-524E280EC826}" srcOrd="0" destOrd="0" presId="urn:microsoft.com/office/officeart/2005/8/layout/radial6"/>
    <dgm:cxn modelId="{FC3D4EAE-AF97-4862-B542-364CF6AC2097}" type="presOf" srcId="{AF992532-F1C5-49FB-97CF-BBDE63990D2E}" destId="{0A99646A-DC8B-4820-AB30-806A2969E974}" srcOrd="0" destOrd="0" presId="urn:microsoft.com/office/officeart/2005/8/layout/radial6"/>
    <dgm:cxn modelId="{8D360C82-0AC0-43F0-975A-3659E81DC079}" srcId="{CD789EEF-4B5E-43DD-B856-0213893032FF}" destId="{73944C55-B574-4912-B6D4-96704765C5DA}" srcOrd="0" destOrd="0" parTransId="{504D50CC-20F6-4E6F-9556-ABED24ADFDC1}" sibTransId="{EA3F9B71-30C2-492E-9E0D-5C84A662F1B5}"/>
    <dgm:cxn modelId="{6C521F0C-E7C7-49CB-BBCF-E50952C8A103}" srcId="{661038A5-A781-483A-B3BE-3FC4F0B3FF7E}" destId="{CD789EEF-4B5E-43DD-B856-0213893032FF}" srcOrd="0" destOrd="0" parTransId="{3C02E6A9-ACFA-4A0B-BCA7-C0E7A7B7D576}" sibTransId="{28B2834F-F48A-4E43-9FFE-28646D0A4772}"/>
    <dgm:cxn modelId="{2F678D86-5B81-44DB-97B0-ECB05BD9D5C9}" type="presOf" srcId="{EA3F9B71-30C2-492E-9E0D-5C84A662F1B5}" destId="{595DC414-F427-4721-AA99-74967B2EEB24}" srcOrd="0" destOrd="0" presId="urn:microsoft.com/office/officeart/2005/8/layout/radial6"/>
    <dgm:cxn modelId="{BB345A6E-F8A2-40BF-8103-2C718CDD5EA2}" type="presOf" srcId="{69EBE7D1-BE70-46BE-9D79-C5814DB3A871}" destId="{59E2355A-1EAB-4CCA-AC8F-02D9581B17F5}" srcOrd="0" destOrd="0" presId="urn:microsoft.com/office/officeart/2005/8/layout/radial6"/>
    <dgm:cxn modelId="{285CF8D3-8E71-4986-8B87-3BB151262D05}" type="presOf" srcId="{661038A5-A781-483A-B3BE-3FC4F0B3FF7E}" destId="{027325E2-23C6-4C06-858B-81D8D052A85E}" srcOrd="0" destOrd="0" presId="urn:microsoft.com/office/officeart/2005/8/layout/radial6"/>
    <dgm:cxn modelId="{61C6190C-8806-43E0-948E-D75F8CB9111E}" srcId="{CD789EEF-4B5E-43DD-B856-0213893032FF}" destId="{69EBE7D1-BE70-46BE-9D79-C5814DB3A871}" srcOrd="2" destOrd="0" parTransId="{627A88F5-2AA3-4C7F-A403-DF00BC694EFE}" sibTransId="{307D811D-5444-4AA7-9B96-1D0EAD280298}"/>
    <dgm:cxn modelId="{C888B978-9E66-44C3-84F1-6B8B31A3D48E}" srcId="{CD789EEF-4B5E-43DD-B856-0213893032FF}" destId="{934E904C-2930-48B2-8587-2193A99A0C68}" srcOrd="3" destOrd="0" parTransId="{667B58EC-623F-43E2-B548-FEA53B13F2FF}" sibTransId="{AF992532-F1C5-49FB-97CF-BBDE63990D2E}"/>
    <dgm:cxn modelId="{1D015BDF-9549-43E2-8256-4221F01FAF1B}" srcId="{CD789EEF-4B5E-43DD-B856-0213893032FF}" destId="{3F284474-E89D-4B8C-8975-E7FAEEABCBB5}" srcOrd="1" destOrd="0" parTransId="{48F1A7B9-58FB-42C1-B6C2-DFEAE8A48B4C}" sibTransId="{7259A812-0082-4ED4-99CB-FC40BD4FF4CF}"/>
    <dgm:cxn modelId="{8133A0C1-7A5F-4921-A11E-53B69FD5D03F}" type="presOf" srcId="{EAA65136-0586-4A18-8E15-B49CA4E3CBD5}" destId="{5CBFE174-2633-4C76-9E34-B9E6281630FC}" srcOrd="0" destOrd="0" presId="urn:microsoft.com/office/officeart/2005/8/layout/radial6"/>
    <dgm:cxn modelId="{9A65AC02-DC70-449C-9B70-76DFC168EB2C}" type="presOf" srcId="{3F284474-E89D-4B8C-8975-E7FAEEABCBB5}" destId="{29583AF0-0E28-42A0-8D81-653A8B81695C}" srcOrd="0" destOrd="0" presId="urn:microsoft.com/office/officeart/2005/8/layout/radial6"/>
    <dgm:cxn modelId="{BCD0F77E-09A2-4E16-83E8-73023503617B}" type="presOf" srcId="{4E6389A8-06FC-4C03-B153-42D3474C55AA}" destId="{DA035073-3C95-428D-888D-88D84B959E42}" srcOrd="0" destOrd="0" presId="urn:microsoft.com/office/officeart/2005/8/layout/radial6"/>
    <dgm:cxn modelId="{BA8E55DF-47CE-4A91-BBAF-8BA35EBB821F}" type="presOf" srcId="{73944C55-B574-4912-B6D4-96704765C5DA}" destId="{706397F1-7B6F-4F90-B867-7FA944DD4D4B}" srcOrd="0" destOrd="0" presId="urn:microsoft.com/office/officeart/2005/8/layout/radial6"/>
    <dgm:cxn modelId="{DF65EE2F-65F5-4F70-995A-02BEADD8DAF2}" type="presOf" srcId="{CD789EEF-4B5E-43DD-B856-0213893032FF}" destId="{4D5002D5-010C-429B-8E83-03E155A5B707}" srcOrd="0" destOrd="0" presId="urn:microsoft.com/office/officeart/2005/8/layout/radial6"/>
    <dgm:cxn modelId="{41F74FA1-85A2-4081-97C4-6D454321801D}" type="presOf" srcId="{934E904C-2930-48B2-8587-2193A99A0C68}" destId="{DEF63668-B5CC-4B19-9781-A439DB715929}" srcOrd="0" destOrd="0" presId="urn:microsoft.com/office/officeart/2005/8/layout/radial6"/>
    <dgm:cxn modelId="{016BE81A-F52A-449C-9844-EFD00A9D1B4A}" type="presParOf" srcId="{027325E2-23C6-4C06-858B-81D8D052A85E}" destId="{4D5002D5-010C-429B-8E83-03E155A5B707}" srcOrd="0" destOrd="0" presId="urn:microsoft.com/office/officeart/2005/8/layout/radial6"/>
    <dgm:cxn modelId="{6056F84F-4152-4F8B-960A-3DF3154E8B05}" type="presParOf" srcId="{027325E2-23C6-4C06-858B-81D8D052A85E}" destId="{706397F1-7B6F-4F90-B867-7FA944DD4D4B}" srcOrd="1" destOrd="0" presId="urn:microsoft.com/office/officeart/2005/8/layout/radial6"/>
    <dgm:cxn modelId="{A61FB135-9ABC-4AD2-A0A0-E35104B17F20}" type="presParOf" srcId="{027325E2-23C6-4C06-858B-81D8D052A85E}" destId="{A0B88965-212A-4123-9D63-12A248FA925A}" srcOrd="2" destOrd="0" presId="urn:microsoft.com/office/officeart/2005/8/layout/radial6"/>
    <dgm:cxn modelId="{6FB94E76-F15C-4B7C-BBF2-0333B8F97666}" type="presParOf" srcId="{027325E2-23C6-4C06-858B-81D8D052A85E}" destId="{595DC414-F427-4721-AA99-74967B2EEB24}" srcOrd="3" destOrd="0" presId="urn:microsoft.com/office/officeart/2005/8/layout/radial6"/>
    <dgm:cxn modelId="{63AF5C24-F37A-4CEC-8385-3BC7D0A75C9D}" type="presParOf" srcId="{027325E2-23C6-4C06-858B-81D8D052A85E}" destId="{29583AF0-0E28-42A0-8D81-653A8B81695C}" srcOrd="4" destOrd="0" presId="urn:microsoft.com/office/officeart/2005/8/layout/radial6"/>
    <dgm:cxn modelId="{BBE38CD0-C1C6-4A5E-A4A6-B84AA071D2A2}" type="presParOf" srcId="{027325E2-23C6-4C06-858B-81D8D052A85E}" destId="{F2E2005A-DBC6-43A8-9630-F0ABCB94D084}" srcOrd="5" destOrd="0" presId="urn:microsoft.com/office/officeart/2005/8/layout/radial6"/>
    <dgm:cxn modelId="{54AA4D4C-32E7-4C18-B157-0FFA23287D4B}" type="presParOf" srcId="{027325E2-23C6-4C06-858B-81D8D052A85E}" destId="{09FAE67E-6718-4FEB-B58F-524E280EC826}" srcOrd="6" destOrd="0" presId="urn:microsoft.com/office/officeart/2005/8/layout/radial6"/>
    <dgm:cxn modelId="{FFF475BF-68DF-4561-90BC-50BE41436A99}" type="presParOf" srcId="{027325E2-23C6-4C06-858B-81D8D052A85E}" destId="{59E2355A-1EAB-4CCA-AC8F-02D9581B17F5}" srcOrd="7" destOrd="0" presId="urn:microsoft.com/office/officeart/2005/8/layout/radial6"/>
    <dgm:cxn modelId="{869A81B0-054A-4A0F-9878-8F1F7BE1DF03}" type="presParOf" srcId="{027325E2-23C6-4C06-858B-81D8D052A85E}" destId="{865A8E88-F3D1-4E89-BCE2-9EFAADBA6646}" srcOrd="8" destOrd="0" presId="urn:microsoft.com/office/officeart/2005/8/layout/radial6"/>
    <dgm:cxn modelId="{4CAC5A32-3B93-4126-8E5E-4B379610CEA5}" type="presParOf" srcId="{027325E2-23C6-4C06-858B-81D8D052A85E}" destId="{CF81F1FF-65F4-4B12-B585-A2C6DFD41A08}" srcOrd="9" destOrd="0" presId="urn:microsoft.com/office/officeart/2005/8/layout/radial6"/>
    <dgm:cxn modelId="{FC4D7474-D1BA-4FE2-A897-F2E34FC6486C}" type="presParOf" srcId="{027325E2-23C6-4C06-858B-81D8D052A85E}" destId="{DEF63668-B5CC-4B19-9781-A439DB715929}" srcOrd="10" destOrd="0" presId="urn:microsoft.com/office/officeart/2005/8/layout/radial6"/>
    <dgm:cxn modelId="{AE34E7E3-481C-4BF4-BCFF-E446C8D5A180}" type="presParOf" srcId="{027325E2-23C6-4C06-858B-81D8D052A85E}" destId="{FB6AF957-C5C6-42D6-B141-782B0688E00F}" srcOrd="11" destOrd="0" presId="urn:microsoft.com/office/officeart/2005/8/layout/radial6"/>
    <dgm:cxn modelId="{7C8DAF06-7387-4C7E-948F-354AA58B6A39}" type="presParOf" srcId="{027325E2-23C6-4C06-858B-81D8D052A85E}" destId="{0A99646A-DC8B-4820-AB30-806A2969E974}" srcOrd="12" destOrd="0" presId="urn:microsoft.com/office/officeart/2005/8/layout/radial6"/>
    <dgm:cxn modelId="{8F40C405-7447-405F-91A3-B18FD64A87F3}" type="presParOf" srcId="{027325E2-23C6-4C06-858B-81D8D052A85E}" destId="{DA035073-3C95-428D-888D-88D84B959E42}" srcOrd="13" destOrd="0" presId="urn:microsoft.com/office/officeart/2005/8/layout/radial6"/>
    <dgm:cxn modelId="{7ECF01E2-32B8-4128-8132-76D506E61875}" type="presParOf" srcId="{027325E2-23C6-4C06-858B-81D8D052A85E}" destId="{A69A1A16-AE82-48D0-8A32-22E5B79EE2CB}" srcOrd="14" destOrd="0" presId="urn:microsoft.com/office/officeart/2005/8/layout/radial6"/>
    <dgm:cxn modelId="{8FFE074E-3A5A-4DD6-9E70-EA6AD2AE34F1}" type="presParOf" srcId="{027325E2-23C6-4C06-858B-81D8D052A85E}" destId="{5CBFE174-2633-4C76-9E34-B9E6281630FC}" srcOrd="15" destOrd="0" presId="urn:microsoft.com/office/officeart/2005/8/layout/radial6"/>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425BE1-5216-4905-BFA8-3A50E745A0F1}" type="doc">
      <dgm:prSet loTypeId="urn:microsoft.com/office/officeart/2005/8/layout/venn1" loCatId="relationship" qsTypeId="urn:microsoft.com/office/officeart/2005/8/quickstyle/simple4" qsCatId="simple" csTypeId="urn:microsoft.com/office/officeart/2005/8/colors/colorful1" csCatId="colorful" phldr="1"/>
      <dgm:spPr/>
    </dgm:pt>
    <dgm:pt modelId="{31A511EF-82E6-46F2-8D56-3B41766940E2}">
      <dgm:prSet custT="1"/>
      <dgm:spPr/>
      <dgm:t>
        <a:bodyPr rtlCol="0"/>
        <a:lstStyle/>
        <a:p>
          <a:pPr marR="0" rtl="0" eaLnBrk="1" fontAlgn="base" latinLnBrk="0" hangingPunct="1">
            <a:buClrTx/>
            <a:buSzTx/>
            <a:buFontTx/>
            <a:tabLst/>
          </a:pPr>
          <a:r>
            <a:rPr lang="ja-JP" altLang="en-US" sz="1400" b="0" i="0" u="none" strike="noStrike" cap="none" normalizeH="0" noProof="0" dirty="0">
              <a:ln/>
              <a:effectLst/>
              <a:latin typeface="Meiryo UI" panose="020B0604030504040204" pitchFamily="50" charset="-128"/>
              <a:ea typeface="Meiryo UI" panose="020B0604030504040204" pitchFamily="50" charset="-128"/>
            </a:rPr>
            <a:t>市場参入戦略</a:t>
          </a:r>
          <a:endParaRPr lang="ja-JP" altLang="en-US" sz="1400" noProof="0" dirty="0">
            <a:latin typeface="Meiryo UI" panose="020B0604030504040204" pitchFamily="50" charset="-128"/>
            <a:ea typeface="Meiryo UI" panose="020B0604030504040204" pitchFamily="50" charset="-128"/>
          </a:endParaRPr>
        </a:p>
      </dgm:t>
      <dgm:extLst>
        <a:ext uri="{E40237B7-FDA0-4F09-8148-C483321AD2D9}">
          <dgm14:cNvPr xmlns:dgm14="http://schemas.microsoft.com/office/drawing/2010/diagram" id="0" name="" title="Task 1- market entry strategies"/>
        </a:ext>
      </dgm:extLst>
    </dgm:pt>
    <dgm:pt modelId="{558EBD23-69F9-4C9C-951B-35AE04F45DF2}" type="parTrans" cxnId="{2FD75CCC-F144-4E90-A89B-6B8CF534C6A7}">
      <dgm:prSet/>
      <dgm:spPr/>
      <dgm:t>
        <a:bodyPr rtlCol="0"/>
        <a:lstStyle/>
        <a:p>
          <a:pPr rtl="0"/>
          <a:endParaRPr lang="en-US">
            <a:latin typeface="+mn-lt"/>
          </a:endParaRPr>
        </a:p>
      </dgm:t>
    </dgm:pt>
    <dgm:pt modelId="{D9852E9F-9249-4BC7-9ED7-52FD5BC25B0D}" type="sibTrans" cxnId="{2FD75CCC-F144-4E90-A89B-6B8CF534C6A7}">
      <dgm:prSet/>
      <dgm:spPr/>
      <dgm:t>
        <a:bodyPr rtlCol="0"/>
        <a:lstStyle/>
        <a:p>
          <a:pPr rtl="0"/>
          <a:endParaRPr lang="en-US">
            <a:latin typeface="+mn-lt"/>
          </a:endParaRPr>
        </a:p>
      </dgm:t>
    </dgm:pt>
    <dgm:pt modelId="{7857A2B9-82F1-47E0-A1E4-CF4F93602F77}">
      <dgm:prSet custT="1"/>
      <dgm:spPr/>
      <dgm:t>
        <a:bodyPr rtlCol="0"/>
        <a:lstStyle/>
        <a:p>
          <a:pPr marR="0" rtl="0" eaLnBrk="1" fontAlgn="base" latinLnBrk="0" hangingPunct="1">
            <a:buClrTx/>
            <a:buSzTx/>
            <a:buFontTx/>
            <a:tabLst/>
          </a:pPr>
          <a:r>
            <a:rPr lang="ja-JP" altLang="en-US" sz="1400" b="0" i="0" u="none" strike="noStrike" cap="none" normalizeH="0" noProof="0" dirty="0" smtClean="0">
              <a:ln/>
              <a:effectLst/>
              <a:latin typeface="Meiryo UI" panose="020B0604030504040204" pitchFamily="50" charset="-128"/>
              <a:ea typeface="Meiryo UI" panose="020B0604030504040204" pitchFamily="50" charset="-128"/>
            </a:rPr>
            <a:t>製品とブランドの発売開始</a:t>
          </a:r>
          <a:endParaRPr lang="ja-JP" altLang="en-US" sz="1400" b="0" i="0" u="none" strike="noStrike" cap="none" normalizeH="0" noProof="0" dirty="0">
            <a:ln/>
            <a:effectLst/>
            <a:latin typeface="Meiryo UI" panose="020B0604030504040204" pitchFamily="50" charset="-128"/>
            <a:ea typeface="Meiryo UI" panose="020B0604030504040204" pitchFamily="50" charset="-128"/>
          </a:endParaRPr>
        </a:p>
      </dgm:t>
      <dgm:extLst>
        <a:ext uri="{E40237B7-FDA0-4F09-8148-C483321AD2D9}">
          <dgm14:cNvPr xmlns:dgm14="http://schemas.microsoft.com/office/drawing/2010/diagram" id="0" name="" title="Task 2- product and brand launch"/>
        </a:ext>
      </dgm:extLst>
    </dgm:pt>
    <dgm:pt modelId="{4CF2B930-4CBC-4FEC-8F76-E4271D22ACC1}" type="parTrans" cxnId="{48216F9C-11C3-49EB-906D-D6D952E132F7}">
      <dgm:prSet/>
      <dgm:spPr/>
      <dgm:t>
        <a:bodyPr rtlCol="0"/>
        <a:lstStyle/>
        <a:p>
          <a:pPr rtl="0"/>
          <a:endParaRPr lang="en-US">
            <a:latin typeface="+mn-lt"/>
          </a:endParaRPr>
        </a:p>
      </dgm:t>
    </dgm:pt>
    <dgm:pt modelId="{FBF4032C-6BF0-45B2-963F-81F9DEBFE1BC}" type="sibTrans" cxnId="{48216F9C-11C3-49EB-906D-D6D952E132F7}">
      <dgm:prSet/>
      <dgm:spPr/>
      <dgm:t>
        <a:bodyPr rtlCol="0"/>
        <a:lstStyle/>
        <a:p>
          <a:pPr rtl="0"/>
          <a:endParaRPr lang="en-US">
            <a:latin typeface="+mn-lt"/>
          </a:endParaRPr>
        </a:p>
      </dgm:t>
    </dgm:pt>
    <dgm:pt modelId="{72E6E978-ACDC-4EB6-A64E-0818A3CE1713}">
      <dgm:prSet custT="1"/>
      <dgm:spPr/>
      <dgm:t>
        <a:bodyPr rtlCol="0"/>
        <a:lstStyle/>
        <a:p>
          <a:pPr marR="0" rtl="0" eaLnBrk="1" fontAlgn="base" latinLnBrk="0" hangingPunct="1">
            <a:buClrTx/>
            <a:buSzTx/>
            <a:buFontTx/>
            <a:tabLst/>
          </a:pPr>
          <a:r>
            <a:rPr lang="ja-JP" altLang="en-US" sz="1400" b="0" i="0" u="none" strike="noStrike" cap="none" normalizeH="0" noProof="0" dirty="0" smtClean="0">
              <a:ln/>
              <a:effectLst/>
              <a:latin typeface="Meiryo UI" panose="020B0604030504040204" pitchFamily="50" charset="-128"/>
              <a:ea typeface="Meiryo UI" panose="020B0604030504040204" pitchFamily="50" charset="-128"/>
            </a:rPr>
            <a:t>競争力のあるインテリジェンス データ</a:t>
          </a:r>
          <a:endParaRPr lang="ja-JP" altLang="en-US" sz="1400" b="0" i="0" u="none" strike="noStrike" cap="none" normalizeH="0" noProof="0" dirty="0">
            <a:ln/>
            <a:effectLst/>
            <a:latin typeface="Meiryo UI" panose="020B0604030504040204" pitchFamily="50" charset="-128"/>
            <a:ea typeface="Meiryo UI" panose="020B0604030504040204" pitchFamily="50" charset="-128"/>
          </a:endParaRPr>
        </a:p>
      </dgm:t>
      <dgm:extLst>
        <a:ext uri="{E40237B7-FDA0-4F09-8148-C483321AD2D9}">
          <dgm14:cNvPr xmlns:dgm14="http://schemas.microsoft.com/office/drawing/2010/diagram" id="0" name="" title="Task 3- competitive intelligence data"/>
        </a:ext>
      </dgm:extLst>
    </dgm:pt>
    <dgm:pt modelId="{6798258A-CE66-400B-BAA5-62EB85BD6B99}" type="parTrans" cxnId="{8F9C65CA-CD63-4E75-812F-0489056A9E13}">
      <dgm:prSet/>
      <dgm:spPr/>
      <dgm:t>
        <a:bodyPr rtlCol="0"/>
        <a:lstStyle/>
        <a:p>
          <a:pPr rtl="0"/>
          <a:endParaRPr lang="en-US">
            <a:latin typeface="+mn-lt"/>
          </a:endParaRPr>
        </a:p>
      </dgm:t>
    </dgm:pt>
    <dgm:pt modelId="{DBF0854F-D6D6-4677-842A-EC4FFEC6BDED}" type="sibTrans" cxnId="{8F9C65CA-CD63-4E75-812F-0489056A9E13}">
      <dgm:prSet/>
      <dgm:spPr/>
      <dgm:t>
        <a:bodyPr rtlCol="0"/>
        <a:lstStyle/>
        <a:p>
          <a:pPr rtl="0"/>
          <a:endParaRPr lang="en-US">
            <a:latin typeface="+mn-lt"/>
          </a:endParaRPr>
        </a:p>
      </dgm:t>
    </dgm:pt>
    <dgm:pt modelId="{3F365547-0919-4C94-A54E-69A7DF73309A}">
      <dgm:prSet custT="1"/>
      <dgm:spPr/>
      <dgm:t>
        <a:bodyPr rtlCol="0"/>
        <a:lstStyle/>
        <a:p>
          <a:pPr marR="0" rtl="0" eaLnBrk="1" fontAlgn="base" latinLnBrk="0" hangingPunct="1">
            <a:buClrTx/>
            <a:buSzTx/>
            <a:buFontTx/>
            <a:tabLst/>
          </a:pPr>
          <a:r>
            <a:rPr lang="ja-JP" altLang="en-US" sz="1400" b="0" i="0" u="none" strike="noStrike" cap="none" normalizeH="0" noProof="0" dirty="0" smtClean="0">
              <a:ln/>
              <a:effectLst/>
              <a:latin typeface="Meiryo UI" panose="020B0604030504040204" pitchFamily="50" charset="-128"/>
              <a:ea typeface="Meiryo UI" panose="020B0604030504040204" pitchFamily="50" charset="-128"/>
            </a:rPr>
            <a:t>市場の分析、 </a:t>
          </a:r>
        </a:p>
        <a:p>
          <a:pPr marR="0" rtl="0" eaLnBrk="1" fontAlgn="base" latinLnBrk="0" hangingPunct="1">
            <a:buClrTx/>
            <a:buSzTx/>
            <a:buFontTx/>
            <a:tabLst/>
          </a:pPr>
          <a:r>
            <a:rPr lang="ja-JP" altLang="en-US" sz="1400" b="0" i="0" u="none" strike="noStrike" cap="none" normalizeH="0" noProof="0" dirty="0" smtClean="0">
              <a:ln/>
              <a:effectLst/>
              <a:latin typeface="Meiryo UI" panose="020B0604030504040204" pitchFamily="50" charset="-128"/>
              <a:ea typeface="Meiryo UI" panose="020B0604030504040204" pitchFamily="50" charset="-128"/>
            </a:rPr>
            <a:t>レビュー、監視</a:t>
          </a:r>
          <a:endParaRPr lang="ja-JP" altLang="en-US" sz="1400" b="0" i="0" u="none" strike="noStrike" cap="none" normalizeH="0" noProof="0" dirty="0">
            <a:ln/>
            <a:effectLst/>
            <a:latin typeface="Meiryo UI" panose="020B0604030504040204" pitchFamily="50" charset="-128"/>
            <a:ea typeface="Meiryo UI" panose="020B0604030504040204" pitchFamily="50" charset="-128"/>
          </a:endParaRPr>
        </a:p>
      </dgm:t>
      <dgm:extLst>
        <a:ext uri="{E40237B7-FDA0-4F09-8148-C483321AD2D9}">
          <dgm14:cNvPr xmlns:dgm14="http://schemas.microsoft.com/office/drawing/2010/diagram" id="0" name="" title="Task 4- market analysis, review and monitoring"/>
        </a:ext>
      </dgm:extLst>
    </dgm:pt>
    <dgm:pt modelId="{36F3B829-1134-43FE-9040-CCCFCF9016EB}" type="parTrans" cxnId="{0FBA7D36-4A19-459D-8DE1-94836224200A}">
      <dgm:prSet/>
      <dgm:spPr/>
      <dgm:t>
        <a:bodyPr rtlCol="0"/>
        <a:lstStyle/>
        <a:p>
          <a:pPr rtl="0"/>
          <a:endParaRPr lang="en-US">
            <a:latin typeface="+mn-lt"/>
          </a:endParaRPr>
        </a:p>
      </dgm:t>
    </dgm:pt>
    <dgm:pt modelId="{A8D71198-7393-4BB2-A6DF-A980A7496AE3}" type="sibTrans" cxnId="{0FBA7D36-4A19-459D-8DE1-94836224200A}">
      <dgm:prSet/>
      <dgm:spPr/>
      <dgm:t>
        <a:bodyPr rtlCol="0"/>
        <a:lstStyle/>
        <a:p>
          <a:pPr rtl="0"/>
          <a:endParaRPr lang="en-US">
            <a:latin typeface="+mn-lt"/>
          </a:endParaRPr>
        </a:p>
      </dgm:t>
    </dgm:pt>
    <dgm:pt modelId="{2EC7B525-8CD9-45FA-8836-339D46FDD2A6}" type="pres">
      <dgm:prSet presAssocID="{94425BE1-5216-4905-BFA8-3A50E745A0F1}" presName="compositeShape" presStyleCnt="0">
        <dgm:presLayoutVars>
          <dgm:chMax val="7"/>
          <dgm:dir/>
          <dgm:resizeHandles val="exact"/>
        </dgm:presLayoutVars>
      </dgm:prSet>
      <dgm:spPr/>
    </dgm:pt>
    <dgm:pt modelId="{22FB44DA-C928-4387-B026-8530B8BDD5D7}" type="pres">
      <dgm:prSet presAssocID="{31A511EF-82E6-46F2-8D56-3B41766940E2}" presName="circ1" presStyleLbl="vennNode1" presStyleIdx="0" presStyleCnt="4"/>
      <dgm:spPr/>
      <dgm:t>
        <a:bodyPr rtlCol="0"/>
        <a:lstStyle/>
        <a:p>
          <a:pPr rtl="0"/>
          <a:endParaRPr lang="en-US"/>
        </a:p>
      </dgm:t>
    </dgm:pt>
    <dgm:pt modelId="{7AB5939A-09FD-457D-8364-2463FA124054}" type="pres">
      <dgm:prSet presAssocID="{31A511EF-82E6-46F2-8D56-3B41766940E2}" presName="circ1Tx" presStyleLbl="revTx" presStyleIdx="0" presStyleCnt="0">
        <dgm:presLayoutVars>
          <dgm:chMax val="0"/>
          <dgm:chPref val="0"/>
          <dgm:bulletEnabled val="1"/>
        </dgm:presLayoutVars>
      </dgm:prSet>
      <dgm:spPr/>
      <dgm:t>
        <a:bodyPr rtlCol="0"/>
        <a:lstStyle/>
        <a:p>
          <a:pPr rtl="0"/>
          <a:endParaRPr lang="en-US"/>
        </a:p>
      </dgm:t>
    </dgm:pt>
    <dgm:pt modelId="{27C9E895-11CE-41C6-ACB6-0B7DF2E7BF75}" type="pres">
      <dgm:prSet presAssocID="{7857A2B9-82F1-47E0-A1E4-CF4F93602F77}" presName="circ2" presStyleLbl="vennNode1" presStyleIdx="1" presStyleCnt="4"/>
      <dgm:spPr/>
      <dgm:t>
        <a:bodyPr rtlCol="0"/>
        <a:lstStyle/>
        <a:p>
          <a:pPr rtl="0"/>
          <a:endParaRPr lang="en-US"/>
        </a:p>
      </dgm:t>
    </dgm:pt>
    <dgm:pt modelId="{1C55AD7E-CE27-4395-8F69-0864A66B894A}" type="pres">
      <dgm:prSet presAssocID="{7857A2B9-82F1-47E0-A1E4-CF4F93602F77}" presName="circ2Tx" presStyleLbl="revTx" presStyleIdx="0" presStyleCnt="0">
        <dgm:presLayoutVars>
          <dgm:chMax val="0"/>
          <dgm:chPref val="0"/>
          <dgm:bulletEnabled val="1"/>
        </dgm:presLayoutVars>
      </dgm:prSet>
      <dgm:spPr/>
      <dgm:t>
        <a:bodyPr rtlCol="0"/>
        <a:lstStyle/>
        <a:p>
          <a:pPr rtl="0"/>
          <a:endParaRPr lang="en-US"/>
        </a:p>
      </dgm:t>
    </dgm:pt>
    <dgm:pt modelId="{5E21A6BE-D36A-4A69-937B-6913B5BC53D3}" type="pres">
      <dgm:prSet presAssocID="{72E6E978-ACDC-4EB6-A64E-0818A3CE1713}" presName="circ3" presStyleLbl="vennNode1" presStyleIdx="2" presStyleCnt="4"/>
      <dgm:spPr/>
      <dgm:t>
        <a:bodyPr rtlCol="0"/>
        <a:lstStyle/>
        <a:p>
          <a:pPr rtl="0"/>
          <a:endParaRPr lang="en-US"/>
        </a:p>
      </dgm:t>
    </dgm:pt>
    <dgm:pt modelId="{FFE0333B-729E-42FE-A7C0-800B2F2696E1}" type="pres">
      <dgm:prSet presAssocID="{72E6E978-ACDC-4EB6-A64E-0818A3CE1713}" presName="circ3Tx" presStyleLbl="revTx" presStyleIdx="0" presStyleCnt="0">
        <dgm:presLayoutVars>
          <dgm:chMax val="0"/>
          <dgm:chPref val="0"/>
          <dgm:bulletEnabled val="1"/>
        </dgm:presLayoutVars>
      </dgm:prSet>
      <dgm:spPr/>
      <dgm:t>
        <a:bodyPr rtlCol="0"/>
        <a:lstStyle/>
        <a:p>
          <a:pPr rtl="0"/>
          <a:endParaRPr lang="en-US"/>
        </a:p>
      </dgm:t>
    </dgm:pt>
    <dgm:pt modelId="{2099A668-C280-49D5-BCD8-5B0BBA1B23FB}" type="pres">
      <dgm:prSet presAssocID="{3F365547-0919-4C94-A54E-69A7DF73309A}" presName="circ4" presStyleLbl="vennNode1" presStyleIdx="3" presStyleCnt="4"/>
      <dgm:spPr/>
      <dgm:t>
        <a:bodyPr rtlCol="0"/>
        <a:lstStyle/>
        <a:p>
          <a:pPr rtl="0"/>
          <a:endParaRPr lang="en-US"/>
        </a:p>
      </dgm:t>
    </dgm:pt>
    <dgm:pt modelId="{53047548-4711-4986-80C0-2FC135E160F7}" type="pres">
      <dgm:prSet presAssocID="{3F365547-0919-4C94-A54E-69A7DF73309A}" presName="circ4Tx" presStyleLbl="revTx" presStyleIdx="0" presStyleCnt="0">
        <dgm:presLayoutVars>
          <dgm:chMax val="0"/>
          <dgm:chPref val="0"/>
          <dgm:bulletEnabled val="1"/>
        </dgm:presLayoutVars>
      </dgm:prSet>
      <dgm:spPr/>
      <dgm:t>
        <a:bodyPr rtlCol="0"/>
        <a:lstStyle/>
        <a:p>
          <a:pPr rtl="0"/>
          <a:endParaRPr lang="en-US"/>
        </a:p>
      </dgm:t>
    </dgm:pt>
  </dgm:ptLst>
  <dgm:cxnLst>
    <dgm:cxn modelId="{48216F9C-11C3-49EB-906D-D6D952E132F7}" srcId="{94425BE1-5216-4905-BFA8-3A50E745A0F1}" destId="{7857A2B9-82F1-47E0-A1E4-CF4F93602F77}" srcOrd="1" destOrd="0" parTransId="{4CF2B930-4CBC-4FEC-8F76-E4271D22ACC1}" sibTransId="{FBF4032C-6BF0-45B2-963F-81F9DEBFE1BC}"/>
    <dgm:cxn modelId="{6AC4E105-A902-4A5A-8B9E-D7A078A7D07D}" type="presOf" srcId="{94425BE1-5216-4905-BFA8-3A50E745A0F1}" destId="{2EC7B525-8CD9-45FA-8836-339D46FDD2A6}" srcOrd="0" destOrd="0" presId="urn:microsoft.com/office/officeart/2005/8/layout/venn1"/>
    <dgm:cxn modelId="{C5F5C0DB-4986-45C7-A2F8-52FE2FE834DC}" type="presOf" srcId="{3F365547-0919-4C94-A54E-69A7DF73309A}" destId="{53047548-4711-4986-80C0-2FC135E160F7}" srcOrd="1" destOrd="0" presId="urn:microsoft.com/office/officeart/2005/8/layout/venn1"/>
    <dgm:cxn modelId="{2F090972-8063-4E53-A916-FC2B26CF354B}" type="presOf" srcId="{72E6E978-ACDC-4EB6-A64E-0818A3CE1713}" destId="{5E21A6BE-D36A-4A69-937B-6913B5BC53D3}" srcOrd="0" destOrd="0" presId="urn:microsoft.com/office/officeart/2005/8/layout/venn1"/>
    <dgm:cxn modelId="{469C8F9E-7D17-4437-84D3-65A893372C79}" type="presOf" srcId="{3F365547-0919-4C94-A54E-69A7DF73309A}" destId="{2099A668-C280-49D5-BCD8-5B0BBA1B23FB}" srcOrd="0" destOrd="0" presId="urn:microsoft.com/office/officeart/2005/8/layout/venn1"/>
    <dgm:cxn modelId="{996BEA56-B169-44D1-83A1-00DBF63A6C81}" type="presOf" srcId="{31A511EF-82E6-46F2-8D56-3B41766940E2}" destId="{22FB44DA-C928-4387-B026-8530B8BDD5D7}" srcOrd="0" destOrd="0" presId="urn:microsoft.com/office/officeart/2005/8/layout/venn1"/>
    <dgm:cxn modelId="{2FD75CCC-F144-4E90-A89B-6B8CF534C6A7}" srcId="{94425BE1-5216-4905-BFA8-3A50E745A0F1}" destId="{31A511EF-82E6-46F2-8D56-3B41766940E2}" srcOrd="0" destOrd="0" parTransId="{558EBD23-69F9-4C9C-951B-35AE04F45DF2}" sibTransId="{D9852E9F-9249-4BC7-9ED7-52FD5BC25B0D}"/>
    <dgm:cxn modelId="{11CDAA4E-BC2C-46A4-B99E-DF2F25706AD7}" type="presOf" srcId="{31A511EF-82E6-46F2-8D56-3B41766940E2}" destId="{7AB5939A-09FD-457D-8364-2463FA124054}" srcOrd="1" destOrd="0" presId="urn:microsoft.com/office/officeart/2005/8/layout/venn1"/>
    <dgm:cxn modelId="{6104AFCA-9C4D-4B5B-9B50-478C10678395}" type="presOf" srcId="{7857A2B9-82F1-47E0-A1E4-CF4F93602F77}" destId="{1C55AD7E-CE27-4395-8F69-0864A66B894A}" srcOrd="1" destOrd="0" presId="urn:microsoft.com/office/officeart/2005/8/layout/venn1"/>
    <dgm:cxn modelId="{8F9C65CA-CD63-4E75-812F-0489056A9E13}" srcId="{94425BE1-5216-4905-BFA8-3A50E745A0F1}" destId="{72E6E978-ACDC-4EB6-A64E-0818A3CE1713}" srcOrd="2" destOrd="0" parTransId="{6798258A-CE66-400B-BAA5-62EB85BD6B99}" sibTransId="{DBF0854F-D6D6-4677-842A-EC4FFEC6BDED}"/>
    <dgm:cxn modelId="{2A61243C-66D6-4F91-8D3C-FC2B404FF5F7}" type="presOf" srcId="{7857A2B9-82F1-47E0-A1E4-CF4F93602F77}" destId="{27C9E895-11CE-41C6-ACB6-0B7DF2E7BF75}" srcOrd="0" destOrd="0" presId="urn:microsoft.com/office/officeart/2005/8/layout/venn1"/>
    <dgm:cxn modelId="{F30C69FE-682A-4ED9-AAE3-0F06475C3E24}" type="presOf" srcId="{72E6E978-ACDC-4EB6-A64E-0818A3CE1713}" destId="{FFE0333B-729E-42FE-A7C0-800B2F2696E1}" srcOrd="1" destOrd="0" presId="urn:microsoft.com/office/officeart/2005/8/layout/venn1"/>
    <dgm:cxn modelId="{0FBA7D36-4A19-459D-8DE1-94836224200A}" srcId="{94425BE1-5216-4905-BFA8-3A50E745A0F1}" destId="{3F365547-0919-4C94-A54E-69A7DF73309A}" srcOrd="3" destOrd="0" parTransId="{36F3B829-1134-43FE-9040-CCCFCF9016EB}" sibTransId="{A8D71198-7393-4BB2-A6DF-A980A7496AE3}"/>
    <dgm:cxn modelId="{3B82F586-BEB1-40FA-ADF5-FB1B8CD14BCF}" type="presParOf" srcId="{2EC7B525-8CD9-45FA-8836-339D46FDD2A6}" destId="{22FB44DA-C928-4387-B026-8530B8BDD5D7}" srcOrd="0" destOrd="0" presId="urn:microsoft.com/office/officeart/2005/8/layout/venn1"/>
    <dgm:cxn modelId="{3BB9546F-3BC3-4E65-9087-7F0362B52010}" type="presParOf" srcId="{2EC7B525-8CD9-45FA-8836-339D46FDD2A6}" destId="{7AB5939A-09FD-457D-8364-2463FA124054}" srcOrd="1" destOrd="0" presId="urn:microsoft.com/office/officeart/2005/8/layout/venn1"/>
    <dgm:cxn modelId="{811E9D82-AEEE-4D14-B592-B48B69A86D15}" type="presParOf" srcId="{2EC7B525-8CD9-45FA-8836-339D46FDD2A6}" destId="{27C9E895-11CE-41C6-ACB6-0B7DF2E7BF75}" srcOrd="2" destOrd="0" presId="urn:microsoft.com/office/officeart/2005/8/layout/venn1"/>
    <dgm:cxn modelId="{1DF7B629-1731-4669-8635-549801DEF8D2}" type="presParOf" srcId="{2EC7B525-8CD9-45FA-8836-339D46FDD2A6}" destId="{1C55AD7E-CE27-4395-8F69-0864A66B894A}" srcOrd="3" destOrd="0" presId="urn:microsoft.com/office/officeart/2005/8/layout/venn1"/>
    <dgm:cxn modelId="{DB1B82FF-8059-4C0D-80E5-A20CACD5402D}" type="presParOf" srcId="{2EC7B525-8CD9-45FA-8836-339D46FDD2A6}" destId="{5E21A6BE-D36A-4A69-937B-6913B5BC53D3}" srcOrd="4" destOrd="0" presId="urn:microsoft.com/office/officeart/2005/8/layout/venn1"/>
    <dgm:cxn modelId="{5FC35545-8434-4FD3-9230-99247D61FE0D}" type="presParOf" srcId="{2EC7B525-8CD9-45FA-8836-339D46FDD2A6}" destId="{FFE0333B-729E-42FE-A7C0-800B2F2696E1}" srcOrd="5" destOrd="0" presId="urn:microsoft.com/office/officeart/2005/8/layout/venn1"/>
    <dgm:cxn modelId="{A125D005-F47D-46D5-8DFF-02D229FD40F4}" type="presParOf" srcId="{2EC7B525-8CD9-45FA-8836-339D46FDD2A6}" destId="{2099A668-C280-49D5-BCD8-5B0BBA1B23FB}" srcOrd="6" destOrd="0" presId="urn:microsoft.com/office/officeart/2005/8/layout/venn1"/>
    <dgm:cxn modelId="{B4E53818-A673-4BF7-B29B-86DE62A5433E}" type="presParOf" srcId="{2EC7B525-8CD9-45FA-8836-339D46FDD2A6}" destId="{53047548-4711-4986-80C0-2FC135E160F7}" srcOrd="7"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9A783D-F5B2-4DCC-BA2E-5640D044789F}">
      <dsp:nvSpPr>
        <dsp:cNvPr id="0" name=""/>
        <dsp:cNvSpPr/>
      </dsp:nvSpPr>
      <dsp:spPr>
        <a:xfrm>
          <a:off x="373495" y="1118182"/>
          <a:ext cx="2488035" cy="2488035"/>
        </a:xfrm>
        <a:prstGeom prst="blockArc">
          <a:avLst>
            <a:gd name="adj1" fmla="val 10800000"/>
            <a:gd name="adj2" fmla="val 16200000"/>
            <a:gd name="adj3" fmla="val 464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A737C0B-BD58-4229-A1C3-E2A44E868CB9}">
      <dsp:nvSpPr>
        <dsp:cNvPr id="0" name=""/>
        <dsp:cNvSpPr/>
      </dsp:nvSpPr>
      <dsp:spPr>
        <a:xfrm>
          <a:off x="373495" y="1118182"/>
          <a:ext cx="2488035" cy="2488035"/>
        </a:xfrm>
        <a:prstGeom prst="blockArc">
          <a:avLst>
            <a:gd name="adj1" fmla="val 5400000"/>
            <a:gd name="adj2" fmla="val 10800000"/>
            <a:gd name="adj3" fmla="val 464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B56FDDB-B44E-4281-A5F3-2F52349AD1BA}">
      <dsp:nvSpPr>
        <dsp:cNvPr id="0" name=""/>
        <dsp:cNvSpPr/>
      </dsp:nvSpPr>
      <dsp:spPr>
        <a:xfrm>
          <a:off x="373495" y="1118182"/>
          <a:ext cx="2488035" cy="2488035"/>
        </a:xfrm>
        <a:prstGeom prst="blockArc">
          <a:avLst>
            <a:gd name="adj1" fmla="val 0"/>
            <a:gd name="adj2" fmla="val 5400000"/>
            <a:gd name="adj3" fmla="val 464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5FB489D-4744-42DD-8ABC-D9C0418A6E88}">
      <dsp:nvSpPr>
        <dsp:cNvPr id="0" name=""/>
        <dsp:cNvSpPr/>
      </dsp:nvSpPr>
      <dsp:spPr>
        <a:xfrm>
          <a:off x="373495" y="1118182"/>
          <a:ext cx="2488035" cy="2488035"/>
        </a:xfrm>
        <a:prstGeom prst="blockArc">
          <a:avLst>
            <a:gd name="adj1" fmla="val 16200000"/>
            <a:gd name="adj2" fmla="val 0"/>
            <a:gd name="adj3" fmla="val 464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5002D5-010C-429B-8E83-03E155A5B707}">
      <dsp:nvSpPr>
        <dsp:cNvPr id="0" name=""/>
        <dsp:cNvSpPr/>
      </dsp:nvSpPr>
      <dsp:spPr>
        <a:xfrm>
          <a:off x="1044907" y="1789593"/>
          <a:ext cx="1145212" cy="1145212"/>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rtlCol="0" anchor="ctr" anchorCtr="0">
          <a:noAutofit/>
        </a:bodyPr>
        <a:lstStyle/>
        <a:p>
          <a:pPr lvl="0" algn="ctr" defTabSz="488950" rtl="0">
            <a:lnSpc>
              <a:spcPct val="90000"/>
            </a:lnSpc>
            <a:spcBef>
              <a:spcPct val="0"/>
            </a:spcBef>
            <a:spcAft>
              <a:spcPct val="35000"/>
            </a:spcAft>
          </a:pPr>
          <a:r>
            <a:rPr lang="ja-JP" altLang="en-US" sz="1100" kern="1200" noProof="0" dirty="0" smtClean="0">
              <a:latin typeface="Meiryo UI" panose="020B0604030504040204" pitchFamily="50" charset="-128"/>
              <a:ea typeface="Meiryo UI" panose="020B0604030504040204" pitchFamily="50" charset="-128"/>
            </a:rPr>
            <a:t>コンシューマー向け製品およびサービス</a:t>
          </a:r>
          <a:endParaRPr lang="ja-JP" altLang="en-US" sz="1100" kern="1200" noProof="0" dirty="0">
            <a:latin typeface="Meiryo UI" panose="020B0604030504040204" pitchFamily="50" charset="-128"/>
            <a:ea typeface="Meiryo UI" panose="020B0604030504040204" pitchFamily="50" charset="-128"/>
          </a:endParaRPr>
        </a:p>
      </dsp:txBody>
      <dsp:txXfrm>
        <a:off x="1212619" y="1957305"/>
        <a:ext cx="809788" cy="809788"/>
      </dsp:txXfrm>
    </dsp:sp>
    <dsp:sp modelId="{BD6582BC-7D62-4B6F-A5D1-0AE57EEA3EFD}">
      <dsp:nvSpPr>
        <dsp:cNvPr id="0" name=""/>
        <dsp:cNvSpPr/>
      </dsp:nvSpPr>
      <dsp:spPr>
        <a:xfrm>
          <a:off x="1216689" y="746217"/>
          <a:ext cx="801648" cy="801648"/>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rtlCol="0" anchor="ctr" anchorCtr="0">
          <a:noAutofit/>
        </a:bodyPr>
        <a:lstStyle/>
        <a:p>
          <a:pPr lvl="0" algn="ctr" defTabSz="444500" rtl="0">
            <a:lnSpc>
              <a:spcPct val="90000"/>
            </a:lnSpc>
            <a:spcBef>
              <a:spcPct val="0"/>
            </a:spcBef>
            <a:spcAft>
              <a:spcPct val="35000"/>
            </a:spcAft>
          </a:pPr>
          <a:r>
            <a:rPr lang="ja-JP" altLang="en-US" sz="1000" kern="1200" noProof="0" dirty="0" smtClean="0">
              <a:latin typeface="Meiryo UI" panose="020B0604030504040204" pitchFamily="50" charset="-128"/>
              <a:ea typeface="Meiryo UI" panose="020B0604030504040204" pitchFamily="50" charset="-128"/>
            </a:rPr>
            <a:t>耐久消費財</a:t>
          </a:r>
          <a:endParaRPr lang="ja-JP" altLang="en-US" sz="1000" kern="1200" noProof="0" dirty="0">
            <a:latin typeface="Meiryo UI" panose="020B0604030504040204" pitchFamily="50" charset="-128"/>
            <a:ea typeface="Meiryo UI" panose="020B0604030504040204" pitchFamily="50" charset="-128"/>
          </a:endParaRPr>
        </a:p>
      </dsp:txBody>
      <dsp:txXfrm>
        <a:off x="1334088" y="863616"/>
        <a:ext cx="566850" cy="566850"/>
      </dsp:txXfrm>
    </dsp:sp>
    <dsp:sp modelId="{FD270AAC-50A3-4636-B194-94E1C3F6E757}">
      <dsp:nvSpPr>
        <dsp:cNvPr id="0" name=""/>
        <dsp:cNvSpPr/>
      </dsp:nvSpPr>
      <dsp:spPr>
        <a:xfrm>
          <a:off x="2431847" y="1961375"/>
          <a:ext cx="801648" cy="801648"/>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rtlCol="0" anchor="ctr" anchorCtr="0">
          <a:noAutofit/>
        </a:bodyPr>
        <a:lstStyle/>
        <a:p>
          <a:pPr lvl="0" algn="ctr" defTabSz="444500" rtl="0">
            <a:lnSpc>
              <a:spcPct val="90000"/>
            </a:lnSpc>
            <a:spcBef>
              <a:spcPct val="0"/>
            </a:spcBef>
            <a:spcAft>
              <a:spcPct val="35000"/>
            </a:spcAft>
          </a:pPr>
          <a:r>
            <a:rPr lang="ja-JP" altLang="en-US" sz="1000" kern="1200" noProof="0" dirty="0" smtClean="0">
              <a:latin typeface="Meiryo UI" panose="020B0604030504040204" pitchFamily="50" charset="-128"/>
              <a:ea typeface="Meiryo UI" panose="020B0604030504040204" pitchFamily="50" charset="-128"/>
            </a:rPr>
            <a:t>エレクトロニクス</a:t>
          </a:r>
          <a:endParaRPr lang="ja-JP" altLang="en-US" sz="1000" kern="1200" noProof="0" dirty="0">
            <a:latin typeface="Meiryo UI" panose="020B0604030504040204" pitchFamily="50" charset="-128"/>
            <a:ea typeface="Meiryo UI" panose="020B0604030504040204" pitchFamily="50" charset="-128"/>
          </a:endParaRPr>
        </a:p>
      </dsp:txBody>
      <dsp:txXfrm>
        <a:off x="2549246" y="2078774"/>
        <a:ext cx="566850" cy="566850"/>
      </dsp:txXfrm>
    </dsp:sp>
    <dsp:sp modelId="{6F810E4F-8574-42C0-86A4-A217C02538AB}">
      <dsp:nvSpPr>
        <dsp:cNvPr id="0" name=""/>
        <dsp:cNvSpPr/>
      </dsp:nvSpPr>
      <dsp:spPr>
        <a:xfrm>
          <a:off x="1216689" y="3176534"/>
          <a:ext cx="801648" cy="801648"/>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rtlCol="0" anchor="ctr" anchorCtr="0">
          <a:noAutofit/>
        </a:bodyPr>
        <a:lstStyle/>
        <a:p>
          <a:pPr lvl="0" algn="ctr" defTabSz="444500" rtl="0">
            <a:lnSpc>
              <a:spcPct val="90000"/>
            </a:lnSpc>
            <a:spcBef>
              <a:spcPct val="0"/>
            </a:spcBef>
            <a:spcAft>
              <a:spcPct val="35000"/>
            </a:spcAft>
          </a:pPr>
          <a:r>
            <a:rPr lang="ja-JP" altLang="en-US" sz="1000" kern="1200" noProof="0" dirty="0" smtClean="0">
              <a:latin typeface="Meiryo UI" panose="020B0604030504040204" pitchFamily="50" charset="-128"/>
              <a:ea typeface="Meiryo UI" panose="020B0604030504040204" pitchFamily="50" charset="-128"/>
            </a:rPr>
            <a:t>医療</a:t>
          </a:r>
          <a:endParaRPr lang="ja-JP" altLang="en-US" sz="1000" kern="1200" noProof="0" dirty="0">
            <a:latin typeface="Meiryo UI" panose="020B0604030504040204" pitchFamily="50" charset="-128"/>
            <a:ea typeface="Meiryo UI" panose="020B0604030504040204" pitchFamily="50" charset="-128"/>
          </a:endParaRPr>
        </a:p>
      </dsp:txBody>
      <dsp:txXfrm>
        <a:off x="1334088" y="3293933"/>
        <a:ext cx="566850" cy="566850"/>
      </dsp:txXfrm>
    </dsp:sp>
    <dsp:sp modelId="{65D72103-F6CF-452C-9010-CFD11BA6E749}">
      <dsp:nvSpPr>
        <dsp:cNvPr id="0" name=""/>
        <dsp:cNvSpPr/>
      </dsp:nvSpPr>
      <dsp:spPr>
        <a:xfrm>
          <a:off x="1530" y="1961375"/>
          <a:ext cx="801648" cy="801648"/>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rtlCol="0" anchor="ctr" anchorCtr="0">
          <a:noAutofit/>
        </a:bodyPr>
        <a:lstStyle/>
        <a:p>
          <a:pPr lvl="0" algn="ctr" defTabSz="444500" rtl="0">
            <a:lnSpc>
              <a:spcPct val="90000"/>
            </a:lnSpc>
            <a:spcBef>
              <a:spcPct val="0"/>
            </a:spcBef>
            <a:spcAft>
              <a:spcPct val="35000"/>
            </a:spcAft>
          </a:pPr>
          <a:r>
            <a:rPr lang="ja-JP" altLang="en-US" sz="1000" kern="1200" noProof="0" dirty="0" smtClean="0">
              <a:latin typeface="Meiryo UI" panose="020B0604030504040204" pitchFamily="50" charset="-128"/>
              <a:ea typeface="Meiryo UI" panose="020B0604030504040204" pitchFamily="50" charset="-128"/>
            </a:rPr>
            <a:t>食品</a:t>
          </a:r>
          <a:endParaRPr lang="ja-JP" altLang="en-US" sz="1000" kern="1200" noProof="0" dirty="0">
            <a:latin typeface="Meiryo UI" panose="020B0604030504040204" pitchFamily="50" charset="-128"/>
            <a:ea typeface="Meiryo UI" panose="020B0604030504040204" pitchFamily="50" charset="-128"/>
          </a:endParaRPr>
        </a:p>
      </dsp:txBody>
      <dsp:txXfrm>
        <a:off x="118929" y="2078774"/>
        <a:ext cx="566850" cy="5668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F06B5A-2195-4E59-80BD-B28AD7D69EF8}">
      <dsp:nvSpPr>
        <dsp:cNvPr id="0" name=""/>
        <dsp:cNvSpPr/>
      </dsp:nvSpPr>
      <dsp:spPr>
        <a:xfrm>
          <a:off x="373720" y="1155532"/>
          <a:ext cx="2489534" cy="2489534"/>
        </a:xfrm>
        <a:prstGeom prst="blockArc">
          <a:avLst>
            <a:gd name="adj1" fmla="val 10800000"/>
            <a:gd name="adj2" fmla="val 16200000"/>
            <a:gd name="adj3" fmla="val 464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8D156EC-0ECD-4B80-8721-D603008A70E6}">
      <dsp:nvSpPr>
        <dsp:cNvPr id="0" name=""/>
        <dsp:cNvSpPr/>
      </dsp:nvSpPr>
      <dsp:spPr>
        <a:xfrm>
          <a:off x="373720" y="1155532"/>
          <a:ext cx="2489534" cy="2489534"/>
        </a:xfrm>
        <a:prstGeom prst="blockArc">
          <a:avLst>
            <a:gd name="adj1" fmla="val 5400000"/>
            <a:gd name="adj2" fmla="val 10800000"/>
            <a:gd name="adj3" fmla="val 464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093E4FB-CA0B-4CA5-854F-D3A5B8D8DFC5}">
      <dsp:nvSpPr>
        <dsp:cNvPr id="0" name=""/>
        <dsp:cNvSpPr/>
      </dsp:nvSpPr>
      <dsp:spPr>
        <a:xfrm>
          <a:off x="373720" y="1155532"/>
          <a:ext cx="2489534" cy="2489534"/>
        </a:xfrm>
        <a:prstGeom prst="blockArc">
          <a:avLst>
            <a:gd name="adj1" fmla="val 0"/>
            <a:gd name="adj2" fmla="val 5400000"/>
            <a:gd name="adj3" fmla="val 464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5FB489D-4744-42DD-8ABC-D9C0418A6E88}">
      <dsp:nvSpPr>
        <dsp:cNvPr id="0" name=""/>
        <dsp:cNvSpPr/>
      </dsp:nvSpPr>
      <dsp:spPr>
        <a:xfrm>
          <a:off x="373720" y="1155532"/>
          <a:ext cx="2489534" cy="2489534"/>
        </a:xfrm>
        <a:prstGeom prst="blockArc">
          <a:avLst>
            <a:gd name="adj1" fmla="val 16200000"/>
            <a:gd name="adj2" fmla="val 0"/>
            <a:gd name="adj3" fmla="val 464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5002D5-010C-429B-8E83-03E155A5B707}">
      <dsp:nvSpPr>
        <dsp:cNvPr id="0" name=""/>
        <dsp:cNvSpPr/>
      </dsp:nvSpPr>
      <dsp:spPr>
        <a:xfrm>
          <a:off x="1045536" y="1827348"/>
          <a:ext cx="1145902" cy="1145902"/>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rtlCol="0" anchor="ctr" anchorCtr="0">
          <a:noAutofit/>
        </a:bodyPr>
        <a:lstStyle/>
        <a:p>
          <a:pPr lvl="0" algn="ctr" defTabSz="577850" rtl="0">
            <a:lnSpc>
              <a:spcPct val="90000"/>
            </a:lnSpc>
            <a:spcBef>
              <a:spcPct val="0"/>
            </a:spcBef>
            <a:spcAft>
              <a:spcPct val="35000"/>
            </a:spcAft>
          </a:pPr>
          <a:r>
            <a:rPr lang="ja-JP" altLang="en-US" sz="1300" kern="1200" noProof="0" dirty="0" smtClean="0">
              <a:latin typeface="Meiryo UI" panose="020B0604030504040204" pitchFamily="50" charset="-128"/>
              <a:ea typeface="Meiryo UI" panose="020B0604030504040204" pitchFamily="50" charset="-128"/>
            </a:rPr>
            <a:t>リサーチ ネットワーク</a:t>
          </a:r>
          <a:endParaRPr lang="ja-JP" altLang="en-US" sz="1300" kern="1200" noProof="0" dirty="0">
            <a:latin typeface="Meiryo UI" panose="020B0604030504040204" pitchFamily="50" charset="-128"/>
            <a:ea typeface="Meiryo UI" panose="020B0604030504040204" pitchFamily="50" charset="-128"/>
          </a:endParaRPr>
        </a:p>
      </dsp:txBody>
      <dsp:txXfrm>
        <a:off x="1213349" y="1995161"/>
        <a:ext cx="810276" cy="810276"/>
      </dsp:txXfrm>
    </dsp:sp>
    <dsp:sp modelId="{BD6582BC-7D62-4B6F-A5D1-0AE57EEA3EFD}">
      <dsp:nvSpPr>
        <dsp:cNvPr id="0" name=""/>
        <dsp:cNvSpPr/>
      </dsp:nvSpPr>
      <dsp:spPr>
        <a:xfrm>
          <a:off x="1217422" y="783343"/>
          <a:ext cx="802131" cy="802131"/>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rtlCol="0" anchor="ctr" anchorCtr="0">
          <a:noAutofit/>
        </a:bodyPr>
        <a:lstStyle/>
        <a:p>
          <a:pPr lvl="0" algn="ctr" defTabSz="400050" rtl="0">
            <a:lnSpc>
              <a:spcPct val="90000"/>
            </a:lnSpc>
            <a:spcBef>
              <a:spcPct val="0"/>
            </a:spcBef>
            <a:spcAft>
              <a:spcPct val="35000"/>
            </a:spcAft>
          </a:pPr>
          <a:r>
            <a:rPr lang="ja-JP" altLang="en-US" sz="900" kern="1200" noProof="0" dirty="0" smtClean="0">
              <a:latin typeface="Meiryo UI" panose="020B0604030504040204" pitchFamily="50" charset="-128"/>
              <a:ea typeface="Meiryo UI" panose="020B0604030504040204" pitchFamily="50" charset="-128"/>
            </a:rPr>
            <a:t>グローバル データ</a:t>
          </a:r>
          <a:endParaRPr lang="ja-JP" altLang="en-US" sz="900" kern="1200" noProof="0" dirty="0">
            <a:latin typeface="Meiryo UI" panose="020B0604030504040204" pitchFamily="50" charset="-128"/>
            <a:ea typeface="Meiryo UI" panose="020B0604030504040204" pitchFamily="50" charset="-128"/>
          </a:endParaRPr>
        </a:p>
      </dsp:txBody>
      <dsp:txXfrm>
        <a:off x="1334891" y="900812"/>
        <a:ext cx="567193" cy="567193"/>
      </dsp:txXfrm>
    </dsp:sp>
    <dsp:sp modelId="{4F208FBD-60FE-4384-9727-45010A37DD1D}">
      <dsp:nvSpPr>
        <dsp:cNvPr id="0" name=""/>
        <dsp:cNvSpPr/>
      </dsp:nvSpPr>
      <dsp:spPr>
        <a:xfrm>
          <a:off x="2433312" y="1999234"/>
          <a:ext cx="802131" cy="802131"/>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rtlCol="0" anchor="ctr" anchorCtr="0">
          <a:noAutofit/>
        </a:bodyPr>
        <a:lstStyle/>
        <a:p>
          <a:pPr lvl="0" algn="ctr" defTabSz="400050" rtl="0">
            <a:lnSpc>
              <a:spcPct val="90000"/>
            </a:lnSpc>
            <a:spcBef>
              <a:spcPct val="0"/>
            </a:spcBef>
            <a:spcAft>
              <a:spcPct val="35000"/>
            </a:spcAft>
          </a:pPr>
          <a:r>
            <a:rPr lang="ja-JP" altLang="en-US" sz="900" kern="1200" noProof="0" dirty="0" smtClean="0">
              <a:latin typeface="Meiryo UI" panose="020B0604030504040204" pitchFamily="50" charset="-128"/>
              <a:ea typeface="Meiryo UI" panose="020B0604030504040204" pitchFamily="50" charset="-128"/>
            </a:rPr>
            <a:t>ベンチマーク</a:t>
          </a:r>
          <a:endParaRPr lang="ja-JP" altLang="en-US" sz="900" kern="1200" noProof="0" dirty="0">
            <a:latin typeface="Meiryo UI" panose="020B0604030504040204" pitchFamily="50" charset="-128"/>
            <a:ea typeface="Meiryo UI" panose="020B0604030504040204" pitchFamily="50" charset="-128"/>
          </a:endParaRPr>
        </a:p>
      </dsp:txBody>
      <dsp:txXfrm>
        <a:off x="2550781" y="2116703"/>
        <a:ext cx="567193" cy="567193"/>
      </dsp:txXfrm>
    </dsp:sp>
    <dsp:sp modelId="{62E303EC-C8C6-4276-B158-8579C8E5C923}">
      <dsp:nvSpPr>
        <dsp:cNvPr id="0" name=""/>
        <dsp:cNvSpPr/>
      </dsp:nvSpPr>
      <dsp:spPr>
        <a:xfrm>
          <a:off x="1217422" y="3215124"/>
          <a:ext cx="802131" cy="802131"/>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rtlCol="0" anchor="ctr" anchorCtr="0">
          <a:noAutofit/>
        </a:bodyPr>
        <a:lstStyle/>
        <a:p>
          <a:pPr lvl="0" algn="ctr" defTabSz="400050" rtl="0">
            <a:lnSpc>
              <a:spcPct val="90000"/>
            </a:lnSpc>
            <a:spcBef>
              <a:spcPct val="0"/>
            </a:spcBef>
            <a:spcAft>
              <a:spcPct val="35000"/>
            </a:spcAft>
          </a:pPr>
          <a:r>
            <a:rPr lang="ja-JP" altLang="en-US" sz="900" kern="1200" noProof="0" dirty="0" smtClean="0">
              <a:latin typeface="Meiryo UI" panose="020B0604030504040204" pitchFamily="50" charset="-128"/>
              <a:ea typeface="Meiryo UI" panose="020B0604030504040204" pitchFamily="50" charset="-128"/>
            </a:rPr>
            <a:t>ブランド インテリジェンス</a:t>
          </a:r>
          <a:endParaRPr lang="ja-JP" altLang="en-US" sz="900" kern="1200" noProof="0" dirty="0">
            <a:latin typeface="Meiryo UI" panose="020B0604030504040204" pitchFamily="50" charset="-128"/>
            <a:ea typeface="Meiryo UI" panose="020B0604030504040204" pitchFamily="50" charset="-128"/>
          </a:endParaRPr>
        </a:p>
      </dsp:txBody>
      <dsp:txXfrm>
        <a:off x="1334891" y="3332593"/>
        <a:ext cx="567193" cy="567193"/>
      </dsp:txXfrm>
    </dsp:sp>
    <dsp:sp modelId="{B7D94DD8-4746-4DB5-A9B7-87F44BD7DA33}">
      <dsp:nvSpPr>
        <dsp:cNvPr id="0" name=""/>
        <dsp:cNvSpPr/>
      </dsp:nvSpPr>
      <dsp:spPr>
        <a:xfrm>
          <a:off x="1531" y="1999234"/>
          <a:ext cx="802131" cy="802131"/>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rtlCol="0" anchor="ctr" anchorCtr="0">
          <a:noAutofit/>
        </a:bodyPr>
        <a:lstStyle/>
        <a:p>
          <a:pPr lvl="0" algn="ctr" defTabSz="400050" rtl="0">
            <a:lnSpc>
              <a:spcPct val="90000"/>
            </a:lnSpc>
            <a:spcBef>
              <a:spcPct val="0"/>
            </a:spcBef>
            <a:spcAft>
              <a:spcPct val="35000"/>
            </a:spcAft>
          </a:pPr>
          <a:r>
            <a:rPr lang="ja-JP" altLang="en-US" sz="900" kern="1200" noProof="0" dirty="0" smtClean="0">
              <a:latin typeface="Meiryo UI" panose="020B0604030504040204" pitchFamily="50" charset="-128"/>
              <a:ea typeface="Meiryo UI" panose="020B0604030504040204" pitchFamily="50" charset="-128"/>
            </a:rPr>
            <a:t>傾向</a:t>
          </a:r>
          <a:endParaRPr lang="ja-JP" altLang="en-US" sz="900" kern="1200" noProof="0" dirty="0">
            <a:latin typeface="Meiryo UI" panose="020B0604030504040204" pitchFamily="50" charset="-128"/>
            <a:ea typeface="Meiryo UI" panose="020B0604030504040204" pitchFamily="50" charset="-128"/>
          </a:endParaRPr>
        </a:p>
      </dsp:txBody>
      <dsp:txXfrm>
        <a:off x="119000" y="2116703"/>
        <a:ext cx="567193" cy="5671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BFE174-2633-4C76-9E34-B9E6281630FC}">
      <dsp:nvSpPr>
        <dsp:cNvPr id="0" name=""/>
        <dsp:cNvSpPr/>
      </dsp:nvSpPr>
      <dsp:spPr>
        <a:xfrm>
          <a:off x="325328" y="1181563"/>
          <a:ext cx="2584370" cy="2584370"/>
        </a:xfrm>
        <a:prstGeom prst="blockArc">
          <a:avLst>
            <a:gd name="adj1" fmla="val 11880000"/>
            <a:gd name="adj2" fmla="val 16200000"/>
            <a:gd name="adj3" fmla="val 4639"/>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A99646A-DC8B-4820-AB30-806A2969E974}">
      <dsp:nvSpPr>
        <dsp:cNvPr id="0" name=""/>
        <dsp:cNvSpPr/>
      </dsp:nvSpPr>
      <dsp:spPr>
        <a:xfrm>
          <a:off x="325328" y="1181563"/>
          <a:ext cx="2584370" cy="2584370"/>
        </a:xfrm>
        <a:prstGeom prst="blockArc">
          <a:avLst>
            <a:gd name="adj1" fmla="val 7560000"/>
            <a:gd name="adj2" fmla="val 11880000"/>
            <a:gd name="adj3" fmla="val 4639"/>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F81F1FF-65F4-4B12-B585-A2C6DFD41A08}">
      <dsp:nvSpPr>
        <dsp:cNvPr id="0" name=""/>
        <dsp:cNvSpPr/>
      </dsp:nvSpPr>
      <dsp:spPr>
        <a:xfrm>
          <a:off x="325328" y="1181563"/>
          <a:ext cx="2584370" cy="2584370"/>
        </a:xfrm>
        <a:prstGeom prst="blockArc">
          <a:avLst>
            <a:gd name="adj1" fmla="val 3240000"/>
            <a:gd name="adj2" fmla="val 7560000"/>
            <a:gd name="adj3" fmla="val 4639"/>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9FAE67E-6718-4FEB-B58F-524E280EC826}">
      <dsp:nvSpPr>
        <dsp:cNvPr id="0" name=""/>
        <dsp:cNvSpPr/>
      </dsp:nvSpPr>
      <dsp:spPr>
        <a:xfrm>
          <a:off x="325328" y="1181563"/>
          <a:ext cx="2584370" cy="2584370"/>
        </a:xfrm>
        <a:prstGeom prst="blockArc">
          <a:avLst>
            <a:gd name="adj1" fmla="val 20520000"/>
            <a:gd name="adj2" fmla="val 3240000"/>
            <a:gd name="adj3" fmla="val 4639"/>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95DC414-F427-4721-AA99-74967B2EEB24}">
      <dsp:nvSpPr>
        <dsp:cNvPr id="0" name=""/>
        <dsp:cNvSpPr/>
      </dsp:nvSpPr>
      <dsp:spPr>
        <a:xfrm>
          <a:off x="325328" y="1181563"/>
          <a:ext cx="2584370" cy="2584370"/>
        </a:xfrm>
        <a:prstGeom prst="blockArc">
          <a:avLst>
            <a:gd name="adj1" fmla="val 16200000"/>
            <a:gd name="adj2" fmla="val 20520000"/>
            <a:gd name="adj3" fmla="val 4639"/>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5002D5-010C-429B-8E83-03E155A5B707}">
      <dsp:nvSpPr>
        <dsp:cNvPr id="0" name=""/>
        <dsp:cNvSpPr/>
      </dsp:nvSpPr>
      <dsp:spPr>
        <a:xfrm>
          <a:off x="1022792" y="1879027"/>
          <a:ext cx="1189441" cy="1189441"/>
        </a:xfrm>
        <a:prstGeom prst="ellips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rtlCol="0" anchor="ctr" anchorCtr="0">
          <a:noAutofit/>
        </a:bodyPr>
        <a:lstStyle/>
        <a:p>
          <a:pPr lvl="0" algn="ctr" defTabSz="666750" rtl="0">
            <a:lnSpc>
              <a:spcPct val="90000"/>
            </a:lnSpc>
            <a:spcBef>
              <a:spcPct val="0"/>
            </a:spcBef>
            <a:spcAft>
              <a:spcPct val="35000"/>
            </a:spcAft>
          </a:pPr>
          <a:r>
            <a:rPr lang="ja-JP" altLang="en-US" sz="1500" kern="1200" noProof="0" dirty="0" smtClean="0">
              <a:latin typeface="Meiryo UI" panose="020B0604030504040204" pitchFamily="50" charset="-128"/>
              <a:ea typeface="Meiryo UI" panose="020B0604030504040204" pitchFamily="50" charset="-128"/>
            </a:rPr>
            <a:t>業種とテクノロジ市場</a:t>
          </a:r>
          <a:endParaRPr lang="ja-JP" altLang="en-US" sz="1500" kern="1200" noProof="0" dirty="0">
            <a:latin typeface="Meiryo UI" panose="020B0604030504040204" pitchFamily="50" charset="-128"/>
            <a:ea typeface="Meiryo UI" panose="020B0604030504040204" pitchFamily="50" charset="-128"/>
          </a:endParaRPr>
        </a:p>
      </dsp:txBody>
      <dsp:txXfrm>
        <a:off x="1196982" y="2053217"/>
        <a:ext cx="841061" cy="841061"/>
      </dsp:txXfrm>
    </dsp:sp>
    <dsp:sp modelId="{706397F1-7B6F-4F90-B867-7FA944DD4D4B}">
      <dsp:nvSpPr>
        <dsp:cNvPr id="0" name=""/>
        <dsp:cNvSpPr/>
      </dsp:nvSpPr>
      <dsp:spPr>
        <a:xfrm>
          <a:off x="1201209" y="795232"/>
          <a:ext cx="832608" cy="832608"/>
        </a:xfrm>
        <a:prstGeom prst="ellips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rtlCol="0" anchor="ctr" anchorCtr="0">
          <a:noAutofit/>
        </a:bodyPr>
        <a:lstStyle/>
        <a:p>
          <a:pPr lvl="0" algn="ctr" defTabSz="622300" rtl="0">
            <a:lnSpc>
              <a:spcPct val="90000"/>
            </a:lnSpc>
            <a:spcBef>
              <a:spcPct val="0"/>
            </a:spcBef>
            <a:spcAft>
              <a:spcPct val="35000"/>
            </a:spcAft>
          </a:pPr>
          <a:r>
            <a:rPr lang="ja-JP" altLang="en-US" sz="1400" kern="1200" noProof="0" dirty="0" smtClean="0">
              <a:latin typeface="Meiryo UI" panose="020B0604030504040204" pitchFamily="50" charset="-128"/>
              <a:ea typeface="Meiryo UI" panose="020B0604030504040204" pitchFamily="50" charset="-128"/>
            </a:rPr>
            <a:t>金融</a:t>
          </a:r>
          <a:endParaRPr lang="ja-JP" altLang="en-US" sz="1400" kern="1200" noProof="0" dirty="0">
            <a:latin typeface="Meiryo UI" panose="020B0604030504040204" pitchFamily="50" charset="-128"/>
            <a:ea typeface="Meiryo UI" panose="020B0604030504040204" pitchFamily="50" charset="-128"/>
          </a:endParaRPr>
        </a:p>
      </dsp:txBody>
      <dsp:txXfrm>
        <a:off x="1323142" y="917165"/>
        <a:ext cx="588742" cy="588742"/>
      </dsp:txXfrm>
    </dsp:sp>
    <dsp:sp modelId="{29583AF0-0E28-42A0-8D81-653A8B81695C}">
      <dsp:nvSpPr>
        <dsp:cNvPr id="0" name=""/>
        <dsp:cNvSpPr/>
      </dsp:nvSpPr>
      <dsp:spPr>
        <a:xfrm>
          <a:off x="2401643" y="1667399"/>
          <a:ext cx="832608" cy="832608"/>
        </a:xfrm>
        <a:prstGeom prst="ellips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rtlCol="0" anchor="ctr" anchorCtr="0">
          <a:noAutofit/>
        </a:bodyPr>
        <a:lstStyle/>
        <a:p>
          <a:pPr lvl="0" algn="ctr" defTabSz="622300" rtl="0">
            <a:lnSpc>
              <a:spcPct val="90000"/>
            </a:lnSpc>
            <a:spcBef>
              <a:spcPct val="0"/>
            </a:spcBef>
            <a:spcAft>
              <a:spcPct val="35000"/>
            </a:spcAft>
          </a:pPr>
          <a:r>
            <a:rPr lang="ja-JP" altLang="en-US" sz="1400" kern="1200" noProof="0" dirty="0" smtClean="0">
              <a:latin typeface="Meiryo UI" panose="020B0604030504040204" pitchFamily="50" charset="-128"/>
              <a:ea typeface="Meiryo UI" panose="020B0604030504040204" pitchFamily="50" charset="-128"/>
            </a:rPr>
            <a:t>メディア</a:t>
          </a:r>
          <a:endParaRPr lang="ja-JP" altLang="en-US" sz="1400" kern="1200" noProof="0" dirty="0">
            <a:latin typeface="Meiryo UI" panose="020B0604030504040204" pitchFamily="50" charset="-128"/>
            <a:ea typeface="Meiryo UI" panose="020B0604030504040204" pitchFamily="50" charset="-128"/>
          </a:endParaRPr>
        </a:p>
      </dsp:txBody>
      <dsp:txXfrm>
        <a:off x="2523576" y="1789332"/>
        <a:ext cx="588742" cy="588742"/>
      </dsp:txXfrm>
    </dsp:sp>
    <dsp:sp modelId="{59E2355A-1EAB-4CCA-AC8F-02D9581B17F5}">
      <dsp:nvSpPr>
        <dsp:cNvPr id="0" name=""/>
        <dsp:cNvSpPr/>
      </dsp:nvSpPr>
      <dsp:spPr>
        <a:xfrm>
          <a:off x="1943118" y="3078594"/>
          <a:ext cx="832608" cy="832608"/>
        </a:xfrm>
        <a:prstGeom prst="ellips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rtlCol="0" anchor="ctr" anchorCtr="0">
          <a:noAutofit/>
        </a:bodyPr>
        <a:lstStyle/>
        <a:p>
          <a:pPr lvl="0" algn="ctr" defTabSz="622300" rtl="0">
            <a:lnSpc>
              <a:spcPct val="90000"/>
            </a:lnSpc>
            <a:spcBef>
              <a:spcPct val="0"/>
            </a:spcBef>
            <a:spcAft>
              <a:spcPct val="35000"/>
            </a:spcAft>
          </a:pPr>
          <a:r>
            <a:rPr lang="ja-JP" altLang="en-US" sz="1400" kern="1200" noProof="0" dirty="0" smtClean="0">
              <a:latin typeface="Meiryo UI" panose="020B0604030504040204" pitchFamily="50" charset="-128"/>
              <a:ea typeface="Meiryo UI" panose="020B0604030504040204" pitchFamily="50" charset="-128"/>
            </a:rPr>
            <a:t>機械</a:t>
          </a:r>
          <a:endParaRPr lang="ja-JP" altLang="en-US" sz="1400" kern="1200" noProof="0" dirty="0">
            <a:latin typeface="Meiryo UI" panose="020B0604030504040204" pitchFamily="50" charset="-128"/>
            <a:ea typeface="Meiryo UI" panose="020B0604030504040204" pitchFamily="50" charset="-128"/>
          </a:endParaRPr>
        </a:p>
      </dsp:txBody>
      <dsp:txXfrm>
        <a:off x="2065051" y="3200527"/>
        <a:ext cx="588742" cy="588742"/>
      </dsp:txXfrm>
    </dsp:sp>
    <dsp:sp modelId="{DEF63668-B5CC-4B19-9781-A439DB715929}">
      <dsp:nvSpPr>
        <dsp:cNvPr id="0" name=""/>
        <dsp:cNvSpPr/>
      </dsp:nvSpPr>
      <dsp:spPr>
        <a:xfrm>
          <a:off x="459300" y="3078594"/>
          <a:ext cx="832608" cy="832608"/>
        </a:xfrm>
        <a:prstGeom prst="ellips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rtlCol="0" anchor="ctr" anchorCtr="0">
          <a:noAutofit/>
        </a:bodyPr>
        <a:lstStyle/>
        <a:p>
          <a:pPr lvl="0" algn="ctr" defTabSz="622300" rtl="0">
            <a:lnSpc>
              <a:spcPct val="90000"/>
            </a:lnSpc>
            <a:spcBef>
              <a:spcPct val="0"/>
            </a:spcBef>
            <a:spcAft>
              <a:spcPct val="35000"/>
            </a:spcAft>
          </a:pPr>
          <a:r>
            <a:rPr lang="ja-JP" altLang="en-US" sz="1400" kern="1200" noProof="0" dirty="0" smtClean="0">
              <a:latin typeface="Meiryo UI" panose="020B0604030504040204" pitchFamily="50" charset="-128"/>
              <a:ea typeface="Meiryo UI" panose="020B0604030504040204" pitchFamily="50" charset="-128"/>
            </a:rPr>
            <a:t>貿易</a:t>
          </a:r>
          <a:endParaRPr lang="ja-JP" altLang="en-US" sz="1400" kern="1200" noProof="0" dirty="0">
            <a:latin typeface="Meiryo UI" panose="020B0604030504040204" pitchFamily="50" charset="-128"/>
            <a:ea typeface="Meiryo UI" panose="020B0604030504040204" pitchFamily="50" charset="-128"/>
          </a:endParaRPr>
        </a:p>
      </dsp:txBody>
      <dsp:txXfrm>
        <a:off x="581233" y="3200527"/>
        <a:ext cx="588742" cy="588742"/>
      </dsp:txXfrm>
    </dsp:sp>
    <dsp:sp modelId="{DA035073-3C95-428D-888D-88D84B959E42}">
      <dsp:nvSpPr>
        <dsp:cNvPr id="0" name=""/>
        <dsp:cNvSpPr/>
      </dsp:nvSpPr>
      <dsp:spPr>
        <a:xfrm>
          <a:off x="774" y="1667399"/>
          <a:ext cx="832608" cy="832608"/>
        </a:xfrm>
        <a:prstGeom prst="ellips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rtlCol="0" anchor="ctr" anchorCtr="0">
          <a:noAutofit/>
        </a:bodyPr>
        <a:lstStyle/>
        <a:p>
          <a:pPr lvl="0" algn="ctr" defTabSz="622300" rtl="0">
            <a:lnSpc>
              <a:spcPct val="90000"/>
            </a:lnSpc>
            <a:spcBef>
              <a:spcPct val="0"/>
            </a:spcBef>
            <a:spcAft>
              <a:spcPct val="35000"/>
            </a:spcAft>
          </a:pPr>
          <a:r>
            <a:rPr lang="en-US" altLang="ja-JP" sz="1400" kern="1200" noProof="0" dirty="0" smtClean="0">
              <a:latin typeface="Meiryo UI" panose="020B0604030504040204" pitchFamily="50" charset="-128"/>
              <a:ea typeface="Meiryo UI" panose="020B0604030504040204" pitchFamily="50" charset="-128"/>
            </a:rPr>
            <a:t>B2B </a:t>
          </a:r>
          <a:r>
            <a:rPr lang="ja-JP" altLang="en-US" sz="1400" kern="1200" noProof="0" dirty="0" smtClean="0">
              <a:latin typeface="Meiryo UI" panose="020B0604030504040204" pitchFamily="50" charset="-128"/>
              <a:ea typeface="Meiryo UI" panose="020B0604030504040204" pitchFamily="50" charset="-128"/>
            </a:rPr>
            <a:t>サービス</a:t>
          </a:r>
          <a:endParaRPr lang="ja-JP" altLang="en-US" sz="1400" kern="1200" noProof="0" dirty="0">
            <a:latin typeface="Meiryo UI" panose="020B0604030504040204" pitchFamily="50" charset="-128"/>
            <a:ea typeface="Meiryo UI" panose="020B0604030504040204" pitchFamily="50" charset="-128"/>
          </a:endParaRPr>
        </a:p>
      </dsp:txBody>
      <dsp:txXfrm>
        <a:off x="122707" y="1789332"/>
        <a:ext cx="588742" cy="5887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A20964FE-3E6A-4667-91FE-43BAADC22958}" type="datetime4">
              <a:rPr lang="ja-JP" altLang="en-US" smtClean="0">
                <a:latin typeface="Meiryo UI" panose="020B0604030504040204" pitchFamily="50" charset="-128"/>
                <a:ea typeface="Meiryo UI" panose="020B0604030504040204" pitchFamily="50" charset="-128"/>
              </a:rPr>
              <a:t>2018年1月17日</a:t>
            </a:fld>
            <a:endParaRPr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98ED8CD-4E4C-49AC-BDC6-2963BA49E54F}" type="slidenum">
              <a:rPr lang="en-US" altLang="ja-JP">
                <a:latin typeface="Meiryo UI" panose="020B0604030504040204" pitchFamily="50" charset="-128"/>
                <a:ea typeface="Meiryo UI" panose="020B0604030504040204" pitchFamily="50" charset="-128"/>
              </a:r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noProof="0" dirty="0"/>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497831FB-FB41-4E3C-AB3B-1C09BC62C48D}" type="datetime4">
              <a:rPr lang="ja-JP" altLang="en-US" smtClean="0"/>
              <a:pPr/>
              <a:t>2018年1月17日</a:t>
            </a:fld>
            <a:endParaRPr lang="ja-JP" altLang="en-US" dirty="0"/>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ja-JP" altLang="en-US" noProof="0" dirty="0"/>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noProof="0" dirty="0"/>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5FB91549-43BF-425A-AF25-75262019208C}" type="slidenum">
              <a:rPr lang="en-US" altLang="ja-JP" noProof="0" smtClean="0"/>
              <a:pPr/>
              <a:t>‹#›</a:t>
            </a:fld>
            <a:endParaRPr lang="ja-JP" altLang="en-US" noProof="0" dirty="0"/>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2"/>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2"/>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2"/>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2"/>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2"/>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皆さん、こんにちは。湖州師範学院のインターン生史明航と申します。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今日は私がこの五ヶ月間、</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JAST</a:t>
            </a:r>
            <a:r>
              <a:rPr lang="ja-JP" altLang="ja-JP" sz="1200" kern="1200" dirty="0" err="1" smtClean="0">
                <a:solidFill>
                  <a:schemeClr val="tx2"/>
                </a:solidFill>
                <a:effectLst/>
                <a:latin typeface="Meiryo UI" panose="020B0604030504040204" pitchFamily="50" charset="-128"/>
                <a:ea typeface="Meiryo UI" panose="020B0604030504040204" pitchFamily="50" charset="-128"/>
                <a:cs typeface="+mn-cs"/>
              </a:rPr>
              <a:t>での</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研修結果について発表させていただきます。</a:t>
            </a:r>
          </a:p>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pPr rtl="0"/>
            <a:fld id="{5FB91549-43BF-425A-AF25-75262019208C}" type="slidenum">
              <a:rPr lang="en-US" altLang="ja-JP" smtClean="0">
                <a:latin typeface="Meiryo UI" panose="020B0604030504040204" pitchFamily="50" charset="-128"/>
                <a:ea typeface="Meiryo UI" panose="020B0604030504040204" pitchFamily="50" charset="-128"/>
              </a:rPr>
              <a:t>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3178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次に実装知識の向上です。</a:t>
            </a:r>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fld id="{5FB91549-43BF-425A-AF25-75262019208C}" type="slidenum">
              <a:rPr lang="en-US" altLang="ja-JP" smtClean="0">
                <a:solidFill>
                  <a:prstClr val="black"/>
                </a:solidFill>
              </a:rPr>
              <a:pPr/>
              <a:t>12</a:t>
            </a:fld>
            <a:endParaRPr lang="ja-JP" altLang="en-US" dirty="0">
              <a:solidFill>
                <a:prstClr val="black"/>
              </a:solidFill>
            </a:endParaRPr>
          </a:p>
        </p:txBody>
      </p:sp>
    </p:spTree>
    <p:extLst>
      <p:ext uri="{BB962C8B-B14F-4D97-AF65-F5344CB8AC3E}">
        <p14:creationId xmlns:p14="http://schemas.microsoft.com/office/powerpoint/2010/main" val="2218451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第三は社会人への意識の改善です。</a:t>
            </a:r>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fld id="{5FB91549-43BF-425A-AF25-75262019208C}" type="slidenum">
              <a:rPr lang="en-US" altLang="ja-JP" smtClean="0">
                <a:solidFill>
                  <a:prstClr val="black"/>
                </a:solidFill>
              </a:rPr>
              <a:pPr/>
              <a:t>14</a:t>
            </a:fld>
            <a:endParaRPr lang="ja-JP" altLang="en-US" dirty="0">
              <a:solidFill>
                <a:prstClr val="black"/>
              </a:solidFill>
            </a:endParaRPr>
          </a:p>
        </p:txBody>
      </p:sp>
    </p:spTree>
    <p:extLst>
      <p:ext uri="{BB962C8B-B14F-4D97-AF65-F5344CB8AC3E}">
        <p14:creationId xmlns:p14="http://schemas.microsoft.com/office/powerpoint/2010/main" val="2927100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fld id="{5FB91549-43BF-425A-AF25-75262019208C}" type="slidenum">
              <a:rPr lang="en-US" altLang="ja-JP" smtClean="0">
                <a:solidFill>
                  <a:prstClr val="black"/>
                </a:solidFill>
              </a:rPr>
              <a:pPr/>
              <a:t>16</a:t>
            </a:fld>
            <a:endParaRPr lang="ja-JP" altLang="en-US" dirty="0">
              <a:solidFill>
                <a:prstClr val="black"/>
              </a:solidFill>
            </a:endParaRPr>
          </a:p>
        </p:txBody>
      </p:sp>
    </p:spTree>
    <p:extLst>
      <p:ext uri="{BB962C8B-B14F-4D97-AF65-F5344CB8AC3E}">
        <p14:creationId xmlns:p14="http://schemas.microsoft.com/office/powerpoint/2010/main" val="3105808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fld id="{5FB91549-43BF-425A-AF25-75262019208C}" type="slidenum">
              <a:rPr lang="en-US" altLang="ja-JP" smtClean="0">
                <a:solidFill>
                  <a:prstClr val="black"/>
                </a:solidFill>
              </a:rPr>
              <a:pPr/>
              <a:t>18</a:t>
            </a:fld>
            <a:endParaRPr lang="ja-JP" altLang="en-US" dirty="0">
              <a:solidFill>
                <a:prstClr val="black"/>
              </a:solidFill>
            </a:endParaRPr>
          </a:p>
        </p:txBody>
      </p:sp>
    </p:spTree>
    <p:extLst>
      <p:ext uri="{BB962C8B-B14F-4D97-AF65-F5344CB8AC3E}">
        <p14:creationId xmlns:p14="http://schemas.microsoft.com/office/powerpoint/2010/main" val="3863123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以上で私の発表を終わらせたく思います。</a:t>
            </a:r>
          </a:p>
          <a:p>
            <a:endParaRPr kumimoji="1" lang="ja-JP" altLang="en-US" noProof="0"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5FB91549-43BF-425A-AF25-75262019208C}" type="slidenum">
              <a:rPr lang="en-US" altLang="ja-JP" smtClean="0">
                <a:latin typeface="Meiryo UI" panose="020B0604030504040204" pitchFamily="50" charset="-128"/>
                <a:ea typeface="Meiryo UI" panose="020B0604030504040204" pitchFamily="50" charset="-128"/>
              </a:rPr>
              <a:t>20</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34028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5FB91549-43BF-425A-AF25-75262019208C}" type="slidenum">
              <a:rPr lang="en-US" altLang="ja-JP" smtClean="0">
                <a:latin typeface="Meiryo UI" panose="020B0604030504040204" pitchFamily="50" charset="-128"/>
                <a:ea typeface="Meiryo UI" panose="020B0604030504040204" pitchFamily="50" charset="-128"/>
              </a:rPr>
              <a:t>21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772903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5FB91549-43BF-425A-AF25-75262019208C}" type="slidenum">
              <a:rPr lang="en-US" altLang="ja-JP" smtClean="0">
                <a:latin typeface="Meiryo UI" panose="020B0604030504040204" pitchFamily="50" charset="-128"/>
                <a:ea typeface="Meiryo UI" panose="020B0604030504040204" pitchFamily="50" charset="-128"/>
              </a:rPr>
              <a:t>22</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95128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まず、今日の発表の流れを説明いたします。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1.</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これまでの研修内容</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2.</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生活について</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 3.</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今後の目標。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pPr rtl="0"/>
            <a:fld id="{5FB91549-43BF-425A-AF25-75262019208C}" type="slidenum">
              <a:rPr lang="en-US" altLang="ja-JP" smtClean="0">
                <a:latin typeface="Meiryo UI" panose="020B0604030504040204" pitchFamily="50" charset="-128"/>
                <a:ea typeface="Meiryo UI" panose="020B0604030504040204" pitchFamily="50" charset="-128"/>
              </a:rPr>
              <a:t>2</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31171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それでは、１から順番に説明いたします。</a:t>
            </a:r>
          </a:p>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fld id="{5FB91549-43BF-425A-AF25-75262019208C}" type="slidenum">
              <a:rPr lang="en-US" altLang="ja-JP" smtClean="0">
                <a:solidFill>
                  <a:prstClr val="black"/>
                </a:solidFill>
              </a:rPr>
              <a:pPr/>
              <a:t>3</a:t>
            </a:fld>
            <a:endParaRPr lang="ja-JP" altLang="en-US" dirty="0">
              <a:solidFill>
                <a:prstClr val="black"/>
              </a:solidFill>
            </a:endParaRPr>
          </a:p>
        </p:txBody>
      </p:sp>
    </p:spTree>
    <p:extLst>
      <p:ext uri="{BB962C8B-B14F-4D97-AF65-F5344CB8AC3E}">
        <p14:creationId xmlns:p14="http://schemas.microsoft.com/office/powerpoint/2010/main" val="2214726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インターンシップ中の活動としてはスライドの表の通りとなります。</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まず</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9</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月の第</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2</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週から入社して、</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9</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月には社会人基礎研修をメインに行いました。社会人としての一般常識、ホウレンソウ、メールの書き方等を学びました。また、松下さんから</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GAKUEN</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の製品説明を受けまして、</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GAKUEN</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の各機能を操作しながら、システムの全体像がわかりました。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10</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月から技術研修がはじまりまして、サンプルアプリ研修と障害対応研修を行いしました。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また、毎日日本語を勉強しましたので、</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12</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月の最初の日曜日は日本語能力試験４級を受験しました。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佛教大学も見学しました。</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12</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月の下旬から実業務として</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GET</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のブラウザ検証と</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RX</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中国版翻訳の確認作業を行いました。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また、毎日日本語で進捗メールの作成、毎週週報を作成して松下さんに報告しました。</a:t>
            </a:r>
          </a:p>
          <a:p>
            <a:endParaRPr kumimoji="1" lang="ja-JP" altLang="en-US" noProof="0"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5FB91549-43BF-425A-AF25-75262019208C}" type="slidenum">
              <a:rPr lang="en-US" altLang="ja-JP" smtClean="0">
                <a:latin typeface="Meiryo UI" panose="020B0604030504040204" pitchFamily="50" charset="-128"/>
                <a:ea typeface="Meiryo UI" panose="020B0604030504040204" pitchFamily="50" charset="-128"/>
              </a:rPr>
              <a:t>4</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99525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この</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5</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ヶ月間を通して、私の成長を大きく分けて言いますと、３つあります。</a:t>
            </a: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１つ目は日本語能力の向上です、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２つ目は実装知識の向上です、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3</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つ目は社会人への意識の改善です。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それでは、順番にお話しいたします。</a:t>
            </a:r>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fld id="{5FB91549-43BF-425A-AF25-75262019208C}" type="slidenum">
              <a:rPr lang="en-US" altLang="ja-JP" smtClean="0">
                <a:solidFill>
                  <a:prstClr val="black"/>
                </a:solidFill>
              </a:rPr>
              <a:pPr/>
              <a:t>5</a:t>
            </a:fld>
            <a:endParaRPr lang="ja-JP" altLang="en-US" dirty="0">
              <a:solidFill>
                <a:prstClr val="black"/>
              </a:solidFill>
            </a:endParaRPr>
          </a:p>
        </p:txBody>
      </p:sp>
    </p:spTree>
    <p:extLst>
      <p:ext uri="{BB962C8B-B14F-4D97-AF65-F5344CB8AC3E}">
        <p14:creationId xmlns:p14="http://schemas.microsoft.com/office/powerpoint/2010/main" val="3481171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第一は日本語能力の向上です。</a:t>
            </a:r>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fld id="{5FB91549-43BF-425A-AF25-75262019208C}" type="slidenum">
              <a:rPr lang="en-US" altLang="ja-JP" smtClean="0">
                <a:solidFill>
                  <a:prstClr val="black"/>
                </a:solidFill>
              </a:rPr>
              <a:pPr/>
              <a:t>6</a:t>
            </a:fld>
            <a:endParaRPr lang="ja-JP" altLang="en-US" dirty="0">
              <a:solidFill>
                <a:prstClr val="black"/>
              </a:solidFill>
            </a:endParaRPr>
          </a:p>
        </p:txBody>
      </p:sp>
    </p:spTree>
    <p:extLst>
      <p:ext uri="{BB962C8B-B14F-4D97-AF65-F5344CB8AC3E}">
        <p14:creationId xmlns:p14="http://schemas.microsoft.com/office/powerpoint/2010/main" val="1142922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日本に来る前に学校で１ヶ月ぐらい日本語を勉強しましたが、</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最初は日本語が全然聞き取れないし、</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日本人と簡単な日常会話もできないし、とてもさびしかったです。</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仕事においては週間報告書と毎日の進捗報告は全部日本語で書かないといけないから、指摘がたくさんありました。</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また、説明書やマニュアルが全部日本語で、</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google</a:t>
            </a:r>
            <a:r>
              <a:rPr lang="ja-JP" altLang="ja-JP" sz="1200" kern="1200" dirty="0" err="1" smtClean="0">
                <a:solidFill>
                  <a:schemeClr val="tx2"/>
                </a:solidFill>
                <a:effectLst/>
                <a:latin typeface="Meiryo UI" panose="020B0604030504040204" pitchFamily="50" charset="-128"/>
                <a:ea typeface="Meiryo UI" panose="020B0604030504040204" pitchFamily="50" charset="-128"/>
                <a:cs typeface="+mn-cs"/>
              </a:rPr>
              <a:t>で翻</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訳するには時間がかかりました。</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7</a:t>
            </a:fld>
            <a:endParaRPr lang="ja-JP" altLang="en-US" noProof="0" dirty="0"/>
          </a:p>
        </p:txBody>
      </p:sp>
    </p:spTree>
    <p:extLst>
      <p:ext uri="{BB962C8B-B14F-4D97-AF65-F5344CB8AC3E}">
        <p14:creationId xmlns:p14="http://schemas.microsoft.com/office/powerpoint/2010/main" val="1102931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日本語を学習する時間が短いから日本語ができないことは当然ですが、</a:t>
            </a:r>
            <a:endParaRPr lang="en-US" altLang="ja-JP" sz="1200" kern="1200" dirty="0" smtClean="0">
              <a:solidFill>
                <a:schemeClr val="tx2"/>
              </a:solidFill>
              <a:effectLst/>
              <a:latin typeface="Meiryo UI" panose="020B0604030504040204" pitchFamily="50" charset="-128"/>
              <a:ea typeface="Meiryo UI" panose="020B0604030504040204" pitchFamily="50" charset="-128"/>
              <a:cs typeface="+mn-cs"/>
            </a:endParaRPr>
          </a:p>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せっかく日本の会社で研修を受けるチャンスがあって、一刻</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a:t>
            </a:r>
            <a:r>
              <a:rPr lang="ja-JP" altLang="ja-JP" sz="1200" kern="1200" dirty="0" err="1" smtClean="0">
                <a:solidFill>
                  <a:schemeClr val="tx2"/>
                </a:solidFill>
                <a:effectLst/>
                <a:latin typeface="Meiryo UI" panose="020B0604030504040204" pitchFamily="50" charset="-128"/>
                <a:ea typeface="Meiryo UI" panose="020B0604030504040204" pitchFamily="50" charset="-128"/>
                <a:cs typeface="+mn-cs"/>
              </a:rPr>
              <a:t>いっ</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こく</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も早く日本語をマスターしたいという気持ちがあります。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8</a:t>
            </a:fld>
            <a:endParaRPr lang="ja-JP" altLang="en-US" noProof="0" dirty="0"/>
          </a:p>
        </p:txBody>
      </p:sp>
    </p:spTree>
    <p:extLst>
      <p:ext uri="{BB962C8B-B14F-4D97-AF65-F5344CB8AC3E}">
        <p14:creationId xmlns:p14="http://schemas.microsoft.com/office/powerpoint/2010/main" val="2520829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結果としては、日本語はまだまだ良くないけど、週間報告書の指摘が減少して、最初の月は平均約</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16</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個から、今月約</a:t>
            </a:r>
            <a:r>
              <a:rPr lang="en-US" altLang="ja-JP" sz="1200" kern="1200" dirty="0" smtClean="0">
                <a:solidFill>
                  <a:schemeClr val="tx2"/>
                </a:solidFill>
                <a:effectLst/>
                <a:latin typeface="Meiryo UI" panose="020B0604030504040204" pitchFamily="50" charset="-128"/>
                <a:ea typeface="Meiryo UI" panose="020B0604030504040204" pitchFamily="50" charset="-128"/>
                <a:cs typeface="+mn-cs"/>
              </a:rPr>
              <a:t>5</a:t>
            </a:r>
            <a:r>
              <a:rPr lang="ja-JP" altLang="ja-JP" sz="1200" kern="1200" dirty="0" smtClean="0">
                <a:solidFill>
                  <a:schemeClr val="tx2"/>
                </a:solidFill>
                <a:effectLst/>
                <a:latin typeface="Meiryo UI" panose="020B0604030504040204" pitchFamily="50" charset="-128"/>
                <a:ea typeface="Meiryo UI" panose="020B0604030504040204" pitchFamily="50" charset="-128"/>
                <a:cs typeface="+mn-cs"/>
              </a:rPr>
              <a:t>個になりました。</a:t>
            </a:r>
            <a:endParaRPr kumimoji="1" lang="ja-JP" altLang="en-US" dirty="0"/>
          </a:p>
        </p:txBody>
      </p:sp>
      <p:sp>
        <p:nvSpPr>
          <p:cNvPr id="4" name="スライド番号プレースホルダー 3"/>
          <p:cNvSpPr>
            <a:spLocks noGrp="1"/>
          </p:cNvSpPr>
          <p:nvPr>
            <p:ph type="sldNum" sz="quarter" idx="10"/>
          </p:nvPr>
        </p:nvSpPr>
        <p:spPr/>
        <p:txBody>
          <a:bodyPr/>
          <a:lstStyle/>
          <a:p>
            <a:fld id="{5FB91549-43BF-425A-AF25-75262019208C}" type="slidenum">
              <a:rPr lang="en-US" altLang="ja-JP" noProof="0" smtClean="0"/>
              <a:pPr/>
              <a:t>10</a:t>
            </a:fld>
            <a:endParaRPr lang="ja-JP" altLang="en-US" noProof="0" dirty="0"/>
          </a:p>
        </p:txBody>
      </p:sp>
    </p:spTree>
    <p:extLst>
      <p:ext uri="{BB962C8B-B14F-4D97-AF65-F5344CB8AC3E}">
        <p14:creationId xmlns:p14="http://schemas.microsoft.com/office/powerpoint/2010/main" val="24601069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grpSp>
        <p:nvGrpSpPr>
          <p:cNvPr id="4" name="グループ 3"/>
          <p:cNvGrpSpPr/>
          <p:nvPr/>
        </p:nvGrpSpPr>
        <p:grpSpPr>
          <a:xfrm>
            <a:off x="31542" y="-1"/>
            <a:ext cx="12190413" cy="6858001"/>
            <a:chOff x="-1588" y="0"/>
            <a:chExt cx="12190413" cy="6858001"/>
          </a:xfrm>
        </p:grpSpPr>
        <p:sp>
          <p:nvSpPr>
            <p:cNvPr id="11" name="長方形 10"/>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rtl="0"/>
              <a:endParaRPr lang="ja-JP" altLang="en-US" noProof="0" dirty="0">
                <a:latin typeface="Meiryo UI" panose="020B0604030504040204" pitchFamily="50" charset="-128"/>
                <a:ea typeface="Meiryo UI" panose="020B0604030504040204" pitchFamily="50" charset="-128"/>
              </a:endParaRPr>
            </a:p>
          </p:txBody>
        </p:sp>
        <p:pic>
          <p:nvPicPr>
            <p:cNvPr id="5" name="画像 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grpSp>
      <p:sp>
        <p:nvSpPr>
          <p:cNvPr id="2" name="タイトル 1"/>
          <p:cNvSpPr>
            <a:spLocks noGrp="1"/>
          </p:cNvSpPr>
          <p:nvPr>
            <p:ph type="ctrTitle"/>
          </p:nvPr>
        </p:nvSpPr>
        <p:spPr>
          <a:xfrm>
            <a:off x="608013" y="609600"/>
            <a:ext cx="3962400" cy="4724399"/>
          </a:xfrm>
        </p:spPr>
        <p:txBody>
          <a:bodyPr rtlCol="0">
            <a:normAutofit/>
          </a:bodyPr>
          <a:lstStyle>
            <a:lvl1pPr>
              <a:defRPr sz="4800">
                <a:latin typeface="ＭＳ 明朝" panose="02020609040205080304" pitchFamily="17" charset="-128"/>
                <a:ea typeface="ＭＳ 明朝" panose="02020609040205080304" pitchFamily="17" charset="-128"/>
              </a:defRPr>
            </a:lvl1pPr>
          </a:lstStyle>
          <a:p>
            <a:pPr rtl="0"/>
            <a:r>
              <a:rPr lang="ja-JP" altLang="en-US" noProof="0" smtClean="0"/>
              <a:t>マスター タイトルの書式設定</a:t>
            </a:r>
            <a:endParaRPr lang="ja-JP" altLang="en-US" noProof="0" dirty="0"/>
          </a:p>
        </p:txBody>
      </p:sp>
      <p:sp>
        <p:nvSpPr>
          <p:cNvPr id="3" name="サブタイトル 2"/>
          <p:cNvSpPr>
            <a:spLocks noGrp="1"/>
          </p:cNvSpPr>
          <p:nvPr>
            <p:ph type="subTitle" idx="1"/>
          </p:nvPr>
        </p:nvSpPr>
        <p:spPr>
          <a:xfrm>
            <a:off x="608013" y="5410200"/>
            <a:ext cx="3962400" cy="762000"/>
          </a:xfrm>
        </p:spPr>
        <p:txBody>
          <a:bodyPr rtlCol="0">
            <a:normAutofit/>
          </a:bodyPr>
          <a:lstStyle>
            <a:lvl1pPr marL="0" indent="0" algn="l">
              <a:spcBef>
                <a:spcPts val="0"/>
              </a:spcBef>
              <a:buNone/>
              <a:defRPr sz="2400">
                <a:solidFill>
                  <a:schemeClr val="tx1"/>
                </a:solidFill>
                <a:latin typeface="Meiryo UI" panose="020B0604030504040204" pitchFamily="50" charset="-128"/>
                <a:ea typeface="Meiryo UI" panose="020B0604030504040204"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ja-JP" altLang="en-US" noProof="0" smtClean="0"/>
              <a:t>マスター サブタイトルの書式設定</a:t>
            </a:r>
            <a:endParaRPr lang="ja-JP" altLang="en-US" noProof="0" dirty="0"/>
          </a:p>
        </p:txBody>
      </p:sp>
      <p:sp>
        <p:nvSpPr>
          <p:cNvPr id="8" name="日付プレースホルダー 7"/>
          <p:cNvSpPr>
            <a:spLocks noGrp="1"/>
          </p:cNvSpPr>
          <p:nvPr>
            <p:ph type="dt" sz="half" idx="10"/>
          </p:nvPr>
        </p:nvSpPr>
        <p:spPr/>
        <p:txBody>
          <a:bodyPr rtlCol="0"/>
          <a:lstStyle>
            <a:lvl1pPr>
              <a:defRPr>
                <a:solidFill>
                  <a:schemeClr val="tx1"/>
                </a:solidFill>
                <a:latin typeface="Meiryo UI" panose="020B0604030504040204" pitchFamily="50" charset="-128"/>
                <a:ea typeface="Meiryo UI" panose="020B0604030504040204" pitchFamily="50" charset="-128"/>
              </a:defRPr>
            </a:lvl1pPr>
          </a:lstStyle>
          <a:p>
            <a:fld id="{E744613C-F010-4B6D-BB58-274C4CC55F39}" type="datetime4">
              <a:rPr lang="ja-JP" altLang="en-US" smtClean="0"/>
              <a:pPr/>
              <a:t>2018年1月17日</a:t>
            </a:fld>
            <a:endParaRPr lang="en-US" dirty="0"/>
          </a:p>
        </p:txBody>
      </p:sp>
      <p:sp>
        <p:nvSpPr>
          <p:cNvPr id="9" name="フッター プレースホルダー 8"/>
          <p:cNvSpPr>
            <a:spLocks noGrp="1"/>
          </p:cNvSpPr>
          <p:nvPr>
            <p:ph type="ftr" sz="quarter" idx="11"/>
          </p:nvPr>
        </p:nvSpPr>
        <p:spPr bwMode="ltGray"/>
        <p:txBody>
          <a:bodyPr rtlCol="0"/>
          <a:lstStyle>
            <a:lvl1pPr>
              <a:defRPr>
                <a:solidFill>
                  <a:schemeClr val="bg1"/>
                </a:solidFill>
                <a:latin typeface="Meiryo UI" panose="020B0604030504040204" pitchFamily="50" charset="-128"/>
                <a:ea typeface="Meiryo UI" panose="020B0604030504040204" pitchFamily="50" charset="-128"/>
              </a:defRPr>
            </a:lvl1pPr>
          </a:lstStyle>
          <a:p>
            <a:r>
              <a:rPr lang="ja-JP" altLang="en-US" noProof="0" dirty="0" smtClean="0"/>
              <a:t>フッターを追加</a:t>
            </a:r>
            <a:endParaRPr lang="ja-JP" altLang="en-US" noProof="0" dirty="0"/>
          </a:p>
        </p:txBody>
      </p:sp>
      <p:sp>
        <p:nvSpPr>
          <p:cNvPr id="10" name="スライド番号プレースホルダー 9"/>
          <p:cNvSpPr>
            <a:spLocks noGrp="1"/>
          </p:cNvSpPr>
          <p:nvPr>
            <p:ph type="sldNum" sz="quarter" idx="12"/>
          </p:nvPr>
        </p:nvSpPr>
        <p:spPr bwMode="ltGray"/>
        <p:txBody>
          <a:bodyPr rtlCol="0"/>
          <a:lstStyle>
            <a:lvl1pPr>
              <a:defRPr>
                <a:solidFill>
                  <a:schemeClr val="bg1"/>
                </a:solidFill>
                <a:latin typeface="Meiryo UI" panose="020B0604030504040204" pitchFamily="50" charset="-128"/>
                <a:ea typeface="Meiryo UI" panose="020B0604030504040204" pitchFamily="50" charset="-128"/>
              </a:defRPr>
            </a:lvl1pPr>
          </a:lstStyle>
          <a:p>
            <a:fld id="{A3F31473-23EB-4724-8B59-FE6D21D89FA4}" type="slidenum">
              <a:rPr lang="en-US" altLang="ja-JP" noProof="0" smtClean="0"/>
              <a:pPr/>
              <a:t>‹#›</a:t>
            </a:fld>
            <a:endParaRPr lang="ja-JP" altLang="en-US" noProof="0" dirty="0"/>
          </a:p>
        </p:txBody>
      </p:sp>
    </p:spTree>
    <p:extLst>
      <p:ext uri="{BB962C8B-B14F-4D97-AF65-F5344CB8AC3E}">
        <p14:creationId xmlns:p14="http://schemas.microsoft.com/office/powerpoint/2010/main" val="178942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smtClean="0"/>
              <a:t>マスター タイトルの書式設定</a:t>
            </a:r>
            <a:endParaRPr lang="ja-JP" altLang="en-US" noProof="0" dirty="0"/>
          </a:p>
        </p:txBody>
      </p:sp>
      <p:sp>
        <p:nvSpPr>
          <p:cNvPr id="3" name="縦書きテキスト プレースホルダー 2"/>
          <p:cNvSpPr>
            <a:spLocks noGrp="1"/>
          </p:cNvSpPr>
          <p:nvPr>
            <p:ph type="body" orient="vert" idx="1" hasCustomPrompt="1"/>
          </p:nvPr>
        </p:nvSpPr>
        <p:spPr/>
        <p:txBody>
          <a:bodyPr vert="eaVert" rtlCol="0"/>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rtl="0"/>
            <a:r>
              <a:rPr lang="ja-JP" altLang="en-US" noProof="0" dirty="0"/>
              <a:t>クリックしてマスター テキストのスタイルを編集</a:t>
            </a:r>
          </a:p>
          <a:p>
            <a:pPr lvl="1"/>
            <a:r>
              <a:rPr kumimoji="1" lang="ja-JP" altLang="en-US" noProof="0" dirty="0" smtClean="0"/>
              <a:t>第 </a:t>
            </a:r>
            <a:r>
              <a:rPr kumimoji="1" lang="en-US" altLang="ja-JP" noProof="0" dirty="0" smtClean="0"/>
              <a:t>2 </a:t>
            </a:r>
            <a:r>
              <a:rPr kumimoji="1" lang="ja-JP" altLang="en-US" noProof="0" dirty="0" smtClean="0"/>
              <a:t>レベル</a:t>
            </a:r>
          </a:p>
          <a:p>
            <a:pPr lvl="2"/>
            <a:r>
              <a:rPr kumimoji="1" lang="ja-JP" altLang="en-US" noProof="0" dirty="0" smtClean="0"/>
              <a:t>第 </a:t>
            </a:r>
            <a:r>
              <a:rPr kumimoji="1" lang="en-US" altLang="ja-JP" noProof="0" dirty="0" smtClean="0"/>
              <a:t>3 </a:t>
            </a:r>
            <a:r>
              <a:rPr kumimoji="1" lang="ja-JP" altLang="en-US" noProof="0" dirty="0" smtClean="0"/>
              <a:t>レベル</a:t>
            </a:r>
          </a:p>
          <a:p>
            <a:pPr lvl="3"/>
            <a:r>
              <a:rPr kumimoji="1" lang="ja-JP" altLang="en-US" noProof="0" dirty="0" smtClean="0"/>
              <a:t>第 </a:t>
            </a:r>
            <a:r>
              <a:rPr kumimoji="1" lang="en-US" altLang="ja-JP" noProof="0" dirty="0" smtClean="0"/>
              <a:t>4 </a:t>
            </a:r>
            <a:r>
              <a:rPr kumimoji="1" lang="ja-JP" altLang="en-US" noProof="0" dirty="0" smtClean="0"/>
              <a:t>レベル</a:t>
            </a:r>
          </a:p>
          <a:p>
            <a:pPr lvl="4"/>
            <a:r>
              <a:rPr kumimoji="1" lang="ja-JP" altLang="en-US" noProof="0" dirty="0" smtClean="0"/>
              <a:t>第 </a:t>
            </a:r>
            <a:r>
              <a:rPr kumimoji="1" lang="en-US" altLang="ja-JP" noProof="0" dirty="0" smtClean="0"/>
              <a:t>5 </a:t>
            </a:r>
            <a:r>
              <a:rPr kumimoji="1" lang="ja-JP" altLang="en-US" noProof="0" dirty="0" smtClean="0"/>
              <a:t>レベル</a:t>
            </a:r>
            <a:endParaRPr kumimoji="1" lang="ja-JP" altLang="en-US" noProof="0" dirty="0"/>
          </a:p>
        </p:txBody>
      </p:sp>
      <p:sp>
        <p:nvSpPr>
          <p:cNvPr id="4" name="日付プレースホルダー 3"/>
          <p:cNvSpPr>
            <a:spLocks noGrp="1"/>
          </p:cNvSpPr>
          <p:nvPr>
            <p:ph type="dt" sz="half" idx="10"/>
          </p:nvPr>
        </p:nvSpPr>
        <p:spPr/>
        <p:txBody>
          <a:bodyPr rtlCol="0"/>
          <a:lstStyle/>
          <a:p>
            <a:pPr rtl="0"/>
            <a:fld id="{C29C562B-C5D4-4BB9-8695-22C4C6D62169}" type="datetime4">
              <a:rPr lang="ja-JP" altLang="en-US" smtClean="0"/>
              <a:t>2018年1月17日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dirty="0" smtClean="0"/>
              <a:t>フッターを追加</a:t>
            </a:r>
            <a:endParaRPr lang="ja-JP" altLang="en-US" noProof="0" dirty="0"/>
          </a:p>
        </p:txBody>
      </p:sp>
      <p:sp>
        <p:nvSpPr>
          <p:cNvPr id="6" name="スライド番号プレースホルダー 5"/>
          <p:cNvSpPr>
            <a:spLocks noGrp="1"/>
          </p:cNvSpPr>
          <p:nvPr>
            <p:ph type="sldNum" sz="quarter" idx="12"/>
          </p:nvPr>
        </p:nvSpPr>
        <p:spPr/>
        <p:txBody>
          <a:bodyPr rtlCol="0"/>
          <a:lstStyle/>
          <a:p>
            <a:pPr rtl="0"/>
            <a:fld id="{A3F31473-23EB-4724-8B59-FE6D21D89FA4}" type="slidenum">
              <a:rPr lang="en-US" altLang="ja-JP" noProof="0" smtClean="0"/>
              <a:t>‹#›</a:t>
            </a:fld>
            <a:endParaRPr lang="ja-JP" altLang="en-US" noProof="0" dirty="0"/>
          </a:p>
        </p:txBody>
      </p:sp>
    </p:spTree>
    <p:extLst>
      <p:ext uri="{BB962C8B-B14F-4D97-AF65-F5344CB8AC3E}">
        <p14:creationId xmlns:p14="http://schemas.microsoft.com/office/powerpoint/2010/main" val="289343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0285412" y="685800"/>
            <a:ext cx="1295401" cy="5486400"/>
          </a:xfrm>
        </p:spPr>
        <p:txBody>
          <a:bodyPr vert="eaVert" rtlCol="0"/>
          <a:lstStyle/>
          <a:p>
            <a:pPr rtl="0"/>
            <a:r>
              <a:rPr lang="ja-JP" altLang="en-US" noProof="0" smtClean="0"/>
              <a:t>マスター タイトルの書式設定</a:t>
            </a:r>
            <a:endParaRPr lang="ja-JP" altLang="en-US" noProof="0" dirty="0"/>
          </a:p>
        </p:txBody>
      </p:sp>
      <p:sp>
        <p:nvSpPr>
          <p:cNvPr id="3" name="縦書きテキスト プレースホルダー 2"/>
          <p:cNvSpPr>
            <a:spLocks noGrp="1"/>
          </p:cNvSpPr>
          <p:nvPr>
            <p:ph type="body" orient="vert" idx="1" hasCustomPrompt="1"/>
          </p:nvPr>
        </p:nvSpPr>
        <p:spPr>
          <a:xfrm>
            <a:off x="608012" y="685800"/>
            <a:ext cx="9474253" cy="5486400"/>
          </a:xfrm>
        </p:spPr>
        <p:txBody>
          <a:bodyPr vert="eaVert" rtlCol="0"/>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rtl="0"/>
            <a:r>
              <a:rPr lang="ja-JP" altLang="en-US" noProof="0" dirty="0"/>
              <a:t>クリックしてマスター テキストのスタイルを編集</a:t>
            </a:r>
          </a:p>
          <a:p>
            <a:pPr lvl="1"/>
            <a:r>
              <a:rPr kumimoji="1" lang="ja-JP" altLang="en-US" noProof="0" dirty="0" smtClean="0"/>
              <a:t>第 </a:t>
            </a:r>
            <a:r>
              <a:rPr kumimoji="1" lang="en-US" altLang="ja-JP" noProof="0" dirty="0" smtClean="0"/>
              <a:t>2 </a:t>
            </a:r>
            <a:r>
              <a:rPr kumimoji="1" lang="ja-JP" altLang="en-US" noProof="0" dirty="0" smtClean="0"/>
              <a:t>レベル</a:t>
            </a:r>
          </a:p>
          <a:p>
            <a:pPr lvl="2"/>
            <a:r>
              <a:rPr kumimoji="1" lang="ja-JP" altLang="en-US" noProof="0" dirty="0" smtClean="0"/>
              <a:t>第 </a:t>
            </a:r>
            <a:r>
              <a:rPr kumimoji="1" lang="en-US" altLang="ja-JP" noProof="0" dirty="0" smtClean="0"/>
              <a:t>3 </a:t>
            </a:r>
            <a:r>
              <a:rPr kumimoji="1" lang="ja-JP" altLang="en-US" noProof="0" dirty="0" smtClean="0"/>
              <a:t>レベル</a:t>
            </a:r>
          </a:p>
          <a:p>
            <a:pPr lvl="3"/>
            <a:r>
              <a:rPr kumimoji="1" lang="ja-JP" altLang="en-US" noProof="0" dirty="0" smtClean="0"/>
              <a:t>第 </a:t>
            </a:r>
            <a:r>
              <a:rPr kumimoji="1" lang="en-US" altLang="ja-JP" noProof="0" dirty="0" smtClean="0"/>
              <a:t>4 </a:t>
            </a:r>
            <a:r>
              <a:rPr kumimoji="1" lang="ja-JP" altLang="en-US" noProof="0" dirty="0" smtClean="0"/>
              <a:t>レベル</a:t>
            </a:r>
          </a:p>
          <a:p>
            <a:pPr lvl="4"/>
            <a:r>
              <a:rPr kumimoji="1" lang="ja-JP" altLang="en-US" noProof="0" dirty="0" smtClean="0"/>
              <a:t>第 </a:t>
            </a:r>
            <a:r>
              <a:rPr kumimoji="1" lang="en-US" altLang="ja-JP" noProof="0" dirty="0" smtClean="0"/>
              <a:t>5 </a:t>
            </a:r>
            <a:r>
              <a:rPr kumimoji="1" lang="ja-JP" altLang="en-US" noProof="0" dirty="0" smtClean="0"/>
              <a:t>レベル</a:t>
            </a:r>
            <a:endParaRPr kumimoji="1" lang="ja-JP" altLang="en-US" noProof="0" dirty="0"/>
          </a:p>
        </p:txBody>
      </p:sp>
      <p:sp>
        <p:nvSpPr>
          <p:cNvPr id="4" name="日付プレースホルダー 3"/>
          <p:cNvSpPr>
            <a:spLocks noGrp="1"/>
          </p:cNvSpPr>
          <p:nvPr>
            <p:ph type="dt" sz="half" idx="10"/>
          </p:nvPr>
        </p:nvSpPr>
        <p:spPr/>
        <p:txBody>
          <a:bodyPr rtlCol="0"/>
          <a:lstStyle/>
          <a:p>
            <a:pPr rtl="0"/>
            <a:fld id="{3E45CA8A-9A54-4D6D-A83E-98EC8CD05C21}" type="datetime4">
              <a:rPr lang="ja-JP" altLang="en-US" smtClean="0"/>
              <a:t>2018年1月17日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dirty="0" smtClean="0"/>
              <a:t>フッターを追加</a:t>
            </a:r>
            <a:endParaRPr lang="ja-JP" altLang="en-US" noProof="0" dirty="0"/>
          </a:p>
        </p:txBody>
      </p:sp>
      <p:sp>
        <p:nvSpPr>
          <p:cNvPr id="6" name="スライド番号プレースホルダー 5"/>
          <p:cNvSpPr>
            <a:spLocks noGrp="1"/>
          </p:cNvSpPr>
          <p:nvPr>
            <p:ph type="sldNum" sz="quarter" idx="12"/>
          </p:nvPr>
        </p:nvSpPr>
        <p:spPr/>
        <p:txBody>
          <a:bodyPr rtlCol="0"/>
          <a:lstStyle/>
          <a:p>
            <a:pPr rtl="0"/>
            <a:fld id="{A3F31473-23EB-4724-8B59-FE6D21D89FA4}" type="slidenum">
              <a:rPr lang="en-US" altLang="ja-JP" noProof="0" smtClean="0"/>
              <a:t>‹#›</a:t>
            </a:fld>
            <a:endParaRPr lang="ja-JP" altLang="en-US" noProof="0" dirty="0"/>
          </a:p>
        </p:txBody>
      </p:sp>
    </p:spTree>
    <p:extLst>
      <p:ext uri="{BB962C8B-B14F-4D97-AF65-F5344CB8AC3E}">
        <p14:creationId xmlns:p14="http://schemas.microsoft.com/office/powerpoint/2010/main" val="187056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defRPr>
                <a:latin typeface="ＭＳ 明朝" panose="02020609040205080304" pitchFamily="17" charset="-128"/>
                <a:ea typeface="ＭＳ 明朝" panose="02020609040205080304" pitchFamily="17" charset="-128"/>
              </a:defRPr>
            </a:lvl1pPr>
          </a:lstStyle>
          <a:p>
            <a:pPr rtl="0"/>
            <a:r>
              <a:rPr lang="ja-JP" altLang="en-US" noProof="0" smtClean="0"/>
              <a:t>マスター タイトルの書式設定</a:t>
            </a:r>
            <a:endParaRPr lang="ja-JP" altLang="en-US" noProof="0" dirty="0"/>
          </a:p>
        </p:txBody>
      </p:sp>
      <p:sp>
        <p:nvSpPr>
          <p:cNvPr id="7" name="コンテンツ プレースホルダー 2"/>
          <p:cNvSpPr>
            <a:spLocks noGrp="1"/>
          </p:cNvSpPr>
          <p:nvPr>
            <p:ph idx="13" hasCustomPrompt="1"/>
          </p:nvPr>
        </p:nvSpPr>
        <p:spPr>
          <a:xfrm>
            <a:off x="1293812" y="685801"/>
            <a:ext cx="10287000" cy="4190999"/>
          </a:xfrm>
        </p:spPr>
        <p:txBody>
          <a:bodyPr rtlCol="0"/>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vl6pPr>
              <a:defRPr/>
            </a:lvl6pPr>
            <a:lvl7pPr>
              <a:defRPr/>
            </a:lvl7pPr>
            <a:lvl8pPr>
              <a:defRPr/>
            </a:lvl8pPr>
            <a:lvl9pPr>
              <a:defRPr/>
            </a:lvl9pPr>
          </a:lstStyle>
          <a:p>
            <a:pPr lvl="0" rtl="0"/>
            <a:r>
              <a:rPr lang="ja-JP" altLang="en-US" noProof="0" dirty="0" smtClean="0"/>
              <a:t>クリックしてマスター テキストのスタイルを編集</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4" name="日付プレースホルダー 3"/>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65264D8F-C528-4AAA-8B89-68876D47388E}" type="datetime4">
              <a:rPr lang="ja-JP" altLang="en-US" smtClean="0"/>
              <a:pPr/>
              <a:t>2018年1月17日</a:t>
            </a:fld>
            <a:endParaRPr lang="en-US" dirty="0"/>
          </a:p>
        </p:txBody>
      </p:sp>
      <p:sp>
        <p:nvSpPr>
          <p:cNvPr id="5" name="フッター プレースホルダー 4"/>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noProof="0" dirty="0" smtClean="0"/>
              <a:t>フッターを追加</a:t>
            </a:r>
            <a:endParaRPr lang="ja-JP" altLang="en-US" noProof="0" dirty="0"/>
          </a:p>
        </p:txBody>
      </p:sp>
      <p:sp>
        <p:nvSpPr>
          <p:cNvPr id="6" name="スライド番号プレースホルダー 5"/>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A3F31473-23EB-4724-8B59-FE6D21D89FA4}" type="slidenum">
              <a:rPr lang="en-US" altLang="ja-JP" noProof="0" smtClean="0"/>
              <a:pPr/>
              <a:t>‹#›</a:t>
            </a:fld>
            <a:endParaRPr lang="ja-JP" altLang="en-US" noProof="0" dirty="0"/>
          </a:p>
        </p:txBody>
      </p:sp>
    </p:spTree>
    <p:extLst>
      <p:ext uri="{BB962C8B-B14F-4D97-AF65-F5344CB8AC3E}">
        <p14:creationId xmlns:p14="http://schemas.microsoft.com/office/powerpoint/2010/main" val="424241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608013" y="2514600"/>
            <a:ext cx="8229599" cy="2819400"/>
          </a:xfrm>
        </p:spPr>
        <p:txBody>
          <a:bodyPr rtlCol="0" anchor="b">
            <a:normAutofit/>
          </a:bodyPr>
          <a:lstStyle>
            <a:lvl1pPr algn="l">
              <a:defRPr sz="4800" b="0" cap="none" baseline="0">
                <a:latin typeface="ＭＳ 明朝" panose="02020609040205080304" pitchFamily="17" charset="-128"/>
                <a:ea typeface="ＭＳ 明朝" panose="02020609040205080304" pitchFamily="17" charset="-128"/>
              </a:defRPr>
            </a:lvl1pPr>
          </a:lstStyle>
          <a:p>
            <a:pPr rtl="0"/>
            <a:r>
              <a:rPr lang="ja-JP" altLang="en-US" noProof="0" smtClean="0"/>
              <a:t>マスター タイトルの書式設定</a:t>
            </a:r>
            <a:endParaRPr lang="ja-JP" altLang="en-US" noProof="0" dirty="0"/>
          </a:p>
        </p:txBody>
      </p:sp>
      <p:sp>
        <p:nvSpPr>
          <p:cNvPr id="3" name="テキスト プレースホルダー 2"/>
          <p:cNvSpPr>
            <a:spLocks noGrp="1"/>
          </p:cNvSpPr>
          <p:nvPr>
            <p:ph type="body" idx="1"/>
          </p:nvPr>
        </p:nvSpPr>
        <p:spPr>
          <a:xfrm>
            <a:off x="606425" y="5410200"/>
            <a:ext cx="8231187" cy="762000"/>
          </a:xfrm>
        </p:spPr>
        <p:txBody>
          <a:bodyPr rtlCol="0" anchor="t">
            <a:normAutofit/>
          </a:bodyPr>
          <a:lstStyle>
            <a:lvl1pPr marL="0" indent="0">
              <a:spcBef>
                <a:spcPts val="0"/>
              </a:spcBef>
              <a:buNone/>
              <a:defRPr sz="2400">
                <a:solidFill>
                  <a:schemeClr val="tx1"/>
                </a:solidFill>
                <a:latin typeface="Meiryo UI" panose="020B0604030504040204" pitchFamily="50" charset="-128"/>
                <a:ea typeface="Meiryo UI" panose="020B0604030504040204" pitchFamily="50" charset="-128"/>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noProof="0" smtClean="0"/>
              <a:t>マスター テキストの書式設定</a:t>
            </a:r>
          </a:p>
        </p:txBody>
      </p:sp>
      <p:sp>
        <p:nvSpPr>
          <p:cNvPr id="7" name="日付プレースホルダー 6"/>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85167561-67F9-4611-B357-469F1CFFBB48}" type="datetime4">
              <a:rPr lang="ja-JP" altLang="en-US" smtClean="0"/>
              <a:pPr/>
              <a:t>2018年1月17日</a:t>
            </a:fld>
            <a:endParaRPr lang="en-US" dirty="0"/>
          </a:p>
        </p:txBody>
      </p:sp>
      <p:sp>
        <p:nvSpPr>
          <p:cNvPr id="8" name="フッター プレースホルダー 7"/>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noProof="0" dirty="0" smtClean="0"/>
              <a:t>フッターを追加</a:t>
            </a:r>
            <a:endParaRPr lang="ja-JP" altLang="en-US" noProof="0" dirty="0"/>
          </a:p>
        </p:txBody>
      </p:sp>
      <p:sp>
        <p:nvSpPr>
          <p:cNvPr id="9" name="スライド番号プレースホルダー 8"/>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A3F31473-23EB-4724-8B59-FE6D21D89FA4}" type="slidenum">
              <a:rPr lang="en-US" altLang="ja-JP" noProof="0" smtClean="0"/>
              <a:pPr/>
              <a:t>‹#›</a:t>
            </a:fld>
            <a:endParaRPr lang="ja-JP" altLang="en-US" noProof="0" dirty="0"/>
          </a:p>
        </p:txBody>
      </p:sp>
    </p:spTree>
    <p:extLst>
      <p:ext uri="{BB962C8B-B14F-4D97-AF65-F5344CB8AC3E}">
        <p14:creationId xmlns:p14="http://schemas.microsoft.com/office/powerpoint/2010/main" val="250470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defRPr>
                <a:latin typeface="ＭＳ 明朝" panose="02020609040205080304" pitchFamily="17" charset="-128"/>
                <a:ea typeface="ＭＳ 明朝" panose="02020609040205080304" pitchFamily="17" charset="-128"/>
              </a:defRPr>
            </a:lvl1pPr>
          </a:lstStyle>
          <a:p>
            <a:pPr rtl="0"/>
            <a:r>
              <a:rPr lang="ja-JP" altLang="en-US" noProof="0" smtClean="0"/>
              <a:t>マスター タイトルの書式設定</a:t>
            </a:r>
            <a:endParaRPr lang="ja-JP" altLang="en-US" noProof="0" dirty="0"/>
          </a:p>
        </p:txBody>
      </p:sp>
      <p:sp>
        <p:nvSpPr>
          <p:cNvPr id="3" name="コンテンツ プレースホルダー 2"/>
          <p:cNvSpPr>
            <a:spLocks noGrp="1"/>
          </p:cNvSpPr>
          <p:nvPr>
            <p:ph sz="half" idx="1" hasCustomPrompt="1"/>
          </p:nvPr>
        </p:nvSpPr>
        <p:spPr>
          <a:xfrm>
            <a:off x="1293813" y="685800"/>
            <a:ext cx="5029200" cy="4191000"/>
          </a:xfrm>
        </p:spPr>
        <p:txBody>
          <a:bodyPr rtlCol="0"/>
          <a:lstStyle>
            <a:lvl1pPr>
              <a:defRPr sz="2800">
                <a:latin typeface="Meiryo UI" panose="020B0604030504040204" pitchFamily="50" charset="-128"/>
                <a:ea typeface="Meiryo UI" panose="020B0604030504040204" pitchFamily="50" charset="-128"/>
              </a:defRPr>
            </a:lvl1pPr>
            <a:lvl2pPr>
              <a:defRPr sz="2400">
                <a:latin typeface="Meiryo UI" panose="020B0604030504040204" pitchFamily="50" charset="-128"/>
                <a:ea typeface="Meiryo UI" panose="020B0604030504040204" pitchFamily="50" charset="-128"/>
              </a:defRPr>
            </a:lvl2pPr>
            <a:lvl3pPr>
              <a:defRPr sz="2000">
                <a:latin typeface="Meiryo UI" panose="020B0604030504040204" pitchFamily="50" charset="-128"/>
                <a:ea typeface="Meiryo UI" panose="020B0604030504040204" pitchFamily="50" charset="-128"/>
              </a:defRPr>
            </a:lvl3pPr>
            <a:lvl4pPr>
              <a:defRPr sz="1800">
                <a:latin typeface="Meiryo UI" panose="020B0604030504040204" pitchFamily="50" charset="-128"/>
                <a:ea typeface="Meiryo UI" panose="020B0604030504040204" pitchFamily="50" charset="-128"/>
              </a:defRPr>
            </a:lvl4pPr>
            <a:lvl5pPr>
              <a:defRPr sz="1800">
                <a:latin typeface="Meiryo UI" panose="020B0604030504040204" pitchFamily="50" charset="-128"/>
                <a:ea typeface="Meiryo UI" panose="020B0604030504040204" pitchFamily="50" charset="-128"/>
              </a:defRPr>
            </a:lvl5pPr>
            <a:lvl6pPr>
              <a:defRPr sz="1800"/>
            </a:lvl6pPr>
            <a:lvl7pPr>
              <a:defRPr sz="1800"/>
            </a:lvl7pPr>
            <a:lvl8pPr>
              <a:defRPr sz="1800"/>
            </a:lvl8pPr>
            <a:lvl9pPr>
              <a:defRPr sz="1800"/>
            </a:lvl9pPr>
          </a:lstStyle>
          <a:p>
            <a:pPr lvl="0" rtl="0"/>
            <a:r>
              <a:rPr lang="ja-JP" altLang="en-US" noProof="0" dirty="0" smtClean="0"/>
              <a:t>クリックしてマスター テキストのスタイルを編集</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4" name="コンテンツ プレースホルダー 3"/>
          <p:cNvSpPr>
            <a:spLocks noGrp="1"/>
          </p:cNvSpPr>
          <p:nvPr>
            <p:ph sz="half" idx="2" hasCustomPrompt="1"/>
          </p:nvPr>
        </p:nvSpPr>
        <p:spPr>
          <a:xfrm>
            <a:off x="6551614" y="685800"/>
            <a:ext cx="5029199" cy="4191000"/>
          </a:xfrm>
        </p:spPr>
        <p:txBody>
          <a:bodyPr rtlCol="0"/>
          <a:lstStyle>
            <a:lvl1pPr>
              <a:defRPr sz="2800">
                <a:latin typeface="Meiryo UI" panose="020B0604030504040204" pitchFamily="50" charset="-128"/>
                <a:ea typeface="Meiryo UI" panose="020B0604030504040204" pitchFamily="50" charset="-128"/>
              </a:defRPr>
            </a:lvl1pPr>
            <a:lvl2pPr>
              <a:defRPr sz="2400">
                <a:latin typeface="Meiryo UI" panose="020B0604030504040204" pitchFamily="50" charset="-128"/>
                <a:ea typeface="Meiryo UI" panose="020B0604030504040204" pitchFamily="50" charset="-128"/>
              </a:defRPr>
            </a:lvl2pPr>
            <a:lvl3pPr>
              <a:defRPr sz="2000">
                <a:latin typeface="Meiryo UI" panose="020B0604030504040204" pitchFamily="50" charset="-128"/>
                <a:ea typeface="Meiryo UI" panose="020B0604030504040204" pitchFamily="50" charset="-128"/>
              </a:defRPr>
            </a:lvl3pPr>
            <a:lvl4pPr>
              <a:defRPr sz="1800">
                <a:latin typeface="Meiryo UI" panose="020B0604030504040204" pitchFamily="50" charset="-128"/>
                <a:ea typeface="Meiryo UI" panose="020B0604030504040204" pitchFamily="50" charset="-128"/>
              </a:defRPr>
            </a:lvl4pPr>
            <a:lvl5pPr>
              <a:defRPr sz="1800">
                <a:latin typeface="Meiryo UI" panose="020B0604030504040204" pitchFamily="50" charset="-128"/>
                <a:ea typeface="Meiryo UI" panose="020B0604030504040204" pitchFamily="50" charset="-128"/>
              </a:defRPr>
            </a:lvl5pPr>
            <a:lvl6pPr>
              <a:defRPr sz="1800"/>
            </a:lvl6pPr>
            <a:lvl7pPr>
              <a:defRPr sz="1800"/>
            </a:lvl7pPr>
            <a:lvl8pPr>
              <a:defRPr sz="1800"/>
            </a:lvl8pPr>
            <a:lvl9pPr>
              <a:defRPr sz="1800"/>
            </a:lvl9pPr>
          </a:lstStyle>
          <a:p>
            <a:pPr lvl="0" rtl="0"/>
            <a:r>
              <a:rPr lang="ja-JP" altLang="en-US" noProof="0" dirty="0" smtClean="0"/>
              <a:t>クリックしてマスター テキストのスタイルを編集</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5" name="日付プレースホルダー 4"/>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F7CAB6E5-9BE0-4B14-88B5-D9D29A841831}" type="datetime4">
              <a:rPr lang="ja-JP" altLang="en-US" smtClean="0"/>
              <a:pPr/>
              <a:t>2018年1月17日</a:t>
            </a:fld>
            <a:endParaRPr lang="en-US" dirty="0"/>
          </a:p>
        </p:txBody>
      </p:sp>
      <p:sp>
        <p:nvSpPr>
          <p:cNvPr id="6" name="フッター プレースホルダー 5"/>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noProof="0" dirty="0" smtClean="0"/>
              <a:t>フッターを追加</a:t>
            </a:r>
            <a:endParaRPr lang="ja-JP" altLang="en-US" noProof="0" dirty="0"/>
          </a:p>
        </p:txBody>
      </p:sp>
      <p:sp>
        <p:nvSpPr>
          <p:cNvPr id="7" name="スライド番号プレースホルダー 6"/>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A3F31473-23EB-4724-8B59-FE6D21D89FA4}" type="slidenum">
              <a:rPr lang="en-US" altLang="ja-JP" noProof="0" smtClean="0"/>
              <a:pPr/>
              <a:t>‹#›</a:t>
            </a:fld>
            <a:endParaRPr lang="ja-JP" altLang="en-US" noProof="0" dirty="0"/>
          </a:p>
        </p:txBody>
      </p:sp>
    </p:spTree>
    <p:extLst>
      <p:ext uri="{BB962C8B-B14F-4D97-AF65-F5344CB8AC3E}">
        <p14:creationId xmlns:p14="http://schemas.microsoft.com/office/powerpoint/2010/main" val="112207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441" y="5105400"/>
            <a:ext cx="10971372" cy="1066800"/>
          </a:xfrm>
        </p:spPr>
        <p:txBody>
          <a:bodyPr rtlCol="0"/>
          <a:lstStyle>
            <a:lvl1pPr>
              <a:defRPr>
                <a:latin typeface="ＭＳ 明朝" panose="02020609040205080304" pitchFamily="17" charset="-128"/>
                <a:ea typeface="ＭＳ 明朝" panose="02020609040205080304" pitchFamily="17" charset="-128"/>
              </a:defRPr>
            </a:lvl1pPr>
          </a:lstStyle>
          <a:p>
            <a:pPr rtl="0"/>
            <a:r>
              <a:rPr lang="ja-JP" altLang="en-US" noProof="0" smtClean="0"/>
              <a:t>マスター タイトルの書式設定</a:t>
            </a:r>
            <a:endParaRPr lang="ja-JP" altLang="en-US" noProof="0" dirty="0"/>
          </a:p>
        </p:txBody>
      </p:sp>
      <p:sp>
        <p:nvSpPr>
          <p:cNvPr id="3" name="テキスト プレースホルダー 2"/>
          <p:cNvSpPr>
            <a:spLocks noGrp="1"/>
          </p:cNvSpPr>
          <p:nvPr>
            <p:ph type="body" idx="1"/>
          </p:nvPr>
        </p:nvSpPr>
        <p:spPr>
          <a:xfrm>
            <a:off x="1293664" y="685800"/>
            <a:ext cx="5029200" cy="990600"/>
          </a:xfrm>
        </p:spPr>
        <p:txBody>
          <a:bodyPr rtlCol="0" anchor="ctr">
            <a:normAutofit/>
          </a:bodyPr>
          <a:lstStyle>
            <a:lvl1pPr marL="0" indent="0">
              <a:spcBef>
                <a:spcPts val="0"/>
              </a:spcBef>
              <a:buNone/>
              <a:defRPr sz="3200" b="0">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smtClean="0"/>
              <a:t>マスター テキストの書式設定</a:t>
            </a:r>
          </a:p>
        </p:txBody>
      </p:sp>
      <p:sp>
        <p:nvSpPr>
          <p:cNvPr id="4" name="コンテンツ プレースホルダー 3"/>
          <p:cNvSpPr>
            <a:spLocks noGrp="1"/>
          </p:cNvSpPr>
          <p:nvPr>
            <p:ph sz="half" idx="2" hasCustomPrompt="1"/>
          </p:nvPr>
        </p:nvSpPr>
        <p:spPr>
          <a:xfrm>
            <a:off x="1293664" y="1752600"/>
            <a:ext cx="5029200" cy="3200400"/>
          </a:xfrm>
        </p:spPr>
        <p:txBody>
          <a:bodyPr rtlCol="0"/>
          <a:lstStyle>
            <a:lvl1pPr>
              <a:defRPr sz="24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1800">
                <a:latin typeface="Meiryo UI" panose="020B0604030504040204" pitchFamily="50" charset="-128"/>
                <a:ea typeface="Meiryo UI" panose="020B0604030504040204" pitchFamily="50" charset="-128"/>
              </a:defRPr>
            </a:lvl3pPr>
            <a:lvl4pPr>
              <a:defRPr sz="1600">
                <a:latin typeface="Meiryo UI" panose="020B0604030504040204" pitchFamily="50" charset="-128"/>
                <a:ea typeface="Meiryo UI" panose="020B0604030504040204" pitchFamily="50" charset="-128"/>
              </a:defRPr>
            </a:lvl4pPr>
            <a:lvl5pPr>
              <a:defRPr sz="1600">
                <a:latin typeface="Meiryo UI" panose="020B0604030504040204" pitchFamily="50" charset="-128"/>
                <a:ea typeface="Meiryo UI" panose="020B0604030504040204" pitchFamily="50" charset="-128"/>
              </a:defRPr>
            </a:lvl5pPr>
            <a:lvl6pPr>
              <a:defRPr sz="1600"/>
            </a:lvl6pPr>
            <a:lvl7pPr>
              <a:defRPr sz="1600"/>
            </a:lvl7pPr>
            <a:lvl8pPr>
              <a:defRPr sz="1600"/>
            </a:lvl8pPr>
            <a:lvl9pPr>
              <a:defRPr sz="1600"/>
            </a:lvl9pPr>
          </a:lstStyle>
          <a:p>
            <a:pPr lvl="0" rtl="0"/>
            <a:r>
              <a:rPr lang="ja-JP" altLang="en-US" noProof="0" dirty="0" smtClean="0"/>
              <a:t>クリックしてマスター テキストのスタイルを編集</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5" name="テキスト プレースホルダー 4"/>
          <p:cNvSpPr>
            <a:spLocks noGrp="1"/>
          </p:cNvSpPr>
          <p:nvPr>
            <p:ph type="body" sz="quarter" idx="3"/>
          </p:nvPr>
        </p:nvSpPr>
        <p:spPr>
          <a:xfrm>
            <a:off x="6551613" y="685800"/>
            <a:ext cx="5029200" cy="990600"/>
          </a:xfrm>
        </p:spPr>
        <p:txBody>
          <a:bodyPr rtlCol="0" anchor="ctr">
            <a:normAutofit/>
          </a:bodyPr>
          <a:lstStyle>
            <a:lvl1pPr marL="0" indent="0">
              <a:spcBef>
                <a:spcPts val="0"/>
              </a:spcBef>
              <a:buNone/>
              <a:defRPr sz="3200" b="0">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smtClean="0"/>
              <a:t>マスター テキストの書式設定</a:t>
            </a:r>
          </a:p>
        </p:txBody>
      </p:sp>
      <p:sp>
        <p:nvSpPr>
          <p:cNvPr id="6" name="コンテンツ プレースホルダー 5"/>
          <p:cNvSpPr>
            <a:spLocks noGrp="1"/>
          </p:cNvSpPr>
          <p:nvPr>
            <p:ph sz="quarter" idx="4" hasCustomPrompt="1"/>
          </p:nvPr>
        </p:nvSpPr>
        <p:spPr>
          <a:xfrm>
            <a:off x="6550025" y="1752600"/>
            <a:ext cx="5029200" cy="3200400"/>
          </a:xfrm>
        </p:spPr>
        <p:txBody>
          <a:bodyPr rtlCol="0"/>
          <a:lstStyle>
            <a:lvl1pPr>
              <a:defRPr sz="24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1800">
                <a:latin typeface="Meiryo UI" panose="020B0604030504040204" pitchFamily="50" charset="-128"/>
                <a:ea typeface="Meiryo UI" panose="020B0604030504040204" pitchFamily="50" charset="-128"/>
              </a:defRPr>
            </a:lvl3pPr>
            <a:lvl4pPr>
              <a:defRPr sz="1600">
                <a:latin typeface="Meiryo UI" panose="020B0604030504040204" pitchFamily="50" charset="-128"/>
                <a:ea typeface="Meiryo UI" panose="020B0604030504040204" pitchFamily="50" charset="-128"/>
              </a:defRPr>
            </a:lvl4pPr>
            <a:lvl5pPr>
              <a:defRPr sz="1600">
                <a:latin typeface="Meiryo UI" panose="020B0604030504040204" pitchFamily="50" charset="-128"/>
                <a:ea typeface="Meiryo UI" panose="020B0604030504040204" pitchFamily="50" charset="-128"/>
              </a:defRPr>
            </a:lvl5pPr>
            <a:lvl6pPr>
              <a:defRPr sz="1600"/>
            </a:lvl6pPr>
            <a:lvl7pPr>
              <a:defRPr sz="1600"/>
            </a:lvl7pPr>
            <a:lvl8pPr>
              <a:defRPr sz="1600"/>
            </a:lvl8pPr>
            <a:lvl9pPr>
              <a:defRPr sz="1600"/>
            </a:lvl9pPr>
          </a:lstStyle>
          <a:p>
            <a:pPr lvl="0" rtl="0"/>
            <a:r>
              <a:rPr lang="ja-JP" altLang="en-US" noProof="0" dirty="0" smtClean="0"/>
              <a:t>クリックしてマスター テキストのスタイルを編集</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7" name="日付プレースホルダー 6"/>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4B6DAD94-DDB4-49DB-83A2-91E6A707FC71}" type="datetime4">
              <a:rPr lang="ja-JP" altLang="en-US" smtClean="0"/>
              <a:pPr/>
              <a:t>2018年1月17日</a:t>
            </a:fld>
            <a:endParaRPr lang="en-US" dirty="0"/>
          </a:p>
        </p:txBody>
      </p:sp>
      <p:sp>
        <p:nvSpPr>
          <p:cNvPr id="8" name="フッター プレースホルダー 7"/>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noProof="0" dirty="0" smtClean="0"/>
              <a:t>フッターを追加</a:t>
            </a:r>
            <a:endParaRPr lang="ja-JP" altLang="en-US" noProof="0" dirty="0"/>
          </a:p>
        </p:txBody>
      </p:sp>
      <p:sp>
        <p:nvSpPr>
          <p:cNvPr id="9" name="スライド番号プレースホルダー 8"/>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A3F31473-23EB-4724-8B59-FE6D21D89FA4}" type="slidenum">
              <a:rPr lang="en-US" altLang="ja-JP" noProof="0" smtClean="0"/>
              <a:pPr/>
              <a:t>‹#›</a:t>
            </a:fld>
            <a:endParaRPr lang="ja-JP" altLang="en-US" noProof="0" dirty="0"/>
          </a:p>
        </p:txBody>
      </p:sp>
    </p:spTree>
    <p:extLst>
      <p:ext uri="{BB962C8B-B14F-4D97-AF65-F5344CB8AC3E}">
        <p14:creationId xmlns:p14="http://schemas.microsoft.com/office/powerpoint/2010/main" val="356480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defRPr>
                <a:latin typeface="ＭＳ 明朝" panose="02020609040205080304" pitchFamily="17" charset="-128"/>
                <a:ea typeface="ＭＳ 明朝" panose="02020609040205080304" pitchFamily="17" charset="-128"/>
              </a:defRPr>
            </a:lvl1pPr>
          </a:lstStyle>
          <a:p>
            <a:pPr rtl="0"/>
            <a:r>
              <a:rPr lang="ja-JP" altLang="en-US" noProof="0" smtClean="0"/>
              <a:t>マスター タイトルの書式設定</a:t>
            </a:r>
            <a:endParaRPr lang="ja-JP" altLang="en-US" noProof="0" dirty="0"/>
          </a:p>
        </p:txBody>
      </p:sp>
      <p:sp>
        <p:nvSpPr>
          <p:cNvPr id="3" name="日付プレースホルダー 2"/>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047E4943-06BF-4028-A3A8-2DFFC7ACE87C}" type="datetime4">
              <a:rPr lang="ja-JP" altLang="en-US" smtClean="0"/>
              <a:pPr/>
              <a:t>2018年1月17日</a:t>
            </a:fld>
            <a:endParaRPr lang="en-US" dirty="0"/>
          </a:p>
        </p:txBody>
      </p:sp>
      <p:sp>
        <p:nvSpPr>
          <p:cNvPr id="4" name="フッター プレースホルダー 3"/>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smtClean="0"/>
              <a:t>フッターを追加</a:t>
            </a:r>
            <a:endParaRPr lang="ja-JP" altLang="en-US" dirty="0"/>
          </a:p>
        </p:txBody>
      </p:sp>
      <p:sp>
        <p:nvSpPr>
          <p:cNvPr id="5" name="スライド番号プレースホルダー 4"/>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A3F31473-23EB-4724-8B59-FE6D21D89FA4}" type="slidenum">
              <a:rPr lang="en-US" altLang="ja-JP" smtClean="0"/>
              <a:pPr/>
              <a:t>‹#›</a:t>
            </a:fld>
            <a:endParaRPr lang="ja-JP" altLang="en-US" dirty="0"/>
          </a:p>
        </p:txBody>
      </p:sp>
    </p:spTree>
    <p:extLst>
      <p:ext uri="{BB962C8B-B14F-4D97-AF65-F5344CB8AC3E}">
        <p14:creationId xmlns:p14="http://schemas.microsoft.com/office/powerpoint/2010/main" val="308236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rtlCol="0"/>
          <a:lstStyle/>
          <a:p>
            <a:pPr rtl="0"/>
            <a:fld id="{0111565F-E623-4806-935B-DA6896F0F9CA}" type="datetime4">
              <a:rPr lang="ja-JP" altLang="en-US" smtClean="0"/>
              <a:t>2018年1月17日</a:t>
            </a:fld>
            <a:endParaRPr lang="en-US" dirty="0"/>
          </a:p>
        </p:txBody>
      </p:sp>
      <p:sp>
        <p:nvSpPr>
          <p:cNvPr id="3" name="フッター プレースホルダー 2"/>
          <p:cNvSpPr>
            <a:spLocks noGrp="1"/>
          </p:cNvSpPr>
          <p:nvPr>
            <p:ph type="ftr" sz="quarter" idx="11"/>
          </p:nvPr>
        </p:nvSpPr>
        <p:spPr/>
        <p:txBody>
          <a:bodyPr rtlCol="0"/>
          <a:lstStyle/>
          <a:p>
            <a:pPr rtl="0"/>
            <a:r>
              <a:rPr lang="ja-JP" altLang="en-US" noProof="0" dirty="0" smtClean="0"/>
              <a:t>フッターを追加</a:t>
            </a:r>
            <a:endParaRPr lang="ja-JP" altLang="en-US" noProof="0" dirty="0"/>
          </a:p>
        </p:txBody>
      </p:sp>
      <p:sp>
        <p:nvSpPr>
          <p:cNvPr id="4" name="スライド番号プレースホルダー 3"/>
          <p:cNvSpPr>
            <a:spLocks noGrp="1"/>
          </p:cNvSpPr>
          <p:nvPr>
            <p:ph type="sldNum" sz="quarter" idx="12"/>
          </p:nvPr>
        </p:nvSpPr>
        <p:spPr/>
        <p:txBody>
          <a:bodyPr rtlCol="0"/>
          <a:lstStyle/>
          <a:p>
            <a:pPr rtl="0"/>
            <a:fld id="{A3F31473-23EB-4724-8B59-FE6D21D89FA4}" type="slidenum">
              <a:rPr lang="en-US" altLang="ja-JP" noProof="0" smtClean="0"/>
              <a:t>‹#›</a:t>
            </a:fld>
            <a:endParaRPr lang="ja-JP" altLang="en-US" noProof="0" dirty="0"/>
          </a:p>
        </p:txBody>
      </p:sp>
    </p:spTree>
    <p:extLst>
      <p:ext uri="{BB962C8B-B14F-4D97-AF65-F5344CB8AC3E}">
        <p14:creationId xmlns:p14="http://schemas.microsoft.com/office/powerpoint/2010/main" val="24484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8014" y="685800"/>
            <a:ext cx="3962400" cy="4648200"/>
          </a:xfrm>
        </p:spPr>
        <p:txBody>
          <a:bodyPr rtlCol="0" anchor="b">
            <a:noAutofit/>
          </a:bodyPr>
          <a:lstStyle>
            <a:lvl1pPr algn="l">
              <a:defRPr sz="3600" b="0"/>
            </a:lvl1pPr>
          </a:lstStyle>
          <a:p>
            <a:pPr rtl="0"/>
            <a:r>
              <a:rPr lang="ja-JP" altLang="en-US" noProof="0" smtClean="0"/>
              <a:t>マスター タイトルの書式設定</a:t>
            </a:r>
            <a:endParaRPr lang="ja-JP" altLang="en-US" noProof="0" dirty="0"/>
          </a:p>
        </p:txBody>
      </p:sp>
      <p:sp>
        <p:nvSpPr>
          <p:cNvPr id="4" name="テキスト プレースホルダー 3"/>
          <p:cNvSpPr>
            <a:spLocks noGrp="1"/>
          </p:cNvSpPr>
          <p:nvPr>
            <p:ph type="body" sz="half" idx="2"/>
          </p:nvPr>
        </p:nvSpPr>
        <p:spPr>
          <a:xfrm>
            <a:off x="608013" y="5410200"/>
            <a:ext cx="3962400" cy="762000"/>
          </a:xfrm>
        </p:spPr>
        <p:txBody>
          <a:bodyPr rtlCol="0">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smtClean="0"/>
              <a:t>マスター テキストの書式設定</a:t>
            </a:r>
          </a:p>
        </p:txBody>
      </p:sp>
      <p:sp>
        <p:nvSpPr>
          <p:cNvPr id="3" name="コンテンツ プレースホルダー 2"/>
          <p:cNvSpPr>
            <a:spLocks noGrp="1"/>
          </p:cNvSpPr>
          <p:nvPr>
            <p:ph idx="1" hasCustomPrompt="1"/>
          </p:nvPr>
        </p:nvSpPr>
        <p:spPr>
          <a:xfrm>
            <a:off x="4875212" y="685800"/>
            <a:ext cx="6704171" cy="5486400"/>
          </a:xfrm>
        </p:spPr>
        <p:txBody>
          <a:bodyPr rtlCol="0">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ja-JP" altLang="en-US" noProof="0" dirty="0" smtClean="0"/>
              <a:t>クリックしてマスター テキストのスタイルを編集</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5" name="日付プレースホルダー 4"/>
          <p:cNvSpPr>
            <a:spLocks noGrp="1"/>
          </p:cNvSpPr>
          <p:nvPr>
            <p:ph type="dt" sz="half" idx="10"/>
          </p:nvPr>
        </p:nvSpPr>
        <p:spPr/>
        <p:txBody>
          <a:bodyPr rtlCol="0"/>
          <a:lstStyle/>
          <a:p>
            <a:pPr rtl="0"/>
            <a:fld id="{A05AA4E6-2D04-419E-A399-A678C35CCAD8}" type="datetime4">
              <a:rPr lang="ja-JP" altLang="en-US" smtClean="0"/>
              <a:t>2018年1月17日</a:t>
            </a:fld>
            <a:endParaRPr lang="en-US" dirty="0"/>
          </a:p>
        </p:txBody>
      </p:sp>
      <p:sp>
        <p:nvSpPr>
          <p:cNvPr id="6" name="フッター プレースホルダー 5"/>
          <p:cNvSpPr>
            <a:spLocks noGrp="1"/>
          </p:cNvSpPr>
          <p:nvPr>
            <p:ph type="ftr" sz="quarter" idx="11"/>
          </p:nvPr>
        </p:nvSpPr>
        <p:spPr/>
        <p:txBody>
          <a:bodyPr rtlCol="0"/>
          <a:lstStyle/>
          <a:p>
            <a:pPr rtl="0"/>
            <a:r>
              <a:rPr lang="ja-JP" altLang="en-US" noProof="0" dirty="0" smtClean="0"/>
              <a:t>フッターを追加</a:t>
            </a:r>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A3F31473-23EB-4724-8B59-FE6D21D89FA4}" type="slidenum">
              <a:rPr lang="en-US" altLang="ja-JP" noProof="0" smtClean="0"/>
              <a:t>‹#›</a:t>
            </a:fld>
            <a:endParaRPr lang="ja-JP" altLang="en-US" noProof="0" dirty="0"/>
          </a:p>
        </p:txBody>
      </p:sp>
    </p:spTree>
    <p:extLst>
      <p:ext uri="{BB962C8B-B14F-4D97-AF65-F5344CB8AC3E}">
        <p14:creationId xmlns:p14="http://schemas.microsoft.com/office/powerpoint/2010/main" val="3506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キャプション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08014" y="685800"/>
            <a:ext cx="3962400" cy="4648200"/>
          </a:xfrm>
        </p:spPr>
        <p:txBody>
          <a:bodyPr rtlCol="0" anchor="b">
            <a:normAutofit/>
          </a:bodyPr>
          <a:lstStyle>
            <a:lvl1pPr algn="l">
              <a:defRPr sz="3600" b="0"/>
            </a:lvl1pPr>
          </a:lstStyle>
          <a:p>
            <a:pPr rtl="0"/>
            <a:r>
              <a:rPr lang="ja-JP" altLang="en-US" noProof="0" smtClean="0"/>
              <a:t>マスター タイトルの書式設定</a:t>
            </a:r>
            <a:endParaRPr lang="ja-JP" altLang="en-US" noProof="0" dirty="0"/>
          </a:p>
        </p:txBody>
      </p:sp>
      <p:sp>
        <p:nvSpPr>
          <p:cNvPr id="4" name="テキスト プレースホルダー 3"/>
          <p:cNvSpPr>
            <a:spLocks noGrp="1"/>
          </p:cNvSpPr>
          <p:nvPr>
            <p:ph type="body" sz="half" idx="2"/>
          </p:nvPr>
        </p:nvSpPr>
        <p:spPr>
          <a:xfrm>
            <a:off x="608013" y="5410200"/>
            <a:ext cx="3962400" cy="762000"/>
          </a:xfrm>
        </p:spPr>
        <p:txBody>
          <a:bodyPr rtlCol="0">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smtClean="0"/>
              <a:t>マスター テキストの書式設定</a:t>
            </a:r>
          </a:p>
        </p:txBody>
      </p:sp>
      <p:sp>
        <p:nvSpPr>
          <p:cNvPr id="3" name="図プレースホルダー 2" descr="画像を追加する空のプレースホルダー。プレースホルダーをクリックし、追加する画像を選択します"/>
          <p:cNvSpPr>
            <a:spLocks noGrp="1"/>
          </p:cNvSpPr>
          <p:nvPr>
            <p:ph type="pic" idx="1"/>
          </p:nvPr>
        </p:nvSpPr>
        <p:spPr>
          <a:xfrm>
            <a:off x="4875213" y="685800"/>
            <a:ext cx="6705600" cy="5486400"/>
          </a:xfrm>
          <a:ln w="63500">
            <a:solidFill>
              <a:schemeClr val="bg1"/>
            </a:solidFill>
            <a:miter lim="800000"/>
          </a:ln>
        </p:spPr>
        <p:txBody>
          <a:bodyPr rtlCol="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noProof="0" smtClean="0"/>
              <a:t>図を追加</a:t>
            </a:r>
            <a:endParaRPr lang="ja-JP" altLang="en-US" noProof="0" dirty="0"/>
          </a:p>
        </p:txBody>
      </p:sp>
      <p:sp>
        <p:nvSpPr>
          <p:cNvPr id="5" name="日付プレースホルダー 4"/>
          <p:cNvSpPr>
            <a:spLocks noGrp="1"/>
          </p:cNvSpPr>
          <p:nvPr>
            <p:ph type="dt" sz="half" idx="10"/>
          </p:nvPr>
        </p:nvSpPr>
        <p:spPr/>
        <p:txBody>
          <a:bodyPr rtlCol="0"/>
          <a:lstStyle/>
          <a:p>
            <a:pPr rtl="0"/>
            <a:fld id="{C29EA056-DA08-43C6-92B3-6053098CEC2D}" type="datetime4">
              <a:rPr lang="ja-JP" altLang="en-US" smtClean="0"/>
              <a:t>2018年1月17日</a:t>
            </a:fld>
            <a:endParaRPr lang="en-US" dirty="0"/>
          </a:p>
        </p:txBody>
      </p:sp>
      <p:sp>
        <p:nvSpPr>
          <p:cNvPr id="6" name="フッター プレースホルダー 5"/>
          <p:cNvSpPr>
            <a:spLocks noGrp="1"/>
          </p:cNvSpPr>
          <p:nvPr>
            <p:ph type="ftr" sz="quarter" idx="11"/>
          </p:nvPr>
        </p:nvSpPr>
        <p:spPr/>
        <p:txBody>
          <a:bodyPr rtlCol="0"/>
          <a:lstStyle/>
          <a:p>
            <a:pPr rtl="0"/>
            <a:r>
              <a:rPr lang="ja-JP" altLang="en-US" noProof="0" dirty="0" smtClean="0"/>
              <a:t>フッターを追加</a:t>
            </a:r>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A3F31473-23EB-4724-8B59-FE6D21D89FA4}" type="slidenum">
              <a:rPr lang="en-US" altLang="ja-JP" noProof="0" smtClean="0"/>
              <a:t>‹#›</a:t>
            </a:fld>
            <a:endParaRPr lang="ja-JP" altLang="en-US" noProof="0" dirty="0"/>
          </a:p>
        </p:txBody>
      </p:sp>
    </p:spTree>
    <p:extLst>
      <p:ext uri="{BB962C8B-B14F-4D97-AF65-F5344CB8AC3E}">
        <p14:creationId xmlns:p14="http://schemas.microsoft.com/office/powerpoint/2010/main" val="162742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7" name="長方形 6"/>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rtl="0"/>
            <a:endParaRPr lang="ja-JP" altLang="en-US" noProof="0" dirty="0">
              <a:latin typeface="Meiryo UI" panose="020B0604030504040204" pitchFamily="50" charset="-128"/>
              <a:ea typeface="Meiryo UI" panose="020B0604030504040204" pitchFamily="50" charset="-128"/>
            </a:endParaRPr>
          </a:p>
        </p:txBody>
      </p:sp>
      <p:sp>
        <p:nvSpPr>
          <p:cNvPr id="3" name="テキスト プレースホルダー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rtl="0"/>
            <a:r>
              <a:rPr lang="ja-JP" altLang="en-US" noProof="0" dirty="0" smtClean="0"/>
              <a:t>クリックしてマスター テキストのスタイルを編集</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2" name="タイトル プレースホルダー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pPr rtl="0"/>
            <a:r>
              <a:rPr lang="ja-JP" altLang="en-US" noProof="0" dirty="0"/>
              <a:t>マスター タイトルの書式設定</a:t>
            </a:r>
          </a:p>
        </p:txBody>
      </p:sp>
      <p:sp>
        <p:nvSpPr>
          <p:cNvPr id="4" name="日付プレースホルダー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solidFill>
                <a:latin typeface="Meiryo UI" panose="020B0604030504040204" pitchFamily="50" charset="-128"/>
                <a:ea typeface="Meiryo UI" panose="020B0604030504040204" pitchFamily="50" charset="-128"/>
              </a:defRPr>
            </a:lvl1pPr>
          </a:lstStyle>
          <a:p>
            <a:fld id="{64F8A12B-1FE1-4ECB-A9ED-CFC5CF191BCB}" type="datetime4">
              <a:rPr lang="ja-JP" altLang="en-US" smtClean="0"/>
              <a:t>2018年1月17日</a:t>
            </a:fld>
            <a:endParaRPr lang="en-US" dirty="0"/>
          </a:p>
        </p:txBody>
      </p:sp>
      <p:sp>
        <p:nvSpPr>
          <p:cNvPr id="5" name="フッター プレースホルダー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solidFill>
                <a:latin typeface="Meiryo UI" panose="020B0604030504040204" pitchFamily="50" charset="-128"/>
                <a:ea typeface="Meiryo UI" panose="020B0604030504040204" pitchFamily="50" charset="-128"/>
              </a:defRPr>
            </a:lvl1pPr>
          </a:lstStyle>
          <a:p>
            <a:r>
              <a:rPr lang="ja-JP" altLang="en-US" noProof="0" dirty="0" smtClean="0"/>
              <a:t>フッターを追加</a:t>
            </a:r>
            <a:endParaRPr lang="ja-JP" altLang="en-US" noProof="0" dirty="0"/>
          </a:p>
        </p:txBody>
      </p:sp>
      <p:sp>
        <p:nvSpPr>
          <p:cNvPr id="6" name="スライド番号プレースホルダー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solidFill>
                <a:latin typeface="Meiryo UI" panose="020B0604030504040204" pitchFamily="50" charset="-128"/>
                <a:ea typeface="Meiryo UI" panose="020B0604030504040204" pitchFamily="50" charset="-128"/>
              </a:defRPr>
            </a:lvl1pPr>
          </a:lstStyle>
          <a:p>
            <a:fld id="{A3F31473-23EB-4724-8B59-FE6D21D89FA4}" type="slidenum">
              <a:rPr lang="en-US" altLang="ja-JP" noProof="0" smtClean="0"/>
              <a:pPr/>
              <a:t>‹#›</a:t>
            </a:fld>
            <a:endParaRPr lang="ja-JP" altLang="en-US" noProof="0" dirty="0"/>
          </a:p>
        </p:txBody>
      </p:sp>
    </p:spTree>
    <p:extLst>
      <p:ext uri="{BB962C8B-B14F-4D97-AF65-F5344CB8AC3E}">
        <p14:creationId xmlns:p14="http://schemas.microsoft.com/office/powerpoint/2010/main" val="184353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0000"/>
        </a:lnSpc>
        <a:spcBef>
          <a:spcPct val="0"/>
        </a:spcBef>
        <a:buNone/>
        <a:defRPr kumimoji="1" sz="3600" kern="1200">
          <a:solidFill>
            <a:schemeClr val="tx2"/>
          </a:solidFill>
          <a:latin typeface="ＭＳ 明朝" panose="02020609040205080304" pitchFamily="17" charset="-128"/>
          <a:ea typeface="ＭＳ 明朝" panose="02020609040205080304" pitchFamily="17" charset="-128"/>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615950" indent="-285750" algn="l" defTabSz="914400" rtl="0" eaLnBrk="1" latinLnBrk="0" hangingPunct="1">
        <a:lnSpc>
          <a:spcPct val="90000"/>
        </a:lnSpc>
        <a:spcBef>
          <a:spcPts val="600"/>
        </a:spcBef>
        <a:buSzPct val="80000"/>
        <a:buFont typeface="Corbel" pitchFamily="34"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380744" indent="-283464" algn="l" defTabSz="914400" rtl="0" eaLnBrk="1" latinLnBrk="0" hangingPunct="1">
        <a:lnSpc>
          <a:spcPct val="90000"/>
        </a:lnSpc>
        <a:spcBef>
          <a:spcPts val="600"/>
        </a:spcBef>
        <a:buFont typeface="Corbel"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5pPr>
      <a:lvl6pPr marL="2148840" indent="-283464" algn="l" defTabSz="914400" rtl="0" eaLnBrk="1" latinLnBrk="0" hangingPunct="1">
        <a:lnSpc>
          <a:spcPct val="90000"/>
        </a:lnSpc>
        <a:spcBef>
          <a:spcPts val="600"/>
        </a:spcBef>
        <a:buFont typeface="Corbel" pitchFamily="34" charset="0"/>
        <a:buChar char="–"/>
        <a:defRPr kumimoji="1"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kumimoji="1"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kumimoji="1"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kumimoji="1" sz="1800" kern="1200">
          <a:solidFill>
            <a:schemeClr val="tx1"/>
          </a:solidFill>
          <a:latin typeface="+mn-lt"/>
          <a:ea typeface="+mn-ea"/>
          <a:cs typeface="+mn-cs"/>
        </a:defRPr>
      </a:lvl9pPr>
    </p:bodyStyle>
    <p:otherStyle>
      <a:defPPr>
        <a:defRPr/>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15.xml"/><Relationship Id="rId16" Type="http://schemas.openxmlformats.org/officeDocument/2006/relationships/diagramColors" Target="../diagrams/colors3.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97953" y="1556792"/>
            <a:ext cx="7200477" cy="2304256"/>
          </a:xfrm>
        </p:spPr>
        <p:txBody>
          <a:bodyPr rtlCol="0">
            <a:normAutofit/>
          </a:bodyPr>
          <a:lstStyle/>
          <a:p>
            <a:r>
              <a:rPr lang="en-US" altLang="ja-JP" sz="4000" b="1" dirty="0" smtClean="0">
                <a:latin typeface="メイリオ" panose="020B0604030504040204" pitchFamily="50" charset="-128"/>
                <a:ea typeface="メイリオ" panose="020B0604030504040204" pitchFamily="50" charset="-128"/>
                <a:cs typeface="メイリオ" panose="020B0604030504040204" pitchFamily="50" charset="-128"/>
              </a:rPr>
              <a:t>2017</a:t>
            </a:r>
            <a:r>
              <a:rPr lang="ja-JP" altLang="en-US" sz="4000" b="1" dirty="0" smtClean="0">
                <a:latin typeface="メイリオ" panose="020B0604030504040204" pitchFamily="50" charset="-128"/>
                <a:ea typeface="メイリオ" panose="020B0604030504040204" pitchFamily="50" charset="-128"/>
                <a:cs typeface="メイリオ" panose="020B0604030504040204" pitchFamily="50" charset="-128"/>
              </a:rPr>
              <a:t>年度インター生</a:t>
            </a:r>
            <a:r>
              <a:rPr lang="en-US" altLang="ja-JP" sz="4000" b="1"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4000" b="1"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4000" b="1" dirty="0" smtClean="0">
                <a:latin typeface="メイリオ" panose="020B0604030504040204" pitchFamily="50" charset="-128"/>
                <a:ea typeface="メイリオ" panose="020B0604030504040204" pitchFamily="50" charset="-128"/>
                <a:cs typeface="メイリオ" panose="020B0604030504040204" pitchFamily="50" charset="-128"/>
              </a:rPr>
              <a:t>　　成果</a:t>
            </a:r>
            <a:r>
              <a:rPr lang="ja-JP" altLang="en-US" sz="4000" b="1" dirty="0">
                <a:latin typeface="メイリオ" panose="020B0604030504040204" pitchFamily="50" charset="-128"/>
                <a:ea typeface="メイリオ" panose="020B0604030504040204" pitchFamily="50" charset="-128"/>
                <a:cs typeface="メイリオ" panose="020B0604030504040204" pitchFamily="50" charset="-128"/>
              </a:rPr>
              <a:t>発表会</a:t>
            </a:r>
            <a:endParaRPr lang="ja-JP" altLang="en-US" sz="4000" dirty="0"/>
          </a:p>
        </p:txBody>
      </p:sp>
      <p:sp>
        <p:nvSpPr>
          <p:cNvPr id="3" name="サブタイトル 2"/>
          <p:cNvSpPr>
            <a:spLocks noGrp="1"/>
          </p:cNvSpPr>
          <p:nvPr>
            <p:ph type="subTitle" idx="1"/>
          </p:nvPr>
        </p:nvSpPr>
        <p:spPr>
          <a:xfrm>
            <a:off x="549796" y="5949280"/>
            <a:ext cx="3962400" cy="762000"/>
          </a:xfrm>
        </p:spPr>
        <p:txBody>
          <a:bodyPr rtlCol="0"/>
          <a:lstStyle/>
          <a:p>
            <a:r>
              <a:rPr lang="en-US" altLang="ja-JP" dirty="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GAKUEN</a:t>
            </a:r>
            <a:r>
              <a:rPr lang="ja-JP" altLang="en-US" dirty="0" smtClean="0">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事業部　史明航</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graphicFrame>
        <p:nvGraphicFramePr>
          <p:cNvPr id="73" name="コンテンツ プレースホルダー 72"/>
          <p:cNvGraphicFramePr>
            <a:graphicFrameLocks noGrp="1"/>
          </p:cNvGraphicFramePr>
          <p:nvPr>
            <p:ph idx="13"/>
            <p:extLst>
              <p:ext uri="{D42A27DB-BD31-4B8C-83A1-F6EECF244321}">
                <p14:modId xmlns:p14="http://schemas.microsoft.com/office/powerpoint/2010/main" val="1371081068"/>
              </p:ext>
            </p:extLst>
          </p:nvPr>
        </p:nvGraphicFramePr>
        <p:xfrm>
          <a:off x="477788" y="332656"/>
          <a:ext cx="11103025" cy="454414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93570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3"/>
          </p:nvPr>
        </p:nvSpPr>
        <p:spPr/>
        <p:txBody>
          <a:bodyPr/>
          <a:lstStyle/>
          <a:p>
            <a:endParaRPr kumimoji="1" lang="ja-JP" altLang="en-US" dirty="0"/>
          </a:p>
        </p:txBody>
      </p:sp>
    </p:spTree>
    <p:extLst>
      <p:ext uri="{BB962C8B-B14F-4D97-AF65-F5344CB8AC3E}">
        <p14:creationId xmlns:p14="http://schemas.microsoft.com/office/powerpoint/2010/main" val="3336589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66220" y="237252"/>
            <a:ext cx="3024336" cy="706760"/>
          </a:xfrm>
        </p:spPr>
        <p:txBody>
          <a:bodyPr rtlCol="0">
            <a:normAutofit/>
          </a:bodyPr>
          <a:lstStyle/>
          <a:p>
            <a:r>
              <a:rPr lang="ja-JP" altLang="en-US" sz="4400" dirty="0">
                <a:latin typeface="メイリオ" panose="020B0604030504040204" pitchFamily="50" charset="-128"/>
                <a:ea typeface="メイリオ" panose="020B0604030504040204" pitchFamily="50" charset="-128"/>
                <a:cs typeface="メイリオ" panose="020B0604030504040204" pitchFamily="50" charset="-128"/>
              </a:rPr>
              <a:t>自分の成長</a:t>
            </a:r>
            <a:endParaRPr lang="ja-JP" altLang="en-US" sz="4400" dirty="0"/>
          </a:p>
        </p:txBody>
      </p:sp>
      <p:sp>
        <p:nvSpPr>
          <p:cNvPr id="3" name="コンテンツ プレースホルダー 2"/>
          <p:cNvSpPr>
            <a:spLocks noGrp="1"/>
          </p:cNvSpPr>
          <p:nvPr>
            <p:ph idx="13"/>
          </p:nvPr>
        </p:nvSpPr>
        <p:spPr>
          <a:xfrm>
            <a:off x="909836" y="4221088"/>
            <a:ext cx="7704856" cy="2016224"/>
          </a:xfrm>
        </p:spPr>
        <p:txBody>
          <a:bodyPr rtlCol="0">
            <a:normAutofit/>
          </a:bodyPr>
          <a:lstStyle/>
          <a:p>
            <a:pPr marL="0" indent="0">
              <a:buNone/>
            </a:pPr>
            <a:endParaRPr lang="en-US" altLang="ja-JP" sz="3600" dirty="0" smtClean="0"/>
          </a:p>
          <a:p>
            <a:pPr marL="0" indent="0">
              <a:buNone/>
            </a:pPr>
            <a:endParaRPr lang="en-US" altLang="ja-JP" sz="3600" dirty="0"/>
          </a:p>
          <a:p>
            <a:pPr marL="0" indent="0">
              <a:buNone/>
            </a:pPr>
            <a:endParaRPr lang="en-US" altLang="ja-JP" sz="3600" dirty="0" smtClean="0"/>
          </a:p>
        </p:txBody>
      </p:sp>
      <p:sp>
        <p:nvSpPr>
          <p:cNvPr id="4" name="角丸四角形 3"/>
          <p:cNvSpPr/>
          <p:nvPr/>
        </p:nvSpPr>
        <p:spPr>
          <a:xfrm>
            <a:off x="3358108" y="1412776"/>
            <a:ext cx="5256584" cy="936000"/>
          </a:xfrm>
          <a:prstGeom prst="roundRect">
            <a:avLst/>
          </a:prstGeom>
          <a:solidFill>
            <a:srgbClr val="58B6C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chemeClr val="bg1"/>
                </a:solidFill>
              </a:rPr>
              <a:t>１．日本語能力の向上</a:t>
            </a:r>
            <a:endParaRPr lang="en-US" altLang="ja-JP" sz="3200" dirty="0">
              <a:solidFill>
                <a:schemeClr val="bg1"/>
              </a:solidFill>
            </a:endParaRPr>
          </a:p>
        </p:txBody>
      </p:sp>
      <p:sp>
        <p:nvSpPr>
          <p:cNvPr id="5" name="角丸四角形 4"/>
          <p:cNvSpPr/>
          <p:nvPr/>
        </p:nvSpPr>
        <p:spPr>
          <a:xfrm>
            <a:off x="3358108" y="3283560"/>
            <a:ext cx="5256584" cy="937528"/>
          </a:xfrm>
          <a:prstGeom prst="round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rgbClr val="58B6C0"/>
                </a:solidFill>
              </a:rPr>
              <a:t>２．実装知識の向上</a:t>
            </a:r>
            <a:endParaRPr lang="en-US" altLang="ja-JP" sz="3200" dirty="0">
              <a:solidFill>
                <a:srgbClr val="58B6C0"/>
              </a:solidFill>
            </a:endParaRPr>
          </a:p>
        </p:txBody>
      </p:sp>
      <p:sp>
        <p:nvSpPr>
          <p:cNvPr id="6" name="角丸四角形 5"/>
          <p:cNvSpPr/>
          <p:nvPr/>
        </p:nvSpPr>
        <p:spPr>
          <a:xfrm>
            <a:off x="3358108" y="5194607"/>
            <a:ext cx="5256584" cy="936000"/>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prstClr val="white"/>
                </a:solidFill>
              </a:rPr>
              <a:t>３．社会人への意識の改善</a:t>
            </a:r>
            <a:endParaRPr lang="ja-JP" altLang="ja-JP" sz="3200" dirty="0">
              <a:solidFill>
                <a:prstClr val="white"/>
              </a:solidFill>
            </a:endParaRPr>
          </a:p>
        </p:txBody>
      </p:sp>
    </p:spTree>
    <p:extLst>
      <p:ext uri="{BB962C8B-B14F-4D97-AF65-F5344CB8AC3E}">
        <p14:creationId xmlns:p14="http://schemas.microsoft.com/office/powerpoint/2010/main" val="2370010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3"/>
          </p:nvPr>
        </p:nvSpPr>
        <p:spPr/>
        <p:txBody>
          <a:bodyPr/>
          <a:lstStyle/>
          <a:p>
            <a:endParaRPr kumimoji="1" lang="ja-JP" altLang="en-US"/>
          </a:p>
        </p:txBody>
      </p:sp>
    </p:spTree>
    <p:extLst>
      <p:ext uri="{BB962C8B-B14F-4D97-AF65-F5344CB8AC3E}">
        <p14:creationId xmlns:p14="http://schemas.microsoft.com/office/powerpoint/2010/main" val="836770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66220" y="237252"/>
            <a:ext cx="3024336" cy="706760"/>
          </a:xfrm>
        </p:spPr>
        <p:txBody>
          <a:bodyPr rtlCol="0">
            <a:normAutofit/>
          </a:bodyPr>
          <a:lstStyle/>
          <a:p>
            <a:r>
              <a:rPr lang="ja-JP" altLang="en-US" sz="4400" dirty="0">
                <a:latin typeface="メイリオ" panose="020B0604030504040204" pitchFamily="50" charset="-128"/>
                <a:ea typeface="メイリオ" panose="020B0604030504040204" pitchFamily="50" charset="-128"/>
                <a:cs typeface="メイリオ" panose="020B0604030504040204" pitchFamily="50" charset="-128"/>
              </a:rPr>
              <a:t>自分の成長</a:t>
            </a:r>
            <a:endParaRPr lang="ja-JP" altLang="en-US" sz="4400" dirty="0"/>
          </a:p>
        </p:txBody>
      </p:sp>
      <p:sp>
        <p:nvSpPr>
          <p:cNvPr id="3" name="コンテンツ プレースホルダー 2"/>
          <p:cNvSpPr>
            <a:spLocks noGrp="1"/>
          </p:cNvSpPr>
          <p:nvPr>
            <p:ph idx="13"/>
          </p:nvPr>
        </p:nvSpPr>
        <p:spPr>
          <a:xfrm>
            <a:off x="909836" y="4221088"/>
            <a:ext cx="7704856" cy="2016224"/>
          </a:xfrm>
        </p:spPr>
        <p:txBody>
          <a:bodyPr rtlCol="0">
            <a:normAutofit/>
          </a:bodyPr>
          <a:lstStyle/>
          <a:p>
            <a:pPr marL="0" indent="0">
              <a:buNone/>
            </a:pPr>
            <a:endParaRPr lang="en-US" altLang="ja-JP" sz="3600" dirty="0" smtClean="0"/>
          </a:p>
          <a:p>
            <a:pPr marL="0" indent="0">
              <a:buNone/>
            </a:pPr>
            <a:endParaRPr lang="en-US" altLang="ja-JP" sz="3600" dirty="0"/>
          </a:p>
          <a:p>
            <a:pPr marL="0" indent="0">
              <a:buNone/>
            </a:pPr>
            <a:endParaRPr lang="en-US" altLang="ja-JP" sz="3600" dirty="0" smtClean="0"/>
          </a:p>
        </p:txBody>
      </p:sp>
      <p:sp>
        <p:nvSpPr>
          <p:cNvPr id="4" name="角丸四角形 3"/>
          <p:cNvSpPr/>
          <p:nvPr/>
        </p:nvSpPr>
        <p:spPr>
          <a:xfrm>
            <a:off x="3358108" y="1412776"/>
            <a:ext cx="5256584" cy="936000"/>
          </a:xfrm>
          <a:prstGeom prst="roundRect">
            <a:avLst/>
          </a:prstGeom>
          <a:solidFill>
            <a:srgbClr val="58B6C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chemeClr val="bg1"/>
                </a:solidFill>
              </a:rPr>
              <a:t>１．日本語能力の向上</a:t>
            </a:r>
            <a:endParaRPr lang="en-US" altLang="ja-JP" sz="3200" dirty="0">
              <a:solidFill>
                <a:schemeClr val="bg1"/>
              </a:solidFill>
            </a:endParaRPr>
          </a:p>
        </p:txBody>
      </p:sp>
      <p:sp>
        <p:nvSpPr>
          <p:cNvPr id="5" name="角丸四角形 4"/>
          <p:cNvSpPr/>
          <p:nvPr/>
        </p:nvSpPr>
        <p:spPr>
          <a:xfrm>
            <a:off x="3358108" y="3283560"/>
            <a:ext cx="5256584" cy="937528"/>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prstClr val="white"/>
                </a:solidFill>
              </a:rPr>
              <a:t>２．実装知識の向上</a:t>
            </a:r>
            <a:endParaRPr lang="en-US" altLang="ja-JP" sz="3200" dirty="0">
              <a:solidFill>
                <a:prstClr val="white"/>
              </a:solidFill>
            </a:endParaRPr>
          </a:p>
        </p:txBody>
      </p:sp>
      <p:sp>
        <p:nvSpPr>
          <p:cNvPr id="6" name="角丸四角形 5"/>
          <p:cNvSpPr/>
          <p:nvPr/>
        </p:nvSpPr>
        <p:spPr>
          <a:xfrm>
            <a:off x="3358108" y="5194607"/>
            <a:ext cx="5256584" cy="936000"/>
          </a:xfrm>
          <a:prstGeom prst="round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rgbClr val="58B6C0"/>
                </a:solidFill>
              </a:rPr>
              <a:t>３．社会人への意識の改善</a:t>
            </a:r>
            <a:endParaRPr lang="ja-JP" altLang="ja-JP" sz="3200" dirty="0">
              <a:solidFill>
                <a:srgbClr val="58B6C0"/>
              </a:solidFill>
            </a:endParaRPr>
          </a:p>
        </p:txBody>
      </p:sp>
    </p:spTree>
    <p:extLst>
      <p:ext uri="{BB962C8B-B14F-4D97-AF65-F5344CB8AC3E}">
        <p14:creationId xmlns:p14="http://schemas.microsoft.com/office/powerpoint/2010/main" val="2708997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3"/>
          </p:nvPr>
        </p:nvSpPr>
        <p:spPr/>
        <p:txBody>
          <a:bodyPr/>
          <a:lstStyle/>
          <a:p>
            <a:endParaRPr kumimoji="1" lang="ja-JP" altLang="en-US"/>
          </a:p>
        </p:txBody>
      </p:sp>
    </p:spTree>
    <p:extLst>
      <p:ext uri="{BB962C8B-B14F-4D97-AF65-F5344CB8AC3E}">
        <p14:creationId xmlns:p14="http://schemas.microsoft.com/office/powerpoint/2010/main" val="2440229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09836" y="476672"/>
            <a:ext cx="1512168" cy="706760"/>
          </a:xfrm>
        </p:spPr>
        <p:txBody>
          <a:bodyPr rtlCol="0">
            <a:normAutofit/>
          </a:bodyPr>
          <a:lstStyle/>
          <a:p>
            <a:r>
              <a:rPr lang="ja-JP" altLang="en-US" sz="4400" dirty="0">
                <a:latin typeface="メイリオ" panose="020B0604030504040204" pitchFamily="50" charset="-128"/>
                <a:ea typeface="メイリオ" panose="020B0604030504040204" pitchFamily="50" charset="-128"/>
                <a:cs typeface="メイリオ" panose="020B0604030504040204" pitchFamily="50" charset="-128"/>
              </a:rPr>
              <a:t>目次</a:t>
            </a:r>
            <a:endParaRPr lang="ja-JP" altLang="en-US" sz="4400" dirty="0"/>
          </a:p>
        </p:txBody>
      </p:sp>
      <p:sp>
        <p:nvSpPr>
          <p:cNvPr id="3" name="コンテンツ プレースホルダー 2"/>
          <p:cNvSpPr>
            <a:spLocks noGrp="1"/>
          </p:cNvSpPr>
          <p:nvPr>
            <p:ph idx="13"/>
          </p:nvPr>
        </p:nvSpPr>
        <p:spPr>
          <a:xfrm>
            <a:off x="909836" y="4221088"/>
            <a:ext cx="7704856" cy="2016224"/>
          </a:xfrm>
        </p:spPr>
        <p:txBody>
          <a:bodyPr rtlCol="0">
            <a:normAutofit/>
          </a:bodyPr>
          <a:lstStyle/>
          <a:p>
            <a:pPr marL="0" indent="0">
              <a:buNone/>
            </a:pPr>
            <a:endParaRPr lang="en-US" altLang="ja-JP" sz="3600" dirty="0" smtClean="0"/>
          </a:p>
          <a:p>
            <a:pPr marL="0" indent="0">
              <a:buNone/>
            </a:pPr>
            <a:endParaRPr lang="en-US" altLang="ja-JP" sz="3600" dirty="0"/>
          </a:p>
          <a:p>
            <a:pPr marL="0" indent="0">
              <a:buNone/>
            </a:pPr>
            <a:endParaRPr lang="en-US" altLang="ja-JP" sz="3600" dirty="0" smtClean="0"/>
          </a:p>
        </p:txBody>
      </p:sp>
      <p:sp>
        <p:nvSpPr>
          <p:cNvPr id="4" name="角丸四角形 3"/>
          <p:cNvSpPr/>
          <p:nvPr/>
        </p:nvSpPr>
        <p:spPr>
          <a:xfrm>
            <a:off x="3358108" y="1412776"/>
            <a:ext cx="4752528" cy="936000"/>
          </a:xfrm>
          <a:prstGeom prst="roundRect">
            <a:avLst/>
          </a:prstGeom>
          <a:solidFill>
            <a:srgbClr val="58B6C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chemeClr val="bg1"/>
                </a:solidFill>
              </a:rPr>
              <a:t>１．これまでの研修内容</a:t>
            </a:r>
            <a:endParaRPr lang="en-US" altLang="ja-JP" sz="3200" dirty="0">
              <a:solidFill>
                <a:schemeClr val="bg1"/>
              </a:solidFill>
            </a:endParaRPr>
          </a:p>
        </p:txBody>
      </p:sp>
      <p:sp>
        <p:nvSpPr>
          <p:cNvPr id="5" name="角丸四角形 4"/>
          <p:cNvSpPr/>
          <p:nvPr/>
        </p:nvSpPr>
        <p:spPr>
          <a:xfrm>
            <a:off x="3358108" y="3283560"/>
            <a:ext cx="4752528" cy="937528"/>
          </a:xfrm>
          <a:prstGeom prst="round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rgbClr val="58B6C0"/>
                </a:solidFill>
              </a:rPr>
              <a:t>２．生活について</a:t>
            </a:r>
            <a:endParaRPr lang="en-US" altLang="ja-JP" sz="3200" dirty="0">
              <a:solidFill>
                <a:srgbClr val="58B6C0"/>
              </a:solidFill>
            </a:endParaRPr>
          </a:p>
        </p:txBody>
      </p:sp>
      <p:sp>
        <p:nvSpPr>
          <p:cNvPr id="6" name="角丸四角形 5"/>
          <p:cNvSpPr/>
          <p:nvPr/>
        </p:nvSpPr>
        <p:spPr>
          <a:xfrm>
            <a:off x="3358108" y="5194607"/>
            <a:ext cx="4752528" cy="936000"/>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prstClr val="white"/>
                </a:solidFill>
              </a:rPr>
              <a:t>３．</a:t>
            </a:r>
            <a:r>
              <a:rPr lang="ja-JP" altLang="ja-JP" sz="3200" dirty="0">
                <a:solidFill>
                  <a:prstClr val="white"/>
                </a:solidFill>
              </a:rPr>
              <a:t>今後の目標</a:t>
            </a:r>
          </a:p>
        </p:txBody>
      </p:sp>
    </p:spTree>
    <p:extLst>
      <p:ext uri="{BB962C8B-B14F-4D97-AF65-F5344CB8AC3E}">
        <p14:creationId xmlns:p14="http://schemas.microsoft.com/office/powerpoint/2010/main" val="1304167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3"/>
          </p:nvPr>
        </p:nvSpPr>
        <p:spPr/>
        <p:txBody>
          <a:bodyPr/>
          <a:lstStyle/>
          <a:p>
            <a:endParaRPr kumimoji="1" lang="ja-JP" altLang="en-US"/>
          </a:p>
        </p:txBody>
      </p:sp>
    </p:spTree>
    <p:extLst>
      <p:ext uri="{BB962C8B-B14F-4D97-AF65-F5344CB8AC3E}">
        <p14:creationId xmlns:p14="http://schemas.microsoft.com/office/powerpoint/2010/main" val="3472722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09836" y="476672"/>
            <a:ext cx="1512168" cy="706760"/>
          </a:xfrm>
        </p:spPr>
        <p:txBody>
          <a:bodyPr rtlCol="0">
            <a:normAutofit/>
          </a:bodyPr>
          <a:lstStyle/>
          <a:p>
            <a:r>
              <a:rPr lang="ja-JP" altLang="en-US" sz="4400" dirty="0">
                <a:latin typeface="メイリオ" panose="020B0604030504040204" pitchFamily="50" charset="-128"/>
                <a:ea typeface="メイリオ" panose="020B0604030504040204" pitchFamily="50" charset="-128"/>
                <a:cs typeface="メイリオ" panose="020B0604030504040204" pitchFamily="50" charset="-128"/>
              </a:rPr>
              <a:t>目次</a:t>
            </a:r>
            <a:endParaRPr lang="ja-JP" altLang="en-US" sz="4400" dirty="0"/>
          </a:p>
        </p:txBody>
      </p:sp>
      <p:sp>
        <p:nvSpPr>
          <p:cNvPr id="3" name="コンテンツ プレースホルダー 2"/>
          <p:cNvSpPr>
            <a:spLocks noGrp="1"/>
          </p:cNvSpPr>
          <p:nvPr>
            <p:ph idx="13"/>
          </p:nvPr>
        </p:nvSpPr>
        <p:spPr>
          <a:xfrm>
            <a:off x="909836" y="4221088"/>
            <a:ext cx="7704856" cy="2016224"/>
          </a:xfrm>
        </p:spPr>
        <p:txBody>
          <a:bodyPr rtlCol="0">
            <a:normAutofit/>
          </a:bodyPr>
          <a:lstStyle/>
          <a:p>
            <a:pPr marL="0" indent="0">
              <a:buNone/>
            </a:pPr>
            <a:endParaRPr lang="en-US" altLang="ja-JP" sz="3600" dirty="0" smtClean="0"/>
          </a:p>
          <a:p>
            <a:pPr marL="0" indent="0">
              <a:buNone/>
            </a:pPr>
            <a:endParaRPr lang="en-US" altLang="ja-JP" sz="3600" dirty="0"/>
          </a:p>
          <a:p>
            <a:pPr marL="0" indent="0">
              <a:buNone/>
            </a:pPr>
            <a:endParaRPr lang="en-US" altLang="ja-JP" sz="3600" dirty="0" smtClean="0"/>
          </a:p>
        </p:txBody>
      </p:sp>
      <p:sp>
        <p:nvSpPr>
          <p:cNvPr id="4" name="角丸四角形 3"/>
          <p:cNvSpPr/>
          <p:nvPr/>
        </p:nvSpPr>
        <p:spPr>
          <a:xfrm>
            <a:off x="3358108" y="1412776"/>
            <a:ext cx="4752528" cy="936000"/>
          </a:xfrm>
          <a:prstGeom prst="roundRect">
            <a:avLst/>
          </a:prstGeom>
          <a:solidFill>
            <a:srgbClr val="58B6C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chemeClr val="bg1"/>
                </a:solidFill>
              </a:rPr>
              <a:t>１．これまでの研修内容</a:t>
            </a:r>
            <a:endParaRPr lang="en-US" altLang="ja-JP" sz="3200" dirty="0">
              <a:solidFill>
                <a:schemeClr val="bg1"/>
              </a:solidFill>
            </a:endParaRPr>
          </a:p>
        </p:txBody>
      </p:sp>
      <p:sp>
        <p:nvSpPr>
          <p:cNvPr id="5" name="角丸四角形 4"/>
          <p:cNvSpPr/>
          <p:nvPr/>
        </p:nvSpPr>
        <p:spPr>
          <a:xfrm>
            <a:off x="3358108" y="3283560"/>
            <a:ext cx="4752528" cy="937528"/>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prstClr val="white"/>
                </a:solidFill>
              </a:rPr>
              <a:t>２．生活について</a:t>
            </a:r>
            <a:endParaRPr lang="en-US" altLang="ja-JP" sz="3200" dirty="0">
              <a:solidFill>
                <a:prstClr val="white"/>
              </a:solidFill>
            </a:endParaRPr>
          </a:p>
        </p:txBody>
      </p:sp>
      <p:sp>
        <p:nvSpPr>
          <p:cNvPr id="6" name="角丸四角形 5"/>
          <p:cNvSpPr/>
          <p:nvPr/>
        </p:nvSpPr>
        <p:spPr>
          <a:xfrm>
            <a:off x="3358108" y="5194607"/>
            <a:ext cx="4752528" cy="936000"/>
          </a:xfrm>
          <a:prstGeom prst="round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rgbClr val="58B6C0"/>
                </a:solidFill>
              </a:rPr>
              <a:t>３．</a:t>
            </a:r>
            <a:r>
              <a:rPr lang="ja-JP" altLang="ja-JP" sz="3200" dirty="0">
                <a:solidFill>
                  <a:srgbClr val="58B6C0"/>
                </a:solidFill>
              </a:rPr>
              <a:t>今後の目標</a:t>
            </a:r>
          </a:p>
        </p:txBody>
      </p:sp>
    </p:spTree>
    <p:extLst>
      <p:ext uri="{BB962C8B-B14F-4D97-AF65-F5344CB8AC3E}">
        <p14:creationId xmlns:p14="http://schemas.microsoft.com/office/powerpoint/2010/main" val="3255958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3"/>
          </p:nvPr>
        </p:nvSpPr>
        <p:spPr/>
        <p:txBody>
          <a:bodyPr/>
          <a:lstStyle/>
          <a:p>
            <a:endParaRPr kumimoji="1" lang="ja-JP" altLang="en-US"/>
          </a:p>
        </p:txBody>
      </p:sp>
    </p:spTree>
    <p:extLst>
      <p:ext uri="{BB962C8B-B14F-4D97-AF65-F5344CB8AC3E}">
        <p14:creationId xmlns:p14="http://schemas.microsoft.com/office/powerpoint/2010/main" val="3948529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09836" y="476672"/>
            <a:ext cx="1512168" cy="706760"/>
          </a:xfrm>
        </p:spPr>
        <p:txBody>
          <a:bodyPr rtlCol="0">
            <a:normAutofit/>
          </a:bodyPr>
          <a:lstStyle/>
          <a:p>
            <a:r>
              <a:rPr lang="ja-JP" altLang="en-US" sz="4400" dirty="0">
                <a:latin typeface="メイリオ" panose="020B0604030504040204" pitchFamily="50" charset="-128"/>
                <a:ea typeface="メイリオ" panose="020B0604030504040204" pitchFamily="50" charset="-128"/>
                <a:cs typeface="メイリオ" panose="020B0604030504040204" pitchFamily="50" charset="-128"/>
              </a:rPr>
              <a:t>目次</a:t>
            </a:r>
            <a:endParaRPr lang="ja-JP" altLang="en-US" sz="4400" dirty="0"/>
          </a:p>
        </p:txBody>
      </p:sp>
      <p:sp>
        <p:nvSpPr>
          <p:cNvPr id="3" name="コンテンツ プレースホルダー 2"/>
          <p:cNvSpPr>
            <a:spLocks noGrp="1"/>
          </p:cNvSpPr>
          <p:nvPr>
            <p:ph idx="13"/>
          </p:nvPr>
        </p:nvSpPr>
        <p:spPr>
          <a:xfrm>
            <a:off x="909836" y="4221088"/>
            <a:ext cx="7704856" cy="2016224"/>
          </a:xfrm>
        </p:spPr>
        <p:txBody>
          <a:bodyPr rtlCol="0">
            <a:normAutofit/>
          </a:bodyPr>
          <a:lstStyle/>
          <a:p>
            <a:pPr marL="0" indent="0">
              <a:buNone/>
            </a:pPr>
            <a:endParaRPr lang="en-US" altLang="ja-JP" sz="3600" dirty="0" smtClean="0"/>
          </a:p>
          <a:p>
            <a:pPr marL="0" indent="0">
              <a:buNone/>
            </a:pPr>
            <a:endParaRPr lang="en-US" altLang="ja-JP" sz="3600" dirty="0"/>
          </a:p>
          <a:p>
            <a:pPr marL="0" indent="0">
              <a:buNone/>
            </a:pPr>
            <a:endParaRPr lang="en-US" altLang="ja-JP" sz="3600" dirty="0" smtClean="0"/>
          </a:p>
        </p:txBody>
      </p:sp>
      <p:sp>
        <p:nvSpPr>
          <p:cNvPr id="4" name="角丸四角形 3"/>
          <p:cNvSpPr/>
          <p:nvPr/>
        </p:nvSpPr>
        <p:spPr>
          <a:xfrm>
            <a:off x="3358108" y="1412776"/>
            <a:ext cx="4752528" cy="936000"/>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t>１．これまでの研修内容</a:t>
            </a:r>
            <a:endParaRPr lang="en-US" altLang="ja-JP" sz="3200" dirty="0"/>
          </a:p>
        </p:txBody>
      </p:sp>
      <p:sp>
        <p:nvSpPr>
          <p:cNvPr id="5" name="角丸四角形 4"/>
          <p:cNvSpPr/>
          <p:nvPr/>
        </p:nvSpPr>
        <p:spPr>
          <a:xfrm>
            <a:off x="3358108" y="3283560"/>
            <a:ext cx="4752528" cy="937528"/>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t>２．生活について</a:t>
            </a:r>
            <a:endParaRPr lang="en-US" altLang="ja-JP" sz="3200" dirty="0"/>
          </a:p>
        </p:txBody>
      </p:sp>
      <p:sp>
        <p:nvSpPr>
          <p:cNvPr id="6" name="角丸四角形 5"/>
          <p:cNvSpPr/>
          <p:nvPr/>
        </p:nvSpPr>
        <p:spPr>
          <a:xfrm>
            <a:off x="3358108" y="5194607"/>
            <a:ext cx="4752528" cy="936000"/>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t>３．</a:t>
            </a:r>
            <a:r>
              <a:rPr lang="ja-JP" altLang="ja-JP" sz="3200" dirty="0"/>
              <a:t>今後の目標</a:t>
            </a:r>
          </a:p>
        </p:txBody>
      </p:sp>
    </p:spTree>
    <p:extLst>
      <p:ext uri="{BB962C8B-B14F-4D97-AF65-F5344CB8AC3E}">
        <p14:creationId xmlns:p14="http://schemas.microsoft.com/office/powerpoint/2010/main" val="37934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77788" y="404664"/>
            <a:ext cx="10971372" cy="814536"/>
          </a:xfrm>
        </p:spPr>
        <p:txBody>
          <a:bodyPr rtlCol="0">
            <a:normAutofit/>
          </a:bodyPr>
          <a:lstStyle/>
          <a:p>
            <a:r>
              <a:rPr lang="ja-JP" altLang="en-US" sz="4000" dirty="0"/>
              <a:t>最後に</a:t>
            </a:r>
          </a:p>
        </p:txBody>
      </p:sp>
      <p:sp>
        <p:nvSpPr>
          <p:cNvPr id="4" name="コンテンツ プレースホルダー 3"/>
          <p:cNvSpPr>
            <a:spLocks noGrp="1"/>
          </p:cNvSpPr>
          <p:nvPr>
            <p:ph sz="half" idx="1"/>
          </p:nvPr>
        </p:nvSpPr>
        <p:spPr>
          <a:xfrm>
            <a:off x="1125860" y="1916832"/>
            <a:ext cx="9937104" cy="3096344"/>
          </a:xfrm>
        </p:spPr>
        <p:txBody>
          <a:bodyPr rtlCol="0"/>
          <a:lstStyle/>
          <a:p>
            <a:pPr marL="0" indent="0">
              <a:lnSpc>
                <a:spcPct val="150000"/>
              </a:lnSpc>
              <a:buNone/>
            </a:pPr>
            <a:r>
              <a:rPr lang="ja-JP" altLang="en-US" dirty="0" smtClean="0"/>
              <a:t>　</a:t>
            </a:r>
            <a:r>
              <a:rPr lang="ja-JP" altLang="ja-JP" dirty="0" smtClean="0"/>
              <a:t>インターンシップ中</a:t>
            </a:r>
            <a:r>
              <a:rPr lang="ja-JP" altLang="ja-JP" dirty="0"/>
              <a:t>会社の方々にご支援いただき、ありがとうございました。色々と迷惑をお掛けしたと思いますが最後まで私たちに付き合っていただきまして、誠にありがとうございます。</a:t>
            </a:r>
            <a:endParaRPr lang="ja-JP" altLang="en-US" dirty="0">
              <a:latin typeface="Meiryo UI" panose="020B0604030504040204" pitchFamily="50" charset="-128"/>
              <a:ea typeface="Meiryo UI" panose="020B0604030504040204" pitchFamily="50" charset="-128"/>
            </a:endParaRPr>
          </a:p>
        </p:txBody>
      </p:sp>
      <p:grpSp>
        <p:nvGrpSpPr>
          <p:cNvPr id="7" name="グループ化 6"/>
          <p:cNvGrpSpPr/>
          <p:nvPr/>
        </p:nvGrpSpPr>
        <p:grpSpPr>
          <a:xfrm>
            <a:off x="10774932" y="4653136"/>
            <a:ext cx="2628318" cy="2411334"/>
            <a:chOff x="628649" y="1257299"/>
            <a:chExt cx="2628318" cy="2411334"/>
          </a:xfrm>
        </p:grpSpPr>
        <p:sp>
          <p:nvSpPr>
            <p:cNvPr id="8" name="円/楕円 7" title="Task 4- market analysis, review and monitoring"/>
            <p:cNvSpPr/>
            <p:nvPr/>
          </p:nvSpPr>
          <p:spPr>
            <a:xfrm>
              <a:off x="1077647" y="1489313"/>
              <a:ext cx="2179320" cy="2179320"/>
            </a:xfrm>
            <a:prstGeom prst="ellipse">
              <a:avLst/>
            </a:prstGeom>
          </p:spPr>
          <p:style>
            <a:lnRef idx="0">
              <a:schemeClr val="lt1">
                <a:hueOff val="0"/>
                <a:satOff val="0"/>
                <a:lumOff val="0"/>
                <a:alphaOff val="0"/>
              </a:schemeClr>
            </a:lnRef>
            <a:fillRef idx="3">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sp>
        <p:sp>
          <p:nvSpPr>
            <p:cNvPr id="9" name="円/楕円 4"/>
            <p:cNvSpPr/>
            <p:nvPr/>
          </p:nvSpPr>
          <p:spPr>
            <a:xfrm>
              <a:off x="628649" y="1257299"/>
              <a:ext cx="838200" cy="1676400"/>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rtlCol="0" anchor="ctr" anchorCtr="0">
              <a:noAutofit/>
            </a:bodyPr>
            <a:lstStyle/>
            <a:p>
              <a:pPr marR="0" lvl="0" algn="ctr" defTabSz="622300" rtl="0" eaLnBrk="1" fontAlgn="base" latinLnBrk="0" hangingPunct="1">
                <a:lnSpc>
                  <a:spcPct val="90000"/>
                </a:lnSpc>
                <a:spcBef>
                  <a:spcPct val="0"/>
                </a:spcBef>
                <a:spcAft>
                  <a:spcPct val="35000"/>
                </a:spcAft>
                <a:buClrTx/>
                <a:buSzTx/>
                <a:buFontTx/>
                <a:tabLst/>
              </a:pPr>
              <a:endParaRPr lang="ja-JP" altLang="en-US" sz="1400" b="0" i="0" u="none" strike="noStrike" kern="1200" cap="none" normalizeH="0" noProof="0" dirty="0">
                <a:ln/>
                <a:effectLst/>
                <a:latin typeface="Meiryo UI" panose="020B0604030504040204" pitchFamily="50" charset="-128"/>
                <a:ea typeface="Meiryo UI" panose="020B0604030504040204" pitchFamily="50" charset="-128"/>
              </a:endParaRPr>
            </a:p>
          </p:txBody>
        </p:sp>
      </p:grpSp>
      <p:grpSp>
        <p:nvGrpSpPr>
          <p:cNvPr id="11" name="グループ化 10"/>
          <p:cNvGrpSpPr/>
          <p:nvPr/>
        </p:nvGrpSpPr>
        <p:grpSpPr>
          <a:xfrm>
            <a:off x="8454933" y="4653136"/>
            <a:ext cx="3778174" cy="2998074"/>
            <a:chOff x="3562350" y="1257299"/>
            <a:chExt cx="3778174" cy="2998074"/>
          </a:xfrm>
        </p:grpSpPr>
        <p:sp>
          <p:nvSpPr>
            <p:cNvPr id="12" name="円/楕円 11" title="Task 2- product and brand launch"/>
            <p:cNvSpPr/>
            <p:nvPr/>
          </p:nvSpPr>
          <p:spPr>
            <a:xfrm>
              <a:off x="5161204" y="2076053"/>
              <a:ext cx="2179320" cy="2179320"/>
            </a:xfrm>
            <a:prstGeom prst="ellipse">
              <a:avLst/>
            </a:prstGeom>
          </p:spPr>
          <p:style>
            <a:lnRef idx="0">
              <a:schemeClr val="lt1">
                <a:hueOff val="0"/>
                <a:satOff val="0"/>
                <a:lumOff val="0"/>
                <a:alphaOff val="0"/>
              </a:schemeClr>
            </a:lnRef>
            <a:fillRef idx="3">
              <a:schemeClr val="accent3">
                <a:alpha val="50000"/>
                <a:hueOff val="0"/>
                <a:satOff val="0"/>
                <a:lumOff val="0"/>
                <a:alphaOff val="0"/>
              </a:schemeClr>
            </a:fillRef>
            <a:effectRef idx="0">
              <a:schemeClr val="accent3">
                <a:alpha val="50000"/>
                <a:hueOff val="0"/>
                <a:satOff val="0"/>
                <a:lumOff val="0"/>
                <a:alphaOff val="0"/>
              </a:schemeClr>
            </a:effectRef>
            <a:fontRef idx="minor">
              <a:schemeClr val="tx1"/>
            </a:fontRef>
          </p:style>
        </p:sp>
        <p:sp>
          <p:nvSpPr>
            <p:cNvPr id="13" name="円/楕円 4"/>
            <p:cNvSpPr/>
            <p:nvPr/>
          </p:nvSpPr>
          <p:spPr>
            <a:xfrm>
              <a:off x="3562350" y="1257299"/>
              <a:ext cx="838200" cy="1676400"/>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rtlCol="0" anchor="ctr" anchorCtr="0">
              <a:noAutofit/>
            </a:bodyPr>
            <a:lstStyle/>
            <a:p>
              <a:pPr marR="0" lvl="0" algn="ctr" defTabSz="622300" rtl="0" eaLnBrk="1" fontAlgn="base" latinLnBrk="0" hangingPunct="1">
                <a:lnSpc>
                  <a:spcPct val="90000"/>
                </a:lnSpc>
                <a:spcBef>
                  <a:spcPct val="0"/>
                </a:spcBef>
                <a:spcAft>
                  <a:spcPct val="35000"/>
                </a:spcAft>
                <a:buClrTx/>
                <a:buSzTx/>
                <a:buFontTx/>
                <a:tabLst/>
              </a:pPr>
              <a:endParaRPr lang="ja-JP" altLang="en-US" sz="1400" b="0" i="0" u="none" strike="noStrike" kern="1200" cap="none" normalizeH="0" noProof="0" dirty="0">
                <a:ln/>
                <a:effectLst/>
                <a:latin typeface="Meiryo UI" panose="020B0604030504040204" pitchFamily="50" charset="-128"/>
                <a:ea typeface="Meiryo UI" panose="020B0604030504040204" pitchFamily="50" charset="-128"/>
              </a:endParaRPr>
            </a:p>
          </p:txBody>
        </p:sp>
      </p:grpSp>
    </p:spTree>
    <p:extLst>
      <p:ext uri="{BB962C8B-B14F-4D97-AF65-F5344CB8AC3E}">
        <p14:creationId xmlns:p14="http://schemas.microsoft.com/office/powerpoint/2010/main" val="38154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rtlCol="0"/>
          <a:lstStyle/>
          <a:p>
            <a:pPr rtl="0"/>
            <a:r>
              <a:rPr lang="ja-JP" altLang="en-US" dirty="0">
                <a:latin typeface="ＭＳ 明朝" panose="02020609040205080304" pitchFamily="17" charset="-128"/>
                <a:ea typeface="ＭＳ 明朝" panose="02020609040205080304" pitchFamily="17" charset="-128"/>
              </a:rPr>
              <a:t>弊社の強み</a:t>
            </a:r>
          </a:p>
        </p:txBody>
      </p:sp>
      <p:grpSp>
        <p:nvGrpSpPr>
          <p:cNvPr id="10" name="グループ 9" descr="グループ内の 4 または 5 つの作業間の関係を示す 3 つの個別の中心付き循環グラフ"/>
          <p:cNvGrpSpPr/>
          <p:nvPr/>
        </p:nvGrpSpPr>
        <p:grpSpPr>
          <a:xfrm>
            <a:off x="303212" y="609600"/>
            <a:ext cx="11283930" cy="4800600"/>
            <a:chOff x="303212" y="609600"/>
            <a:chExt cx="11283930" cy="4800600"/>
          </a:xfrm>
        </p:grpSpPr>
        <p:graphicFrame>
          <p:nvGraphicFramePr>
            <p:cNvPr id="5" name="図 4" descr="中心付き循環は、グループ内の 4 つの作業間の関係を示しています"/>
            <p:cNvGraphicFramePr/>
            <p:nvPr>
              <p:extLst>
                <p:ext uri="{D42A27DB-BD31-4B8C-83A1-F6EECF244321}">
                  <p14:modId xmlns:p14="http://schemas.microsoft.com/office/powerpoint/2010/main" val="3764709274"/>
                </p:ext>
              </p:extLst>
            </p:nvPr>
          </p:nvGraphicFramePr>
          <p:xfrm>
            <a:off x="303212" y="685800"/>
            <a:ext cx="3235027"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図 6" descr="中心付き循環は、グループ内の 4 つの作業間の関係を示しています"/>
            <p:cNvGraphicFramePr/>
            <p:nvPr>
              <p:extLst>
                <p:ext uri="{D42A27DB-BD31-4B8C-83A1-F6EECF244321}">
                  <p14:modId xmlns:p14="http://schemas.microsoft.com/office/powerpoint/2010/main" val="2350513389"/>
                </p:ext>
              </p:extLst>
            </p:nvPr>
          </p:nvGraphicFramePr>
          <p:xfrm>
            <a:off x="4327664" y="609600"/>
            <a:ext cx="3236976" cy="48006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8" name="図 7" descr="中心付き循環は、グループ内の 5 つの作業間の関係を示しています"/>
            <p:cNvGraphicFramePr/>
            <p:nvPr>
              <p:extLst>
                <p:ext uri="{D42A27DB-BD31-4B8C-83A1-F6EECF244321}">
                  <p14:modId xmlns:p14="http://schemas.microsoft.com/office/powerpoint/2010/main" val="690097739"/>
                </p:ext>
              </p:extLst>
            </p:nvPr>
          </p:nvGraphicFramePr>
          <p:xfrm>
            <a:off x="8352115" y="685800"/>
            <a:ext cx="3235027" cy="47244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pSp>
      <p:pic>
        <p:nvPicPr>
          <p:cNvPr id="9" name="図 8" descr="pick.png"/>
          <p:cNvPicPr>
            <a:picLocks noChangeAspect="1"/>
          </p:cNvPicPr>
          <p:nvPr/>
        </p:nvPicPr>
        <p:blipFill>
          <a:blip r:embed="rId18" cstate="print"/>
          <a:stretch>
            <a:fillRect/>
          </a:stretch>
        </p:blipFill>
        <p:spPr>
          <a:xfrm>
            <a:off x="2713801" y="0"/>
            <a:ext cx="1648876" cy="2282180"/>
          </a:xfrm>
          <a:prstGeom prst="rect">
            <a:avLst/>
          </a:prstGeom>
        </p:spPr>
      </p:pic>
    </p:spTree>
    <p:extLst>
      <p:ext uri="{BB962C8B-B14F-4D97-AF65-F5344CB8AC3E}">
        <p14:creationId xmlns:p14="http://schemas.microsoft.com/office/powerpoint/2010/main" val="39045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dirty="0">
                <a:latin typeface="ＭＳ 明朝" panose="02020609040205080304" pitchFamily="17" charset="-128"/>
                <a:ea typeface="ＭＳ 明朝" panose="02020609040205080304" pitchFamily="17" charset="-128"/>
              </a:rPr>
              <a:t>弊社の製品とサービス</a:t>
            </a:r>
          </a:p>
        </p:txBody>
      </p:sp>
      <p:sp>
        <p:nvSpPr>
          <p:cNvPr id="3" name="コンテンツ プレースホルダー 2"/>
          <p:cNvSpPr>
            <a:spLocks noGrp="1"/>
          </p:cNvSpPr>
          <p:nvPr>
            <p:ph sz="half" idx="1"/>
          </p:nvPr>
        </p:nvSpPr>
        <p:spPr/>
        <p:txBody>
          <a:bodyPr rtlCol="0"/>
          <a:lstStyle/>
          <a:p>
            <a:pPr rtl="0"/>
            <a:r>
              <a:rPr lang="ja-JP" altLang="en-US" dirty="0" smtClean="0">
                <a:latin typeface="Meiryo UI" panose="020B0604030504040204" pitchFamily="50" charset="-128"/>
                <a:ea typeface="Meiryo UI" panose="020B0604030504040204" pitchFamily="50" charset="-128"/>
              </a:rPr>
              <a:t>客先が目的を達成するために役立つ自社製品またはサービスを一覧表示します。</a:t>
            </a:r>
          </a:p>
          <a:p>
            <a:pPr rtl="0"/>
            <a:r>
              <a:rPr lang="ja-JP" altLang="en-US" dirty="0" smtClean="0">
                <a:latin typeface="Meiryo UI" panose="020B0604030504040204" pitchFamily="50" charset="-128"/>
                <a:ea typeface="Meiryo UI" panose="020B0604030504040204" pitchFamily="50" charset="-128"/>
              </a:rPr>
              <a:t>例</a:t>
            </a:r>
            <a:r>
              <a:rPr lang="en-US" altLang="ja-JP" dirty="0" smtClean="0">
                <a:latin typeface="Meiryo UI" panose="020B0604030504040204" pitchFamily="50" charset="-128"/>
                <a:ea typeface="Meiryo UI" panose="020B0604030504040204" pitchFamily="50" charset="-128"/>
              </a:rPr>
              <a:t>: </a:t>
            </a:r>
          </a:p>
          <a:p>
            <a:pPr lvl="1" rtl="0"/>
            <a:r>
              <a:rPr lang="en-US" altLang="ja-JP" dirty="0" smtClean="0">
                <a:latin typeface="Meiryo UI" panose="020B0604030504040204" pitchFamily="50" charset="-128"/>
                <a:ea typeface="Meiryo UI" panose="020B0604030504040204" pitchFamily="50" charset="-128"/>
              </a:rPr>
              <a:t>Trey Research </a:t>
            </a:r>
            <a:r>
              <a:rPr lang="ja-JP" altLang="en-US" dirty="0" smtClean="0">
                <a:latin typeface="Meiryo UI" panose="020B0604030504040204" pitchFamily="50" charset="-128"/>
                <a:ea typeface="Meiryo UI" panose="020B0604030504040204" pitchFamily="50" charset="-128"/>
              </a:rPr>
              <a:t>は、さまざまなリサーチ手法を利用して、次の分野のサポートを提供することができます。</a:t>
            </a:r>
            <a:endParaRPr lang="ja-JP" altLang="en-US" dirty="0">
              <a:latin typeface="Meiryo UI" panose="020B0604030504040204" pitchFamily="50" charset="-128"/>
              <a:ea typeface="Meiryo UI" panose="020B0604030504040204" pitchFamily="50" charset="-128"/>
            </a:endParaRPr>
          </a:p>
        </p:txBody>
      </p:sp>
      <p:graphicFrame>
        <p:nvGraphicFramePr>
          <p:cNvPr id="5" name="コンテンツ プレースホルダー 4" descr="4 つの作業の重複する関係を示す基本的なベン図"/>
          <p:cNvGraphicFramePr>
            <a:graphicFrameLocks noGrp="1"/>
          </p:cNvGraphicFramePr>
          <p:nvPr>
            <p:ph sz="half" idx="2"/>
            <p:extLst>
              <p:ext uri="{D42A27DB-BD31-4B8C-83A1-F6EECF244321}">
                <p14:modId xmlns:p14="http://schemas.microsoft.com/office/powerpoint/2010/main" val="4111632259"/>
              </p:ext>
            </p:extLst>
          </p:nvPr>
        </p:nvGraphicFramePr>
        <p:xfrm>
          <a:off x="6551613" y="685800"/>
          <a:ext cx="50292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98616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09836" y="476672"/>
            <a:ext cx="1512168" cy="706760"/>
          </a:xfrm>
        </p:spPr>
        <p:txBody>
          <a:bodyPr rtlCol="0">
            <a:normAutofit/>
          </a:bodyPr>
          <a:lstStyle/>
          <a:p>
            <a:r>
              <a:rPr lang="ja-JP" altLang="en-US" sz="4400" dirty="0">
                <a:latin typeface="メイリオ" panose="020B0604030504040204" pitchFamily="50" charset="-128"/>
                <a:ea typeface="メイリオ" panose="020B0604030504040204" pitchFamily="50" charset="-128"/>
                <a:cs typeface="メイリオ" panose="020B0604030504040204" pitchFamily="50" charset="-128"/>
              </a:rPr>
              <a:t>目次</a:t>
            </a:r>
            <a:endParaRPr lang="ja-JP" altLang="en-US" sz="4400" dirty="0"/>
          </a:p>
        </p:txBody>
      </p:sp>
      <p:sp>
        <p:nvSpPr>
          <p:cNvPr id="3" name="コンテンツ プレースホルダー 2"/>
          <p:cNvSpPr>
            <a:spLocks noGrp="1"/>
          </p:cNvSpPr>
          <p:nvPr>
            <p:ph idx="13"/>
          </p:nvPr>
        </p:nvSpPr>
        <p:spPr>
          <a:xfrm>
            <a:off x="909836" y="4221088"/>
            <a:ext cx="7704856" cy="2016224"/>
          </a:xfrm>
        </p:spPr>
        <p:txBody>
          <a:bodyPr rtlCol="0">
            <a:normAutofit/>
          </a:bodyPr>
          <a:lstStyle/>
          <a:p>
            <a:pPr marL="0" indent="0">
              <a:buNone/>
            </a:pPr>
            <a:endParaRPr lang="en-US" altLang="ja-JP" sz="3600" dirty="0" smtClean="0"/>
          </a:p>
          <a:p>
            <a:pPr marL="0" indent="0">
              <a:buNone/>
            </a:pPr>
            <a:endParaRPr lang="en-US" altLang="ja-JP" sz="3600" dirty="0"/>
          </a:p>
          <a:p>
            <a:pPr marL="0" indent="0">
              <a:buNone/>
            </a:pPr>
            <a:endParaRPr lang="en-US" altLang="ja-JP" sz="3600" dirty="0" smtClean="0"/>
          </a:p>
        </p:txBody>
      </p:sp>
      <p:sp>
        <p:nvSpPr>
          <p:cNvPr id="4" name="角丸四角形 3"/>
          <p:cNvSpPr/>
          <p:nvPr/>
        </p:nvSpPr>
        <p:spPr>
          <a:xfrm>
            <a:off x="3358108" y="1412776"/>
            <a:ext cx="4752528" cy="936000"/>
          </a:xfrm>
          <a:prstGeom prst="round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rgbClr val="58B6C0"/>
                </a:solidFill>
              </a:rPr>
              <a:t>１．これまでの研修内容</a:t>
            </a:r>
            <a:endParaRPr lang="en-US" altLang="ja-JP" sz="3200" dirty="0">
              <a:solidFill>
                <a:srgbClr val="58B6C0"/>
              </a:solidFill>
            </a:endParaRPr>
          </a:p>
        </p:txBody>
      </p:sp>
      <p:sp>
        <p:nvSpPr>
          <p:cNvPr id="5" name="角丸四角形 4"/>
          <p:cNvSpPr/>
          <p:nvPr/>
        </p:nvSpPr>
        <p:spPr>
          <a:xfrm>
            <a:off x="3358108" y="3283560"/>
            <a:ext cx="4752528" cy="937528"/>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prstClr val="white"/>
                </a:solidFill>
              </a:rPr>
              <a:t>２．生活について</a:t>
            </a:r>
            <a:endParaRPr lang="en-US" altLang="ja-JP" sz="3200" dirty="0">
              <a:solidFill>
                <a:prstClr val="white"/>
              </a:solidFill>
            </a:endParaRPr>
          </a:p>
        </p:txBody>
      </p:sp>
      <p:sp>
        <p:nvSpPr>
          <p:cNvPr id="6" name="角丸四角形 5"/>
          <p:cNvSpPr/>
          <p:nvPr/>
        </p:nvSpPr>
        <p:spPr>
          <a:xfrm>
            <a:off x="3358108" y="5194607"/>
            <a:ext cx="4752528" cy="936000"/>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prstClr val="white"/>
                </a:solidFill>
              </a:rPr>
              <a:t>３．</a:t>
            </a:r>
            <a:r>
              <a:rPr lang="ja-JP" altLang="ja-JP" sz="3200" dirty="0">
                <a:solidFill>
                  <a:prstClr val="white"/>
                </a:solidFill>
              </a:rPr>
              <a:t>今後の目標</a:t>
            </a:r>
          </a:p>
        </p:txBody>
      </p:sp>
    </p:spTree>
    <p:extLst>
      <p:ext uri="{BB962C8B-B14F-4D97-AF65-F5344CB8AC3E}">
        <p14:creationId xmlns:p14="http://schemas.microsoft.com/office/powerpoint/2010/main" val="319942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コンテンツ プレースホルダー 17"/>
          <p:cNvPicPr>
            <a:picLocks noGrp="1" noChangeAspect="1"/>
          </p:cNvPicPr>
          <p:nvPr>
            <p:ph idx="13"/>
          </p:nvPr>
        </p:nvPicPr>
        <p:blipFill>
          <a:blip r:embed="rId3"/>
          <a:stretch>
            <a:fillRect/>
          </a:stretch>
        </p:blipFill>
        <p:spPr>
          <a:xfrm>
            <a:off x="948904" y="1268760"/>
            <a:ext cx="10087405" cy="5400600"/>
          </a:xfrm>
          <a:prstGeom prst="rect">
            <a:avLst/>
          </a:prstGeom>
        </p:spPr>
      </p:pic>
      <p:sp>
        <p:nvSpPr>
          <p:cNvPr id="19" name="右矢印 18"/>
          <p:cNvSpPr/>
          <p:nvPr/>
        </p:nvSpPr>
        <p:spPr>
          <a:xfrm>
            <a:off x="948905" y="1916832"/>
            <a:ext cx="1111620" cy="1080120"/>
          </a:xfrm>
          <a:prstGeom prst="right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dirty="0">
              <a:solidFill>
                <a:schemeClr val="bg1"/>
              </a:solidFill>
            </a:endParaRPr>
          </a:p>
        </p:txBody>
      </p:sp>
      <p:sp>
        <p:nvSpPr>
          <p:cNvPr id="20" name="右矢印 19"/>
          <p:cNvSpPr/>
          <p:nvPr/>
        </p:nvSpPr>
        <p:spPr>
          <a:xfrm>
            <a:off x="2060525" y="2738769"/>
            <a:ext cx="2209843" cy="1289288"/>
          </a:xfrm>
          <a:prstGeom prst="right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ja-JP" dirty="0" smtClean="0">
                <a:solidFill>
                  <a:schemeClr val="bg1"/>
                </a:solidFill>
                <a:latin typeface="Meiryo UI" panose="020B0604030504040204" pitchFamily="50" charset="-128"/>
                <a:ea typeface="Meiryo UI" panose="020B0604030504040204" pitchFamily="50" charset="-128"/>
              </a:rPr>
              <a:t>サンプルアプリ</a:t>
            </a:r>
            <a:r>
              <a:rPr lang="ja-JP" altLang="ja-JP" dirty="0">
                <a:solidFill>
                  <a:schemeClr val="bg1"/>
                </a:solidFill>
                <a:latin typeface="Meiryo UI" panose="020B0604030504040204" pitchFamily="50" charset="-128"/>
                <a:ea typeface="Meiryo UI" panose="020B0604030504040204" pitchFamily="50" charset="-128"/>
              </a:rPr>
              <a:t>研修</a:t>
            </a:r>
            <a:endParaRPr kumimoji="1" lang="ja-JP" altLang="en-US" dirty="0">
              <a:solidFill>
                <a:schemeClr val="bg1"/>
              </a:solidFill>
            </a:endParaRPr>
          </a:p>
        </p:txBody>
      </p:sp>
      <p:sp>
        <p:nvSpPr>
          <p:cNvPr id="21" name="右矢印 20"/>
          <p:cNvSpPr/>
          <p:nvPr/>
        </p:nvSpPr>
        <p:spPr>
          <a:xfrm>
            <a:off x="4341949" y="2738770"/>
            <a:ext cx="2209843" cy="1289288"/>
          </a:xfrm>
          <a:prstGeom prst="right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ja-JP" dirty="0" smtClean="0">
                <a:solidFill>
                  <a:schemeClr val="bg1"/>
                </a:solidFill>
                <a:latin typeface="Meiryo UI" panose="020B0604030504040204" pitchFamily="50" charset="-128"/>
                <a:ea typeface="Meiryo UI" panose="020B0604030504040204" pitchFamily="50" charset="-128"/>
              </a:rPr>
              <a:t>障害</a:t>
            </a:r>
            <a:r>
              <a:rPr lang="ja-JP" altLang="ja-JP" dirty="0">
                <a:solidFill>
                  <a:schemeClr val="bg1"/>
                </a:solidFill>
                <a:latin typeface="Meiryo UI" panose="020B0604030504040204" pitchFamily="50" charset="-128"/>
                <a:ea typeface="Meiryo UI" panose="020B0604030504040204" pitchFamily="50" charset="-128"/>
              </a:rPr>
              <a:t>対応研修</a:t>
            </a:r>
            <a:endParaRPr kumimoji="1" lang="ja-JP" altLang="en-US" dirty="0">
              <a:solidFill>
                <a:schemeClr val="bg1"/>
              </a:solidFill>
            </a:endParaRPr>
          </a:p>
        </p:txBody>
      </p:sp>
      <p:sp>
        <p:nvSpPr>
          <p:cNvPr id="25" name="テキスト ボックス 24"/>
          <p:cNvSpPr txBox="1"/>
          <p:nvPr/>
        </p:nvSpPr>
        <p:spPr>
          <a:xfrm>
            <a:off x="3574132" y="359079"/>
            <a:ext cx="4248472" cy="523220"/>
          </a:xfrm>
          <a:prstGeom prst="rect">
            <a:avLst/>
          </a:prstGeom>
          <a:noFill/>
          <a:ln>
            <a:solidFill>
              <a:schemeClr val="bg2"/>
            </a:solidFill>
          </a:ln>
        </p:spPr>
        <p:txBody>
          <a:bodyPr wrap="square" rtlCol="0" anchor="ctr" anchorCtr="1">
            <a:spAutoFit/>
          </a:bodyPr>
          <a:lstStyle/>
          <a:p>
            <a:pPr lvl="0"/>
            <a:r>
              <a:rPr lang="ja-JP" altLang="ja-JP" sz="2800" b="1" dirty="0"/>
              <a:t>これまでの研修内容</a:t>
            </a:r>
          </a:p>
        </p:txBody>
      </p:sp>
      <p:sp>
        <p:nvSpPr>
          <p:cNvPr id="28" name="右矢印 27"/>
          <p:cNvSpPr/>
          <p:nvPr/>
        </p:nvSpPr>
        <p:spPr>
          <a:xfrm>
            <a:off x="7390556" y="4106752"/>
            <a:ext cx="3645753" cy="1289288"/>
          </a:xfrm>
          <a:prstGeom prst="right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ja-JP" dirty="0" smtClean="0">
                <a:solidFill>
                  <a:schemeClr val="bg1"/>
                </a:solidFill>
                <a:latin typeface="Meiryo UI" panose="020B0604030504040204" pitchFamily="50" charset="-128"/>
                <a:ea typeface="Meiryo UI" panose="020B0604030504040204" pitchFamily="50" charset="-128"/>
              </a:rPr>
              <a:t>ブラウザ検証</a:t>
            </a:r>
            <a:r>
              <a:rPr lang="ja-JP" altLang="en-US" dirty="0" smtClean="0">
                <a:solidFill>
                  <a:schemeClr val="bg1"/>
                </a:solidFill>
                <a:latin typeface="Meiryo UI" panose="020B0604030504040204" pitchFamily="50" charset="-128"/>
                <a:ea typeface="Meiryo UI" panose="020B0604030504040204" pitchFamily="50" charset="-128"/>
              </a:rPr>
              <a:t>、</a:t>
            </a:r>
            <a:r>
              <a:rPr lang="en-US" altLang="ja-JP" dirty="0" smtClean="0">
                <a:solidFill>
                  <a:schemeClr val="bg1"/>
                </a:solidFill>
                <a:latin typeface="Meiryo UI" panose="020B0604030504040204" pitchFamily="50" charset="-128"/>
                <a:ea typeface="Meiryo UI" panose="020B0604030504040204" pitchFamily="50" charset="-128"/>
              </a:rPr>
              <a:t>RX</a:t>
            </a:r>
            <a:r>
              <a:rPr lang="ja-JP" altLang="ja-JP" dirty="0">
                <a:solidFill>
                  <a:schemeClr val="bg1"/>
                </a:solidFill>
                <a:latin typeface="Meiryo UI" panose="020B0604030504040204" pitchFamily="50" charset="-128"/>
                <a:ea typeface="Meiryo UI" panose="020B0604030504040204" pitchFamily="50" charset="-128"/>
              </a:rPr>
              <a:t>中国版翻訳の確認</a:t>
            </a:r>
            <a:endParaRPr kumimoji="1" lang="ja-JP" altLang="en-US" dirty="0">
              <a:solidFill>
                <a:schemeClr val="bg1"/>
              </a:solidFill>
            </a:endParaRPr>
          </a:p>
        </p:txBody>
      </p:sp>
      <p:sp>
        <p:nvSpPr>
          <p:cNvPr id="29" name="右矢印 28"/>
          <p:cNvSpPr/>
          <p:nvPr/>
        </p:nvSpPr>
        <p:spPr>
          <a:xfrm>
            <a:off x="1413892" y="5396040"/>
            <a:ext cx="9622417" cy="1289288"/>
          </a:xfrm>
          <a:prstGeom prst="right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ja-JP" dirty="0" smtClean="0">
                <a:solidFill>
                  <a:schemeClr val="bg1"/>
                </a:solidFill>
                <a:latin typeface="Meiryo UI" panose="020B0604030504040204" pitchFamily="50" charset="-128"/>
                <a:ea typeface="Meiryo UI" panose="020B0604030504040204" pitchFamily="50" charset="-128"/>
              </a:rPr>
              <a:t>日本語勉強</a:t>
            </a:r>
            <a:r>
              <a:rPr lang="ja-JP" altLang="en-US" dirty="0" smtClean="0">
                <a:solidFill>
                  <a:schemeClr val="bg1"/>
                </a:solidFill>
                <a:latin typeface="Meiryo UI" panose="020B0604030504040204" pitchFamily="50" charset="-128"/>
                <a:ea typeface="Meiryo UI" panose="020B0604030504040204" pitchFamily="50" charset="-128"/>
              </a:rPr>
              <a:t>、</a:t>
            </a:r>
            <a:r>
              <a:rPr lang="ja-JP" altLang="ja-JP" dirty="0" smtClean="0">
                <a:solidFill>
                  <a:schemeClr val="bg1"/>
                </a:solidFill>
                <a:latin typeface="Meiryo UI" panose="020B0604030504040204" pitchFamily="50" charset="-128"/>
                <a:ea typeface="Meiryo UI" panose="020B0604030504040204" pitchFamily="50" charset="-128"/>
              </a:rPr>
              <a:t>進捗メール</a:t>
            </a:r>
            <a:r>
              <a:rPr lang="ja-JP" altLang="en-US" dirty="0" smtClean="0">
                <a:solidFill>
                  <a:schemeClr val="bg1"/>
                </a:solidFill>
                <a:latin typeface="Meiryo UI" panose="020B0604030504040204" pitchFamily="50" charset="-128"/>
                <a:ea typeface="Meiryo UI" panose="020B0604030504040204" pitchFamily="50" charset="-128"/>
              </a:rPr>
              <a:t>、</a:t>
            </a:r>
            <a:r>
              <a:rPr lang="ja-JP" altLang="ja-JP" dirty="0">
                <a:solidFill>
                  <a:schemeClr val="bg1"/>
                </a:solidFill>
                <a:latin typeface="Meiryo UI" panose="020B0604030504040204" pitchFamily="50" charset="-128"/>
                <a:ea typeface="Meiryo UI" panose="020B0604030504040204" pitchFamily="50" charset="-128"/>
              </a:rPr>
              <a:t>週報</a:t>
            </a:r>
            <a:endParaRPr kumimoji="1" lang="ja-JP" altLang="en-US" dirty="0">
              <a:solidFill>
                <a:schemeClr val="bg1"/>
              </a:solidFill>
            </a:endParaRPr>
          </a:p>
        </p:txBody>
      </p:sp>
      <p:sp>
        <p:nvSpPr>
          <p:cNvPr id="30" name="右矢印 29"/>
          <p:cNvSpPr/>
          <p:nvPr/>
        </p:nvSpPr>
        <p:spPr>
          <a:xfrm>
            <a:off x="6517388" y="3501008"/>
            <a:ext cx="873168" cy="1289288"/>
          </a:xfrm>
          <a:prstGeom prst="right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ja-JP" dirty="0" smtClean="0">
                <a:solidFill>
                  <a:schemeClr val="bg1"/>
                </a:solidFill>
                <a:latin typeface="Meiryo UI" panose="020B0604030504040204" pitchFamily="50" charset="-128"/>
                <a:ea typeface="Meiryo UI" panose="020B0604030504040204" pitchFamily="50" charset="-128"/>
              </a:rPr>
              <a:t>試験見学</a:t>
            </a:r>
            <a:endParaRPr kumimoji="1" lang="ja-JP" altLang="en-US" dirty="0">
              <a:solidFill>
                <a:schemeClr val="bg1"/>
              </a:solidFill>
            </a:endParaRPr>
          </a:p>
        </p:txBody>
      </p:sp>
      <p:sp>
        <p:nvSpPr>
          <p:cNvPr id="31" name="円形吹き出し 30"/>
          <p:cNvSpPr/>
          <p:nvPr/>
        </p:nvSpPr>
        <p:spPr>
          <a:xfrm>
            <a:off x="110140" y="2996952"/>
            <a:ext cx="1878804" cy="1367982"/>
          </a:xfrm>
          <a:prstGeom prst="wedgeEllipseCallout">
            <a:avLst>
              <a:gd name="adj1" fmla="val 10449"/>
              <a:gd name="adj2" fmla="val -63680"/>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ja-JP" dirty="0">
                <a:solidFill>
                  <a:schemeClr val="bg1"/>
                </a:solidFill>
                <a:latin typeface="Meiryo UI" panose="020B0604030504040204" pitchFamily="50" charset="-128"/>
                <a:ea typeface="Meiryo UI" panose="020B0604030504040204" pitchFamily="50" charset="-128"/>
              </a:rPr>
              <a:t>社会人</a:t>
            </a:r>
            <a:r>
              <a:rPr lang="ja-JP" altLang="ja-JP" dirty="0" smtClean="0">
                <a:solidFill>
                  <a:schemeClr val="bg1"/>
                </a:solidFill>
                <a:latin typeface="Meiryo UI" panose="020B0604030504040204" pitchFamily="50" charset="-128"/>
                <a:ea typeface="Meiryo UI" panose="020B0604030504040204" pitchFamily="50" charset="-128"/>
              </a:rPr>
              <a:t>基礎</a:t>
            </a:r>
            <a:endParaRPr lang="en-US" altLang="ja-JP" dirty="0" smtClean="0">
              <a:solidFill>
                <a:schemeClr val="bg1"/>
              </a:solidFill>
              <a:latin typeface="Meiryo UI" panose="020B0604030504040204" pitchFamily="50" charset="-128"/>
              <a:ea typeface="Meiryo UI" panose="020B0604030504040204" pitchFamily="50" charset="-128"/>
            </a:endParaRPr>
          </a:p>
          <a:p>
            <a:pPr algn="ctr"/>
            <a:r>
              <a:rPr lang="en-US" altLang="ja-JP" dirty="0" smtClean="0">
                <a:solidFill>
                  <a:schemeClr val="bg1"/>
                </a:solidFill>
                <a:latin typeface="Meiryo UI" panose="020B0604030504040204" pitchFamily="50" charset="-128"/>
                <a:ea typeface="Meiryo UI" panose="020B0604030504040204" pitchFamily="50" charset="-128"/>
              </a:rPr>
              <a:t>GAKUEN</a:t>
            </a:r>
            <a:r>
              <a:rPr lang="ja-JP" altLang="en-US" dirty="0" smtClean="0">
                <a:solidFill>
                  <a:schemeClr val="bg1"/>
                </a:solidFill>
                <a:latin typeface="Meiryo UI" panose="020B0604030504040204" pitchFamily="50" charset="-128"/>
                <a:ea typeface="Meiryo UI" panose="020B0604030504040204" pitchFamily="50" charset="-128"/>
              </a:rPr>
              <a:t>研修</a:t>
            </a:r>
            <a:endParaRPr kumimoji="1" lang="ja-JP" altLang="en-US" dirty="0">
              <a:solidFill>
                <a:schemeClr val="bg1"/>
              </a:solidFill>
            </a:endParaRPr>
          </a:p>
        </p:txBody>
      </p:sp>
    </p:spTree>
    <p:extLst>
      <p:ext uri="{BB962C8B-B14F-4D97-AF65-F5344CB8AC3E}">
        <p14:creationId xmlns:p14="http://schemas.microsoft.com/office/powerpoint/2010/main" val="4221582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66220" y="237252"/>
            <a:ext cx="3024336" cy="706760"/>
          </a:xfrm>
        </p:spPr>
        <p:txBody>
          <a:bodyPr rtlCol="0">
            <a:normAutofit/>
          </a:bodyPr>
          <a:lstStyle/>
          <a:p>
            <a:r>
              <a:rPr lang="ja-JP" altLang="en-US" sz="4400" dirty="0">
                <a:latin typeface="メイリオ" panose="020B0604030504040204" pitchFamily="50" charset="-128"/>
                <a:ea typeface="メイリオ" panose="020B0604030504040204" pitchFamily="50" charset="-128"/>
                <a:cs typeface="メイリオ" panose="020B0604030504040204" pitchFamily="50" charset="-128"/>
              </a:rPr>
              <a:t>自分の成長</a:t>
            </a:r>
            <a:endParaRPr lang="ja-JP" altLang="en-US" sz="4400" dirty="0"/>
          </a:p>
        </p:txBody>
      </p:sp>
      <p:sp>
        <p:nvSpPr>
          <p:cNvPr id="3" name="コンテンツ プレースホルダー 2"/>
          <p:cNvSpPr>
            <a:spLocks noGrp="1"/>
          </p:cNvSpPr>
          <p:nvPr>
            <p:ph idx="13"/>
          </p:nvPr>
        </p:nvSpPr>
        <p:spPr>
          <a:xfrm>
            <a:off x="909836" y="4221088"/>
            <a:ext cx="7704856" cy="2016224"/>
          </a:xfrm>
        </p:spPr>
        <p:txBody>
          <a:bodyPr rtlCol="0">
            <a:normAutofit/>
          </a:bodyPr>
          <a:lstStyle/>
          <a:p>
            <a:pPr marL="0" indent="0">
              <a:buNone/>
            </a:pPr>
            <a:endParaRPr lang="en-US" altLang="ja-JP" sz="3600" dirty="0" smtClean="0"/>
          </a:p>
          <a:p>
            <a:pPr marL="0" indent="0">
              <a:buNone/>
            </a:pPr>
            <a:endParaRPr lang="en-US" altLang="ja-JP" sz="3600" dirty="0"/>
          </a:p>
          <a:p>
            <a:pPr marL="0" indent="0">
              <a:buNone/>
            </a:pPr>
            <a:endParaRPr lang="en-US" altLang="ja-JP" sz="3600" dirty="0" smtClean="0"/>
          </a:p>
        </p:txBody>
      </p:sp>
      <p:sp>
        <p:nvSpPr>
          <p:cNvPr id="4" name="角丸四角形 3"/>
          <p:cNvSpPr/>
          <p:nvPr/>
        </p:nvSpPr>
        <p:spPr>
          <a:xfrm>
            <a:off x="3358108" y="1412776"/>
            <a:ext cx="5256584" cy="936000"/>
          </a:xfrm>
          <a:prstGeom prst="roundRect">
            <a:avLst/>
          </a:prstGeom>
          <a:solidFill>
            <a:srgbClr val="58B6C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chemeClr val="bg1"/>
                </a:solidFill>
              </a:rPr>
              <a:t>１．日本語能力の向上</a:t>
            </a:r>
            <a:endParaRPr lang="en-US" altLang="ja-JP" sz="3200" dirty="0">
              <a:solidFill>
                <a:schemeClr val="bg1"/>
              </a:solidFill>
            </a:endParaRPr>
          </a:p>
        </p:txBody>
      </p:sp>
      <p:sp>
        <p:nvSpPr>
          <p:cNvPr id="5" name="角丸四角形 4"/>
          <p:cNvSpPr/>
          <p:nvPr/>
        </p:nvSpPr>
        <p:spPr>
          <a:xfrm>
            <a:off x="3358108" y="3283560"/>
            <a:ext cx="5256584" cy="937528"/>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prstClr val="white"/>
                </a:solidFill>
              </a:rPr>
              <a:t>２．実装知識の向上</a:t>
            </a:r>
            <a:endParaRPr lang="en-US" altLang="ja-JP" sz="3200" dirty="0">
              <a:solidFill>
                <a:prstClr val="white"/>
              </a:solidFill>
            </a:endParaRPr>
          </a:p>
        </p:txBody>
      </p:sp>
      <p:sp>
        <p:nvSpPr>
          <p:cNvPr id="6" name="角丸四角形 5"/>
          <p:cNvSpPr/>
          <p:nvPr/>
        </p:nvSpPr>
        <p:spPr>
          <a:xfrm>
            <a:off x="3358108" y="5194607"/>
            <a:ext cx="5256584" cy="936000"/>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prstClr val="white"/>
                </a:solidFill>
              </a:rPr>
              <a:t>３．社会人への意識の改善</a:t>
            </a:r>
            <a:endParaRPr lang="ja-JP" altLang="ja-JP" sz="3200" dirty="0">
              <a:solidFill>
                <a:prstClr val="white"/>
              </a:solidFill>
            </a:endParaRPr>
          </a:p>
        </p:txBody>
      </p:sp>
    </p:spTree>
    <p:extLst>
      <p:ext uri="{BB962C8B-B14F-4D97-AF65-F5344CB8AC3E}">
        <p14:creationId xmlns:p14="http://schemas.microsoft.com/office/powerpoint/2010/main" val="232841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66220" y="237252"/>
            <a:ext cx="3024336" cy="706760"/>
          </a:xfrm>
        </p:spPr>
        <p:txBody>
          <a:bodyPr rtlCol="0">
            <a:normAutofit/>
          </a:bodyPr>
          <a:lstStyle/>
          <a:p>
            <a:r>
              <a:rPr lang="ja-JP" altLang="en-US" sz="4400" dirty="0">
                <a:latin typeface="メイリオ" panose="020B0604030504040204" pitchFamily="50" charset="-128"/>
                <a:ea typeface="メイリオ" panose="020B0604030504040204" pitchFamily="50" charset="-128"/>
                <a:cs typeface="メイリオ" panose="020B0604030504040204" pitchFamily="50" charset="-128"/>
              </a:rPr>
              <a:t>自分の成長</a:t>
            </a:r>
            <a:endParaRPr lang="ja-JP" altLang="en-US" sz="4400" dirty="0"/>
          </a:p>
        </p:txBody>
      </p:sp>
      <p:sp>
        <p:nvSpPr>
          <p:cNvPr id="3" name="コンテンツ プレースホルダー 2"/>
          <p:cNvSpPr>
            <a:spLocks noGrp="1"/>
          </p:cNvSpPr>
          <p:nvPr>
            <p:ph idx="13"/>
          </p:nvPr>
        </p:nvSpPr>
        <p:spPr>
          <a:xfrm>
            <a:off x="909836" y="4221088"/>
            <a:ext cx="7704856" cy="2016224"/>
          </a:xfrm>
        </p:spPr>
        <p:txBody>
          <a:bodyPr rtlCol="0">
            <a:normAutofit/>
          </a:bodyPr>
          <a:lstStyle/>
          <a:p>
            <a:pPr marL="0" indent="0">
              <a:buNone/>
            </a:pPr>
            <a:endParaRPr lang="en-US" altLang="ja-JP" sz="3600" dirty="0" smtClean="0"/>
          </a:p>
          <a:p>
            <a:pPr marL="0" indent="0">
              <a:buNone/>
            </a:pPr>
            <a:endParaRPr lang="en-US" altLang="ja-JP" sz="3600" dirty="0"/>
          </a:p>
          <a:p>
            <a:pPr marL="0" indent="0">
              <a:buNone/>
            </a:pPr>
            <a:endParaRPr lang="en-US" altLang="ja-JP" sz="3600" dirty="0" smtClean="0"/>
          </a:p>
        </p:txBody>
      </p:sp>
      <p:sp>
        <p:nvSpPr>
          <p:cNvPr id="4" name="角丸四角形 3"/>
          <p:cNvSpPr/>
          <p:nvPr/>
        </p:nvSpPr>
        <p:spPr>
          <a:xfrm>
            <a:off x="3358108" y="1412776"/>
            <a:ext cx="5256584" cy="936000"/>
          </a:xfrm>
          <a:prstGeom prst="round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srgbClr val="58B6C0"/>
                </a:solidFill>
              </a:rPr>
              <a:t>１．日本語能力の向上</a:t>
            </a:r>
            <a:endParaRPr lang="en-US" altLang="ja-JP" sz="3200" dirty="0">
              <a:solidFill>
                <a:srgbClr val="58B6C0"/>
              </a:solidFill>
            </a:endParaRPr>
          </a:p>
        </p:txBody>
      </p:sp>
      <p:sp>
        <p:nvSpPr>
          <p:cNvPr id="5" name="角丸四角形 4"/>
          <p:cNvSpPr/>
          <p:nvPr/>
        </p:nvSpPr>
        <p:spPr>
          <a:xfrm>
            <a:off x="3358108" y="3283560"/>
            <a:ext cx="5256584" cy="937528"/>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prstClr val="white"/>
                </a:solidFill>
              </a:rPr>
              <a:t>２．実装知識の向上</a:t>
            </a:r>
            <a:endParaRPr lang="en-US" altLang="ja-JP" sz="3200" dirty="0">
              <a:solidFill>
                <a:prstClr val="white"/>
              </a:solidFill>
            </a:endParaRPr>
          </a:p>
        </p:txBody>
      </p:sp>
      <p:sp>
        <p:nvSpPr>
          <p:cNvPr id="6" name="角丸四角形 5"/>
          <p:cNvSpPr/>
          <p:nvPr/>
        </p:nvSpPr>
        <p:spPr>
          <a:xfrm>
            <a:off x="3358108" y="5194607"/>
            <a:ext cx="5256584" cy="936000"/>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a:solidFill>
                  <a:prstClr val="white"/>
                </a:solidFill>
              </a:rPr>
              <a:t>３．社会人への意識の改善</a:t>
            </a:r>
            <a:endParaRPr lang="ja-JP" altLang="ja-JP" sz="3200" dirty="0">
              <a:solidFill>
                <a:prstClr val="white"/>
              </a:solidFill>
            </a:endParaRPr>
          </a:p>
        </p:txBody>
      </p:sp>
    </p:spTree>
    <p:extLst>
      <p:ext uri="{BB962C8B-B14F-4D97-AF65-F5344CB8AC3E}">
        <p14:creationId xmlns:p14="http://schemas.microsoft.com/office/powerpoint/2010/main" val="152681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3"/>
          </p:nvPr>
        </p:nvSpPr>
        <p:spPr>
          <a:xfrm>
            <a:off x="2710036" y="2060848"/>
            <a:ext cx="8208912" cy="3672408"/>
          </a:xfrm>
        </p:spPr>
        <p:txBody>
          <a:bodyPr>
            <a:normAutofit fontScale="85000" lnSpcReduction="10000"/>
          </a:bodyPr>
          <a:lstStyle/>
          <a:p>
            <a:pPr>
              <a:lnSpc>
                <a:spcPct val="150000"/>
              </a:lnSpc>
            </a:pPr>
            <a:r>
              <a:rPr lang="ja-JP" altLang="ja-JP" sz="3200" dirty="0"/>
              <a:t>日本語が全然</a:t>
            </a:r>
            <a:r>
              <a:rPr lang="ja-JP" altLang="ja-JP" sz="3200" dirty="0" smtClean="0"/>
              <a:t>聞き取れない</a:t>
            </a:r>
            <a:r>
              <a:rPr lang="ja-JP" altLang="en-US" sz="3200" dirty="0" smtClean="0"/>
              <a:t>ました</a:t>
            </a:r>
            <a:endParaRPr lang="en-US" altLang="ja-JP" sz="3200" dirty="0" smtClean="0"/>
          </a:p>
          <a:p>
            <a:pPr>
              <a:lnSpc>
                <a:spcPct val="150000"/>
              </a:lnSpc>
            </a:pPr>
            <a:r>
              <a:rPr lang="ja-JP" altLang="ja-JP" sz="3200" dirty="0"/>
              <a:t>日本人と簡単な日常会話も</a:t>
            </a:r>
            <a:r>
              <a:rPr lang="ja-JP" altLang="ja-JP" sz="3200" dirty="0" smtClean="0"/>
              <a:t>できない</a:t>
            </a:r>
            <a:r>
              <a:rPr lang="ja-JP" altLang="en-US" sz="3200" dirty="0" smtClean="0"/>
              <a:t>ました</a:t>
            </a:r>
            <a:endParaRPr lang="en-US" altLang="ja-JP" sz="3200" dirty="0" smtClean="0"/>
          </a:p>
          <a:p>
            <a:pPr>
              <a:lnSpc>
                <a:spcPct val="150000"/>
              </a:lnSpc>
            </a:pPr>
            <a:r>
              <a:rPr lang="ja-JP" altLang="ja-JP" sz="3200" dirty="0" smtClean="0"/>
              <a:t>報告書</a:t>
            </a:r>
            <a:r>
              <a:rPr lang="ja-JP" altLang="en-US" sz="3200" dirty="0" smtClean="0"/>
              <a:t>は</a:t>
            </a:r>
            <a:r>
              <a:rPr lang="ja-JP" altLang="ja-JP" sz="3200" dirty="0"/>
              <a:t>指摘がたくさん</a:t>
            </a:r>
            <a:r>
              <a:rPr lang="ja-JP" altLang="ja-JP" sz="3200" dirty="0" smtClean="0"/>
              <a:t>ありました</a:t>
            </a:r>
            <a:endParaRPr lang="en-US" altLang="ja-JP" sz="3200" dirty="0" smtClean="0"/>
          </a:p>
          <a:p>
            <a:pPr>
              <a:lnSpc>
                <a:spcPct val="150000"/>
              </a:lnSpc>
            </a:pPr>
            <a:r>
              <a:rPr lang="ja-JP" altLang="ja-JP" sz="3200" dirty="0"/>
              <a:t>説明書やマニュアルが全部日本語で、</a:t>
            </a:r>
            <a:r>
              <a:rPr lang="en-US" altLang="ja-JP" sz="3200" dirty="0"/>
              <a:t>google</a:t>
            </a:r>
            <a:r>
              <a:rPr lang="ja-JP" altLang="ja-JP" sz="3200" dirty="0" err="1"/>
              <a:t>で翻</a:t>
            </a:r>
            <a:r>
              <a:rPr lang="ja-JP" altLang="ja-JP" sz="3200" dirty="0"/>
              <a:t>訳するには時間がかかりました</a:t>
            </a:r>
            <a:endParaRPr kumimoji="1" lang="ja-JP" altLang="en-US" sz="3200" dirty="0"/>
          </a:p>
        </p:txBody>
      </p:sp>
      <p:sp>
        <p:nvSpPr>
          <p:cNvPr id="6" name="雲形吹き出し 5"/>
          <p:cNvSpPr/>
          <p:nvPr/>
        </p:nvSpPr>
        <p:spPr>
          <a:xfrm>
            <a:off x="333772" y="404664"/>
            <a:ext cx="2376264" cy="1440160"/>
          </a:xfrm>
          <a:prstGeom prst="cloudCallout">
            <a:avLst>
              <a:gd name="adj1" fmla="val 41813"/>
              <a:gd name="adj2" fmla="val 63837"/>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sz="3600" dirty="0" smtClean="0"/>
              <a:t>問題</a:t>
            </a:r>
            <a:endParaRPr kumimoji="1" lang="ja-JP" altLang="en-US" sz="3600" dirty="0"/>
          </a:p>
        </p:txBody>
      </p:sp>
    </p:spTree>
    <p:extLst>
      <p:ext uri="{BB962C8B-B14F-4D97-AF65-F5344CB8AC3E}">
        <p14:creationId xmlns:p14="http://schemas.microsoft.com/office/powerpoint/2010/main" val="311255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pick.png"/>
          <p:cNvPicPr>
            <a:picLocks noChangeAspect="1"/>
          </p:cNvPicPr>
          <p:nvPr/>
        </p:nvPicPr>
        <p:blipFill>
          <a:blip r:embed="rId3" cstate="print"/>
          <a:stretch>
            <a:fillRect/>
          </a:stretch>
        </p:blipFill>
        <p:spPr>
          <a:xfrm>
            <a:off x="10270876" y="4077072"/>
            <a:ext cx="1648876" cy="2282180"/>
          </a:xfrm>
          <a:prstGeom prst="rect">
            <a:avLst/>
          </a:prstGeom>
        </p:spPr>
      </p:pic>
      <p:sp>
        <p:nvSpPr>
          <p:cNvPr id="5" name="雲形吹き出し 4"/>
          <p:cNvSpPr/>
          <p:nvPr/>
        </p:nvSpPr>
        <p:spPr>
          <a:xfrm>
            <a:off x="1629916" y="1196752"/>
            <a:ext cx="8404510" cy="4163904"/>
          </a:xfrm>
          <a:prstGeom prst="cloudCallout">
            <a:avLst>
              <a:gd name="adj1" fmla="val 51687"/>
              <a:gd name="adj2" fmla="val 38597"/>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lnSpc>
                <a:spcPct val="150000"/>
              </a:lnSpc>
            </a:pPr>
            <a:r>
              <a:rPr lang="ja-JP" altLang="ja-JP" sz="2400" dirty="0" smtClean="0">
                <a:solidFill>
                  <a:schemeClr val="tx2"/>
                </a:solidFill>
                <a:latin typeface="Meiryo UI" panose="020B0604030504040204" pitchFamily="50" charset="-128"/>
                <a:ea typeface="Meiryo UI" panose="020B0604030504040204" pitchFamily="50" charset="-128"/>
              </a:rPr>
              <a:t>せっかく</a:t>
            </a:r>
            <a:r>
              <a:rPr lang="ja-JP" altLang="ja-JP" sz="2400" dirty="0">
                <a:solidFill>
                  <a:schemeClr val="tx2"/>
                </a:solidFill>
                <a:latin typeface="Meiryo UI" panose="020B0604030504040204" pitchFamily="50" charset="-128"/>
                <a:ea typeface="Meiryo UI" panose="020B0604030504040204" pitchFamily="50" charset="-128"/>
              </a:rPr>
              <a:t>日本の会社で研修を受けるチャンスがあって、</a:t>
            </a:r>
            <a:r>
              <a:rPr lang="ja-JP" altLang="ja-JP" sz="2400" dirty="0" smtClean="0">
                <a:solidFill>
                  <a:schemeClr val="tx2"/>
                </a:solidFill>
                <a:latin typeface="Meiryo UI" panose="020B0604030504040204" pitchFamily="50" charset="-128"/>
                <a:ea typeface="Meiryo UI" panose="020B0604030504040204" pitchFamily="50" charset="-128"/>
              </a:rPr>
              <a:t>一刻も</a:t>
            </a:r>
            <a:r>
              <a:rPr lang="ja-JP" altLang="ja-JP" sz="2400" dirty="0">
                <a:solidFill>
                  <a:schemeClr val="tx2"/>
                </a:solidFill>
                <a:latin typeface="Meiryo UI" panose="020B0604030504040204" pitchFamily="50" charset="-128"/>
                <a:ea typeface="Meiryo UI" panose="020B0604030504040204" pitchFamily="50" charset="-128"/>
              </a:rPr>
              <a:t>早く日本語をマスターしたいという気持ちがあります</a:t>
            </a:r>
            <a:endParaRPr lang="ja-JP" altLang="zh-CN" sz="2400" dirty="0">
              <a:solidFill>
                <a:schemeClr val="accent2">
                  <a:lumMod val="75000"/>
                </a:schemeClr>
              </a:solidFill>
            </a:endParaRPr>
          </a:p>
        </p:txBody>
      </p:sp>
      <p:sp>
        <p:nvSpPr>
          <p:cNvPr id="6" name="大波 5"/>
          <p:cNvSpPr/>
          <p:nvPr/>
        </p:nvSpPr>
        <p:spPr>
          <a:xfrm>
            <a:off x="333772" y="260648"/>
            <a:ext cx="2592288" cy="1296144"/>
          </a:xfrm>
          <a:prstGeom prst="wave">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2800" b="1" dirty="0" smtClean="0">
                <a:solidFill>
                  <a:schemeClr val="bg1"/>
                </a:solidFill>
              </a:rPr>
              <a:t>意識</a:t>
            </a:r>
            <a:r>
              <a:rPr lang="ja-JP" altLang="en-US" sz="2800" b="1" dirty="0">
                <a:solidFill>
                  <a:schemeClr val="bg1"/>
                </a:solidFill>
              </a:rPr>
              <a:t>の変化</a:t>
            </a:r>
            <a:endParaRPr lang="ja-JP" altLang="zh-CN" sz="2800" b="1" dirty="0">
              <a:solidFill>
                <a:schemeClr val="bg1"/>
              </a:solidFill>
            </a:endParaRPr>
          </a:p>
          <a:p>
            <a:pPr algn="ctr"/>
            <a:endParaRPr kumimoji="1" lang="ja-JP" altLang="en-US" dirty="0"/>
          </a:p>
        </p:txBody>
      </p:sp>
    </p:spTree>
    <p:extLst>
      <p:ext uri="{BB962C8B-B14F-4D97-AF65-F5344CB8AC3E}">
        <p14:creationId xmlns:p14="http://schemas.microsoft.com/office/powerpoint/2010/main" val="2473177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3"/>
          </p:nvPr>
        </p:nvSpPr>
        <p:spPr/>
        <p:txBody>
          <a:bodyPr/>
          <a:lstStyle/>
          <a:p>
            <a:endParaRPr kumimoji="1" lang="ja-JP" altLang="en-US"/>
          </a:p>
        </p:txBody>
      </p:sp>
    </p:spTree>
    <p:extLst>
      <p:ext uri="{BB962C8B-B14F-4D97-AF65-F5344CB8AC3E}">
        <p14:creationId xmlns:p14="http://schemas.microsoft.com/office/powerpoint/2010/main" val="361309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製品またはサービスに関するセールス プレゼンテーション">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spDef>
      <a:spPr>
        <a:ln>
          <a:noFill/>
        </a:ln>
      </a:spPr>
      <a:bodyPr rtlCol="0" anchor="ctr"/>
      <a:lstStyle>
        <a:defPPr algn="ctr">
          <a:defRPr dirty="0"/>
        </a:defPPr>
      </a:lstStyle>
      <a:style>
        <a:lnRef idx="3">
          <a:schemeClr val="lt1"/>
        </a:lnRef>
        <a:fillRef idx="1">
          <a:schemeClr val="accent2"/>
        </a:fillRef>
        <a:effectRef idx="1">
          <a:schemeClr val="accent2"/>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Office_15459287_TF03460555.potx" id="{72792F11-2469-46D8-9816-7E812C5466DE}" vid="{F53014AC-BAB9-42AC-9F0D-98806A951937}"/>
    </a:ext>
  </a:extLst>
</a:theme>
</file>

<file path=ppt/theme/theme2.xml><?xml version="1.0" encoding="utf-8"?>
<a:theme xmlns:a="http://schemas.openxmlformats.org/drawingml/2006/main" name="Office テーマ">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製品またはサービスに関するビジネス セールス プレゼンテーション</Template>
  <TotalTime>195</TotalTime>
  <Words>887</Words>
  <Application>Microsoft Office PowerPoint</Application>
  <PresentationFormat>ユーザー設定</PresentationFormat>
  <Paragraphs>132</Paragraphs>
  <Slides>22</Slides>
  <Notes>16</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22</vt:i4>
      </vt:variant>
    </vt:vector>
  </HeadingPairs>
  <TitlesOfParts>
    <vt:vector size="30" baseType="lpstr">
      <vt:lpstr>Meiryo UI</vt:lpstr>
      <vt:lpstr>ＭＳ ゴシック</vt:lpstr>
      <vt:lpstr>ＭＳ 明朝</vt:lpstr>
      <vt:lpstr>メイリオ</vt:lpstr>
      <vt:lpstr>Arial</vt:lpstr>
      <vt:lpstr>Calibri</vt:lpstr>
      <vt:lpstr>Corbel</vt:lpstr>
      <vt:lpstr>製品またはサービスに関するセールス プレゼンテーション</vt:lpstr>
      <vt:lpstr>2017年度インター生 　　成果発表会</vt:lpstr>
      <vt:lpstr>目次</vt:lpstr>
      <vt:lpstr>目次</vt:lpstr>
      <vt:lpstr>PowerPoint プレゼンテーション</vt:lpstr>
      <vt:lpstr>自分の成長</vt:lpstr>
      <vt:lpstr>自分の成長</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自分の成長</vt:lpstr>
      <vt:lpstr>PowerPoint プレゼンテーション</vt:lpstr>
      <vt:lpstr>自分の成長</vt:lpstr>
      <vt:lpstr>PowerPoint プレゼンテーション</vt:lpstr>
      <vt:lpstr>目次</vt:lpstr>
      <vt:lpstr>PowerPoint プレゼンテーション</vt:lpstr>
      <vt:lpstr>目次</vt:lpstr>
      <vt:lpstr>PowerPoint プレゼンテーション</vt:lpstr>
      <vt:lpstr>最後に</vt:lpstr>
      <vt:lpstr>弊社の強み</vt:lpstr>
      <vt:lpstr>弊社の製品とサービス</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製品またはサービスの販売</dc:title>
  <dc:creator>Lib</dc:creator>
  <cp:lastModifiedBy>Lib</cp:lastModifiedBy>
  <cp:revision>19</cp:revision>
  <dcterms:created xsi:type="dcterms:W3CDTF">2018-01-17T04:01:36Z</dcterms:created>
  <dcterms:modified xsi:type="dcterms:W3CDTF">2018-01-17T07:54:34Z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