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2"/>
  </p:notesMasterIdLst>
  <p:handoutMasterIdLst>
    <p:handoutMasterId r:id="rId33"/>
  </p:handoutMasterIdLst>
  <p:sldIdLst>
    <p:sldId id="256" r:id="rId2"/>
    <p:sldId id="257" r:id="rId3"/>
    <p:sldId id="266" r:id="rId4"/>
    <p:sldId id="258" r:id="rId5"/>
    <p:sldId id="268" r:id="rId6"/>
    <p:sldId id="267" r:id="rId7"/>
    <p:sldId id="279" r:id="rId8"/>
    <p:sldId id="280" r:id="rId9"/>
    <p:sldId id="281" r:id="rId10"/>
    <p:sldId id="273" r:id="rId11"/>
    <p:sldId id="269" r:id="rId12"/>
    <p:sldId id="282" r:id="rId13"/>
    <p:sldId id="275" r:id="rId14"/>
    <p:sldId id="283" r:id="rId15"/>
    <p:sldId id="284" r:id="rId16"/>
    <p:sldId id="285" r:id="rId17"/>
    <p:sldId id="290" r:id="rId18"/>
    <p:sldId id="270" r:id="rId19"/>
    <p:sldId id="276" r:id="rId20"/>
    <p:sldId id="286" r:id="rId21"/>
    <p:sldId id="287" r:id="rId22"/>
    <p:sldId id="288" r:id="rId23"/>
    <p:sldId id="271" r:id="rId24"/>
    <p:sldId id="277" r:id="rId25"/>
    <p:sldId id="289" r:id="rId26"/>
    <p:sldId id="291" r:id="rId27"/>
    <p:sldId id="292" r:id="rId28"/>
    <p:sldId id="272" r:id="rId29"/>
    <p:sldId id="278" r:id="rId30"/>
    <p:sldId id="260" r:id="rId31"/>
  </p:sldIdLst>
  <p:sldSz cx="12188825" cy="6858000"/>
  <p:notesSz cx="6858000" cy="9144000"/>
  <p:defaultTextStyle>
    <a:defPPr rtl="0">
      <a:defRPr lang="ja-JP"/>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3888">
          <p15:clr>
            <a:srgbClr val="A4A3A4"/>
          </p15:clr>
        </p15:guide>
        <p15:guide id="3" orient="horz" pos="432">
          <p15:clr>
            <a:srgbClr val="A4A3A4"/>
          </p15:clr>
        </p15:guide>
        <p15:guide id="4" orient="horz" pos="3072">
          <p15:clr>
            <a:srgbClr val="A4A3A4"/>
          </p15:clr>
        </p15:guide>
        <p15:guide id="5" orient="horz" pos="3408">
          <p15:clr>
            <a:srgbClr val="A4A3A4"/>
          </p15:clr>
        </p15:guide>
        <p15:guide id="6" pos="3839">
          <p15:clr>
            <a:srgbClr val="A4A3A4"/>
          </p15:clr>
        </p15:guide>
        <p15:guide id="7" pos="383">
          <p15:clr>
            <a:srgbClr val="A4A3A4"/>
          </p15:clr>
        </p15:guide>
        <p15:guide id="8" pos="7295">
          <p15:clr>
            <a:srgbClr val="A4A3A4"/>
          </p15:clr>
        </p15:guide>
        <p15:guide id="9" pos="815">
          <p15:clr>
            <a:srgbClr val="A4A3A4"/>
          </p15:clr>
        </p15:guide>
        <p15:guide id="10" pos="2879">
          <p15:clr>
            <a:srgbClr val="A4A3A4"/>
          </p15:clr>
        </p15:guide>
        <p15:guide id="11" pos="307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ib" initials="L" lastIdx="1" clrIdx="0">
    <p:extLst>
      <p:ext uri="{19B8F6BF-5375-455C-9EA6-DF929625EA0E}">
        <p15:presenceInfo xmlns:p15="http://schemas.microsoft.com/office/powerpoint/2012/main" userId="Lib"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8B6C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84173" autoAdjust="0"/>
  </p:normalViewPr>
  <p:slideViewPr>
    <p:cSldViewPr>
      <p:cViewPr varScale="1">
        <p:scale>
          <a:sx n="61" d="100"/>
          <a:sy n="61" d="100"/>
        </p:scale>
        <p:origin x="474" y="72"/>
      </p:cViewPr>
      <p:guideLst>
        <p:guide orient="horz" pos="2160"/>
        <p:guide orient="horz" pos="3888"/>
        <p:guide orient="horz" pos="432"/>
        <p:guide orient="horz" pos="3072"/>
        <p:guide orient="horz" pos="3408"/>
        <p:guide pos="3839"/>
        <p:guide pos="383"/>
        <p:guide pos="7295"/>
        <p:guide pos="815"/>
        <p:guide pos="2879"/>
        <p:guide pos="3071"/>
      </p:guideLst>
    </p:cSldViewPr>
  </p:slideViewPr>
  <p:notesTextViewPr>
    <p:cViewPr>
      <p:scale>
        <a:sx n="1" d="1"/>
        <a:sy n="1" d="1"/>
      </p:scale>
      <p:origin x="0" y="0"/>
    </p:cViewPr>
  </p:notesTextViewPr>
  <p:notesViewPr>
    <p:cSldViewPr showGuides="1">
      <p:cViewPr varScale="1">
        <p:scale>
          <a:sx n="85" d="100"/>
          <a:sy n="85" d="100"/>
        </p:scale>
        <p:origin x="2910"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___.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ja-JP" sz="2128" b="1" i="0" u="none" strike="noStrike" kern="1200" cap="none" spc="0" normalizeH="0" baseline="0">
                <a:solidFill>
                  <a:schemeClr val="dk1">
                    <a:lumMod val="50000"/>
                    <a:lumOff val="50000"/>
                  </a:schemeClr>
                </a:solidFill>
                <a:latin typeface="+mj-lt"/>
                <a:ea typeface="+mj-ea"/>
                <a:cs typeface="+mj-cs"/>
              </a:defRPr>
            </a:pPr>
            <a:r>
              <a:rPr lang="ja-JP" altLang="ja-JP" sz="2128" b="1" i="0" u="none" strike="noStrike" cap="none" normalizeH="0" baseline="0" dirty="0" smtClean="0">
                <a:effectLst/>
              </a:rPr>
              <a:t>週間報告書の指摘</a:t>
            </a:r>
            <a:endParaRPr lang="ja-JP" altLang="en-US" dirty="0"/>
          </a:p>
        </c:rich>
      </c:tx>
      <c:overlay val="0"/>
      <c:spPr>
        <a:noFill/>
        <a:ln>
          <a:noFill/>
        </a:ln>
        <a:effectLst/>
      </c:spPr>
      <c:txPr>
        <a:bodyPr rot="0" spcFirstLastPara="1" vertOverflow="ellipsis" vert="horz" wrap="square" anchor="ctr" anchorCtr="1"/>
        <a:lstStyle/>
        <a:p>
          <a:pPr>
            <a:defRPr lang="ja-JP" sz="2128" b="1" i="0" u="none" strike="noStrike" kern="1200" cap="none" spc="0" normalizeH="0" baseline="0">
              <a:solidFill>
                <a:schemeClr val="dk1">
                  <a:lumMod val="50000"/>
                  <a:lumOff val="50000"/>
                </a:schemeClr>
              </a:solidFill>
              <a:latin typeface="+mj-lt"/>
              <a:ea typeface="+mj-ea"/>
              <a:cs typeface="+mj-cs"/>
            </a:defRPr>
          </a:pPr>
          <a:endParaRPr lang="en-US"/>
        </a:p>
      </c:txPr>
    </c:title>
    <c:autoTitleDeleted val="0"/>
    <c:plotArea>
      <c:layout/>
      <c:barChart>
        <c:barDir val="col"/>
        <c:grouping val="clustered"/>
        <c:varyColors val="0"/>
        <c:ser>
          <c:idx val="0"/>
          <c:order val="0"/>
          <c:tx>
            <c:strRef>
              <c:f>Sheet1!$B$1</c:f>
              <c:strCache>
                <c:ptCount val="1"/>
                <c:pt idx="0">
                  <c:v>指摘数</c:v>
                </c:pt>
              </c:strCache>
            </c:strRef>
          </c:tx>
          <c:spPr>
            <a:solidFill>
              <a:schemeClr val="accent1"/>
            </a:solidFill>
            <a:ln>
              <a:noFill/>
            </a:ln>
            <a:effectLst/>
          </c:spPr>
          <c:invertIfNegative val="0"/>
          <c:cat>
            <c:strRef>
              <c:f>Sheet1!$A$2:$A$6</c:f>
              <c:strCache>
                <c:ptCount val="5"/>
                <c:pt idx="0">
                  <c:v>9月</c:v>
                </c:pt>
                <c:pt idx="1">
                  <c:v>10月</c:v>
                </c:pt>
                <c:pt idx="2">
                  <c:v>11月</c:v>
                </c:pt>
                <c:pt idx="3">
                  <c:v>12月</c:v>
                </c:pt>
                <c:pt idx="4">
                  <c:v>1月</c:v>
                </c:pt>
              </c:strCache>
            </c:strRef>
          </c:cat>
          <c:val>
            <c:numRef>
              <c:f>Sheet1!$B$2:$B$6</c:f>
              <c:numCache>
                <c:formatCode>General</c:formatCode>
                <c:ptCount val="5"/>
                <c:pt idx="0">
                  <c:v>16</c:v>
                </c:pt>
                <c:pt idx="1">
                  <c:v>12.5</c:v>
                </c:pt>
                <c:pt idx="2">
                  <c:v>11</c:v>
                </c:pt>
                <c:pt idx="3">
                  <c:v>6</c:v>
                </c:pt>
                <c:pt idx="4">
                  <c:v>5</c:v>
                </c:pt>
              </c:numCache>
            </c:numRef>
          </c:val>
          <c:extLst>
            <c:ext xmlns:c16="http://schemas.microsoft.com/office/drawing/2014/chart" uri="{C3380CC4-5D6E-409C-BE32-E72D297353CC}">
              <c16:uniqueId val="{00000000-53A9-45F1-A8D0-338E254A0F99}"/>
            </c:ext>
          </c:extLst>
        </c:ser>
        <c:dLbls>
          <c:showLegendKey val="0"/>
          <c:showVal val="0"/>
          <c:showCatName val="0"/>
          <c:showSerName val="0"/>
          <c:showPercent val="0"/>
          <c:showBubbleSize val="0"/>
        </c:dLbls>
        <c:gapWidth val="267"/>
        <c:overlap val="-43"/>
        <c:axId val="301628888"/>
        <c:axId val="301631240"/>
      </c:barChart>
      <c:catAx>
        <c:axId val="301628888"/>
        <c:scaling>
          <c:orientation val="minMax"/>
        </c:scaling>
        <c:delete val="0"/>
        <c:axPos val="b"/>
        <c:majorGridlines>
          <c:spPr>
            <a:ln w="9525" cap="flat" cmpd="sng" algn="ctr">
              <a:solidFill>
                <a:schemeClr val="dk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lang="ja-JP" sz="1197" b="0" i="0" u="none" strike="noStrike" kern="1200" cap="none" spc="0" normalizeH="0" baseline="0">
                <a:solidFill>
                  <a:schemeClr val="dk1">
                    <a:lumMod val="65000"/>
                    <a:lumOff val="35000"/>
                  </a:schemeClr>
                </a:solidFill>
                <a:latin typeface="+mn-lt"/>
                <a:ea typeface="+mn-ea"/>
                <a:cs typeface="+mn-cs"/>
              </a:defRPr>
            </a:pPr>
            <a:endParaRPr lang="en-US"/>
          </a:p>
        </c:txPr>
        <c:crossAx val="301631240"/>
        <c:crosses val="autoZero"/>
        <c:auto val="1"/>
        <c:lblAlgn val="ctr"/>
        <c:lblOffset val="100"/>
        <c:noMultiLvlLbl val="0"/>
      </c:catAx>
      <c:valAx>
        <c:axId val="301631240"/>
        <c:scaling>
          <c:orientation val="minMax"/>
        </c:scaling>
        <c:delete val="0"/>
        <c:axPos val="l"/>
        <c:majorGridlines>
          <c:spPr>
            <a:ln w="9525" cap="flat" cmpd="sng" algn="ctr">
              <a:solidFill>
                <a:schemeClr val="dk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ja-JP" sz="1197" b="0" i="0" u="none" strike="noStrike" kern="1200" baseline="0">
                <a:solidFill>
                  <a:schemeClr val="dk1">
                    <a:lumMod val="65000"/>
                    <a:lumOff val="35000"/>
                  </a:schemeClr>
                </a:solidFill>
                <a:latin typeface="+mn-lt"/>
                <a:ea typeface="+mn-ea"/>
                <a:cs typeface="+mn-cs"/>
              </a:defRPr>
            </a:pPr>
            <a:endParaRPr lang="en-US"/>
          </a:p>
        </c:txPr>
        <c:crossAx val="301628888"/>
        <c:crosses val="autoZero"/>
        <c:crossBetween val="between"/>
      </c:valAx>
      <c:spPr>
        <a:pattFill prst="ltDnDiag">
          <a:fgClr>
            <a:schemeClr val="dk1">
              <a:lumMod val="15000"/>
              <a:lumOff val="85000"/>
            </a:schemeClr>
          </a:fgClr>
          <a:bgClr>
            <a:schemeClr val="lt1"/>
          </a:bgClr>
        </a:pattFill>
        <a:ln>
          <a:noFill/>
        </a:ln>
        <a:effectLst/>
      </c:spPr>
    </c:plotArea>
    <c:legend>
      <c:legendPos val="b"/>
      <c:overlay val="0"/>
      <c:spPr>
        <a:noFill/>
        <a:ln>
          <a:noFill/>
        </a:ln>
        <a:effectLst/>
      </c:spPr>
      <c:txPr>
        <a:bodyPr rot="0" spcFirstLastPara="1" vertOverflow="ellipsis" vert="horz" wrap="square" anchor="ctr" anchorCtr="1"/>
        <a:lstStyle/>
        <a:p>
          <a:pPr>
            <a:defRPr lang="ja-JP" sz="1197" b="0" i="0" u="none" strike="noStrike" kern="1200" baseline="0">
              <a:solidFill>
                <a:schemeClr val="dk1">
                  <a:lumMod val="65000"/>
                  <a:lumOff val="35000"/>
                </a:schemeClr>
              </a:solidFill>
              <a:latin typeface="+mn-lt"/>
              <a:ea typeface="+mn-ea"/>
              <a:cs typeface="+mn-cs"/>
            </a:defRPr>
          </a:pPr>
          <a:endParaRPr lang="en-US"/>
        </a:p>
      </c:txPr>
    </c:legend>
    <c:plotVisOnly val="1"/>
    <c:dispBlanksAs val="gap"/>
    <c:showDLblsOverMax val="0"/>
  </c:chart>
  <c:spPr>
    <a:solidFill>
      <a:schemeClr val="lt1"/>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8">
  <cs:axisTitle>
    <cs:lnRef idx="0"/>
    <cs:fillRef idx="0"/>
    <cs:effectRef idx="0"/>
    <cs:fontRef idx="minor">
      <a:schemeClr val="dk1">
        <a:lumMod val="65000"/>
        <a:lumOff val="35000"/>
      </a:schemeClr>
    </cs:fontRef>
    <cs:defRPr sz="1197" b="1" kern="1200"/>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kern="1200" cap="none" spc="0" normalizeH="0" baseline="0"/>
  </cs:categoryAxis>
  <cs:chartArea>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1197" kern="1200"/>
  </cs:chartArea>
  <cs:dataLabel>
    <cs:lnRef idx="0"/>
    <cs:fillRef idx="0"/>
    <cs:effectRef idx="0"/>
    <cs:fontRef idx="minor">
      <a:schemeClr val="dk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lt1"/>
      </a:solidFill>
      <a:ln w="15875">
        <a:solidFill>
          <a:schemeClr val="ph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064"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50000"/>
            <a:lumOff val="50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50000"/>
            <a:lumOff val="50000"/>
          </a:schemeClr>
        </a:solidFill>
        <a:round/>
      </a:ln>
    </cs:spPr>
  </cs:errorBar>
  <cs:floor>
    <cs:lnRef idx="0"/>
    <cs:fillRef idx="0"/>
    <cs:effectRef idx="0"/>
    <cs:fontRef idx="minor">
      <a:schemeClr val="dk1"/>
    </cs:fontRef>
    <cs:spPr>
      <a:pattFill prst="ltDnDiag">
        <a:fgClr>
          <a:schemeClr val="dk1">
            <a:lumMod val="15000"/>
            <a:lumOff val="85000"/>
          </a:schemeClr>
        </a:fgClr>
        <a:bgClr>
          <a:schemeClr val="lt1"/>
        </a:bgClr>
      </a:pattFill>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35000"/>
            <a:lumOff val="65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defRPr sz="1197" kern="1200"/>
  </cs:legend>
  <cs:plotArea>
    <cs:lnRef idx="0"/>
    <cs:fillRef idx="0"/>
    <cs:effectRef idx="0"/>
    <cs:fontRef idx="minor">
      <a:schemeClr val="dk1"/>
    </cs:fontRef>
    <cs:spPr>
      <a:pattFill prst="ltDnDiag">
        <a:fgClr>
          <a:schemeClr val="dk1">
            <a:lumMod val="15000"/>
            <a:lumOff val="85000"/>
          </a:schemeClr>
        </a:fgClr>
        <a:bgClr>
          <a:schemeClr val="lt1"/>
        </a:bgClr>
      </a:pattFill>
    </cs:spPr>
  </cs:plotArea>
  <cs:plotArea3D>
    <cs:lnRef idx="0"/>
    <cs:fillRef idx="0"/>
    <cs:effectRef idx="0"/>
    <cs:fontRef idx="minor">
      <a:schemeClr val="dk1"/>
    </cs:fontRef>
    <cs:spPr>
      <a:solidFill>
        <a:schemeClr val="lt1"/>
      </a:solidFill>
    </cs:spPr>
  </cs:plotArea3D>
  <cs:seriesAxis>
    <cs:lnRef idx="0"/>
    <cs:fillRef idx="0"/>
    <cs:effectRef idx="0"/>
    <cs:fontRef idx="minor">
      <a:schemeClr val="dk1">
        <a:lumMod val="65000"/>
        <a:lumOff val="35000"/>
      </a:schemeClr>
    </cs:fontRef>
    <cs:defRPr sz="1197"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ajor">
      <a:schemeClr val="dk1">
        <a:lumMod val="50000"/>
        <a:lumOff val="50000"/>
      </a:schemeClr>
    </cs:fontRef>
    <cs:defRPr sz="2128" b="1" kern="1200" cap="none" spc="0" normalizeH="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solidFill>
      <a:ln w="9525" cap="flat" cmpd="sng" algn="ctr">
        <a:solidFill>
          <a:schemeClr val="dk1">
            <a:lumMod val="50000"/>
            <a:lumOff val="50000"/>
          </a:schemeClr>
        </a:solidFill>
        <a:round/>
      </a:ln>
    </cs:spPr>
  </cs:upBar>
  <cs:valueAxis>
    <cs:lnRef idx="0"/>
    <cs:fillRef idx="0"/>
    <cs:effectRef idx="0"/>
    <cs:fontRef idx="minor">
      <a:schemeClr val="dk1">
        <a:lumMod val="65000"/>
        <a:lumOff val="35000"/>
      </a:schemeClr>
    </cs:fontRef>
    <cs:defRPr sz="1197" kern="1200"/>
  </cs:valueAxis>
  <cs:wall>
    <cs:lnRef idx="0"/>
    <cs:fillRef idx="0"/>
    <cs:effectRef idx="0"/>
    <cs:fontRef idx="minor">
      <a:schemeClr val="dk1"/>
    </cs:fontRef>
    <cs:spPr>
      <a:pattFill prst="ltDnDiag">
        <a:fgClr>
          <a:schemeClr val="dk1">
            <a:lumMod val="15000"/>
            <a:lumOff val="85000"/>
          </a:schemeClr>
        </a:fgClr>
        <a:bgClr>
          <a:schemeClr val="lt1"/>
        </a:bgClr>
      </a:pattFill>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rtl="0"/>
            <a:endParaRPr lang="ja-JP" altLang="en-US" dirty="0">
              <a:latin typeface="Meiryo UI" panose="020B0604030504040204" pitchFamily="50" charset="-128"/>
              <a:ea typeface="Meiryo UI" panose="020B0604030504040204" pitchFamily="50" charset="-128"/>
            </a:endParaRPr>
          </a:p>
        </p:txBody>
      </p:sp>
      <p:sp>
        <p:nvSpPr>
          <p:cNvPr id="3" name="日付プレースホルダー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pPr rtl="0"/>
            <a:fld id="{A20964FE-3E6A-4667-91FE-43BAADC22958}" type="datetime4">
              <a:rPr lang="ja-JP" altLang="en-US" smtClean="0">
                <a:latin typeface="Meiryo UI" panose="020B0604030504040204" pitchFamily="50" charset="-128"/>
                <a:ea typeface="Meiryo UI" panose="020B0604030504040204" pitchFamily="50" charset="-128"/>
              </a:rPr>
              <a:t>2018年1月18日</a:t>
            </a:fld>
            <a:endParaRPr dirty="0">
              <a:latin typeface="Meiryo UI" panose="020B0604030504040204" pitchFamily="50" charset="-128"/>
              <a:ea typeface="Meiryo UI" panose="020B0604030504040204" pitchFamily="50" charset="-128"/>
            </a:endParaRPr>
          </a:p>
        </p:txBody>
      </p:sp>
      <p:sp>
        <p:nvSpPr>
          <p:cNvPr id="4" name="フッター プレースホルダー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pPr rtl="0"/>
            <a:endParaRPr lang="ja-JP" altLang="en-US" dirty="0">
              <a:latin typeface="Meiryo UI" panose="020B0604030504040204" pitchFamily="50" charset="-128"/>
              <a:ea typeface="Meiryo UI" panose="020B0604030504040204" pitchFamily="50" charset="-128"/>
            </a:endParaRPr>
          </a:p>
        </p:txBody>
      </p:sp>
      <p:sp>
        <p:nvSpPr>
          <p:cNvPr id="5" name="スライド番号プレースホルダー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pPr rtl="0"/>
            <a:fld id="{A98ED8CD-4E4C-49AC-BDC6-2963BA49E54F}" type="slidenum">
              <a:rPr lang="en-US" altLang="ja-JP">
                <a:latin typeface="Meiryo UI" panose="020B0604030504040204" pitchFamily="50" charset="-128"/>
                <a:ea typeface="Meiryo UI" panose="020B0604030504040204" pitchFamily="50" charset="-128"/>
              </a:rPr>
              <a:t>‹#›</a:t>
            </a:fld>
            <a:endParaRPr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4341795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Meiryo UI" panose="020B0604030504040204" pitchFamily="50" charset="-128"/>
                <a:ea typeface="Meiryo UI" panose="020B0604030504040204" pitchFamily="50" charset="-128"/>
              </a:defRPr>
            </a:lvl1pPr>
          </a:lstStyle>
          <a:p>
            <a:endParaRPr lang="ja-JP" altLang="en-US" noProof="0" dirty="0"/>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Meiryo UI" panose="020B0604030504040204" pitchFamily="50" charset="-128"/>
                <a:ea typeface="Meiryo UI" panose="020B0604030504040204" pitchFamily="50" charset="-128"/>
              </a:defRPr>
            </a:lvl1pPr>
          </a:lstStyle>
          <a:p>
            <a:fld id="{497831FB-FB41-4E3C-AB3B-1C09BC62C48D}" type="datetime4">
              <a:rPr lang="ja-JP" altLang="en-US" smtClean="0"/>
              <a:pPr/>
              <a:t>2018年1月18日</a:t>
            </a:fld>
            <a:endParaRPr lang="ja-JP" altLang="en-US" dirty="0"/>
          </a:p>
        </p:txBody>
      </p:sp>
      <p:sp>
        <p:nvSpPr>
          <p:cNvPr id="4" name="スライド イメージ プレースホルダー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pPr rtl="0"/>
            <a:endParaRPr lang="ja-JP" altLang="en-US" noProof="0" dirty="0"/>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rtl="0"/>
            <a:r>
              <a:rPr lang="ja-JP" altLang="en-US" noProof="0" dirty="0"/>
              <a:t>クリックしてマスター テキストのスタイルを編集</a:t>
            </a:r>
          </a:p>
          <a:p>
            <a:pPr lvl="1" rtl="0"/>
            <a:r>
              <a:rPr lang="ja-JP" altLang="en-US" noProof="0" dirty="0"/>
              <a:t>第 </a:t>
            </a:r>
            <a:r>
              <a:rPr lang="en-US" altLang="ja-JP" noProof="0" dirty="0"/>
              <a:t>2 </a:t>
            </a:r>
            <a:r>
              <a:rPr lang="ja-JP" altLang="en-US" noProof="0" dirty="0"/>
              <a:t>レベル</a:t>
            </a:r>
          </a:p>
          <a:p>
            <a:pPr lvl="2" rtl="0"/>
            <a:r>
              <a:rPr lang="ja-JP" altLang="en-US" noProof="0" dirty="0"/>
              <a:t>第 </a:t>
            </a:r>
            <a:r>
              <a:rPr lang="en-US" altLang="ja-JP" noProof="0" dirty="0"/>
              <a:t>3 </a:t>
            </a:r>
            <a:r>
              <a:rPr lang="ja-JP" altLang="en-US" noProof="0" dirty="0"/>
              <a:t>レベル</a:t>
            </a:r>
          </a:p>
          <a:p>
            <a:pPr lvl="3" rtl="0"/>
            <a:r>
              <a:rPr lang="ja-JP" altLang="en-US" noProof="0" dirty="0"/>
              <a:t>第 </a:t>
            </a:r>
            <a:r>
              <a:rPr lang="en-US" altLang="ja-JP" noProof="0" dirty="0"/>
              <a:t>4 </a:t>
            </a:r>
            <a:r>
              <a:rPr lang="ja-JP" altLang="en-US" noProof="0" dirty="0"/>
              <a:t>レベル</a:t>
            </a:r>
          </a:p>
          <a:p>
            <a:pPr lvl="4" rtl="0"/>
            <a:r>
              <a:rPr lang="ja-JP" altLang="en-US" noProof="0" dirty="0"/>
              <a:t>第 </a:t>
            </a:r>
            <a:r>
              <a:rPr lang="en-US" altLang="ja-JP" noProof="0" dirty="0"/>
              <a:t>5 </a:t>
            </a:r>
            <a:r>
              <a:rPr lang="ja-JP" altLang="en-US" noProof="0" dirty="0"/>
              <a:t>レベル</a:t>
            </a:r>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Meiryo UI" panose="020B0604030504040204" pitchFamily="50" charset="-128"/>
                <a:ea typeface="Meiryo UI" panose="020B0604030504040204" pitchFamily="50" charset="-128"/>
              </a:defRPr>
            </a:lvl1pPr>
          </a:lstStyle>
          <a:p>
            <a:endParaRPr lang="ja-JP" altLang="en-US" noProof="0" dirty="0"/>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Meiryo UI" panose="020B0604030504040204" pitchFamily="50" charset="-128"/>
                <a:ea typeface="Meiryo UI" panose="020B0604030504040204" pitchFamily="50" charset="-128"/>
              </a:defRPr>
            </a:lvl1pPr>
          </a:lstStyle>
          <a:p>
            <a:fld id="{5FB91549-43BF-425A-AF25-75262019208C}" type="slidenum">
              <a:rPr lang="en-US" altLang="ja-JP" noProof="0" smtClean="0"/>
              <a:pPr/>
              <a:t>‹#›</a:t>
            </a:fld>
            <a:endParaRPr lang="ja-JP" altLang="en-US" noProof="0" dirty="0"/>
          </a:p>
        </p:txBody>
      </p:sp>
    </p:spTree>
    <p:extLst>
      <p:ext uri="{BB962C8B-B14F-4D97-AF65-F5344CB8AC3E}">
        <p14:creationId xmlns:p14="http://schemas.microsoft.com/office/powerpoint/2010/main" val="4239286417"/>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2"/>
        </a:solidFill>
        <a:latin typeface="Meiryo UI" panose="020B0604030504040204" pitchFamily="50" charset="-128"/>
        <a:ea typeface="Meiryo UI" panose="020B0604030504040204" pitchFamily="50" charset="-128"/>
        <a:cs typeface="+mn-cs"/>
      </a:defRPr>
    </a:lvl1pPr>
    <a:lvl2pPr marL="457200" algn="l" defTabSz="914400" rtl="0" eaLnBrk="1" latinLnBrk="0" hangingPunct="1">
      <a:defRPr sz="1200" kern="1200">
        <a:solidFill>
          <a:schemeClr val="tx2"/>
        </a:solidFill>
        <a:latin typeface="Meiryo UI" panose="020B0604030504040204" pitchFamily="50" charset="-128"/>
        <a:ea typeface="Meiryo UI" panose="020B0604030504040204" pitchFamily="50" charset="-128"/>
        <a:cs typeface="+mn-cs"/>
      </a:defRPr>
    </a:lvl2pPr>
    <a:lvl3pPr marL="914400" algn="l" defTabSz="914400" rtl="0" eaLnBrk="1" latinLnBrk="0" hangingPunct="1">
      <a:defRPr sz="1200" kern="1200">
        <a:solidFill>
          <a:schemeClr val="tx2"/>
        </a:solidFill>
        <a:latin typeface="Meiryo UI" panose="020B0604030504040204" pitchFamily="50" charset="-128"/>
        <a:ea typeface="Meiryo UI" panose="020B0604030504040204" pitchFamily="50" charset="-128"/>
        <a:cs typeface="+mn-cs"/>
      </a:defRPr>
    </a:lvl3pPr>
    <a:lvl4pPr marL="1371600" algn="l" defTabSz="914400" rtl="0" eaLnBrk="1" latinLnBrk="0" hangingPunct="1">
      <a:defRPr sz="1200" kern="1200">
        <a:solidFill>
          <a:schemeClr val="tx2"/>
        </a:solidFill>
        <a:latin typeface="Meiryo UI" panose="020B0604030504040204" pitchFamily="50" charset="-128"/>
        <a:ea typeface="Meiryo UI" panose="020B0604030504040204" pitchFamily="50" charset="-128"/>
        <a:cs typeface="+mn-cs"/>
      </a:defRPr>
    </a:lvl4pPr>
    <a:lvl5pPr marL="1828800" algn="l" defTabSz="914400" rtl="0" eaLnBrk="1" latinLnBrk="0" hangingPunct="1">
      <a:defRPr sz="1200" kern="1200">
        <a:solidFill>
          <a:schemeClr val="tx2"/>
        </a:solidFill>
        <a:latin typeface="Meiryo UI" panose="020B0604030504040204" pitchFamily="50" charset="-128"/>
        <a:ea typeface="Meiryo UI" panose="020B0604030504040204" pitchFamily="50"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ja-JP" sz="1200" kern="1200" dirty="0" smtClean="0">
                <a:solidFill>
                  <a:schemeClr val="tx2"/>
                </a:solidFill>
                <a:effectLst/>
                <a:latin typeface="Meiryo UI" panose="020B0604030504040204" pitchFamily="50" charset="-128"/>
                <a:ea typeface="Meiryo UI" panose="020B0604030504040204" pitchFamily="50" charset="-128"/>
                <a:cs typeface="+mn-cs"/>
              </a:rPr>
              <a:t>皆さん、こんにちは。湖州師範学院のインターン生史明航と申します。</a:t>
            </a:r>
            <a:endParaRPr lang="en-US" altLang="ja-JP" sz="1200" kern="1200" dirty="0" smtClean="0">
              <a:solidFill>
                <a:schemeClr val="tx2"/>
              </a:solidFill>
              <a:effectLst/>
              <a:latin typeface="Meiryo UI" panose="020B0604030504040204" pitchFamily="50" charset="-128"/>
              <a:ea typeface="Meiryo UI" panose="020B0604030504040204" pitchFamily="50"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ja-JP" sz="1200" kern="1200" dirty="0" smtClean="0">
                <a:solidFill>
                  <a:schemeClr val="tx2"/>
                </a:solidFill>
                <a:effectLst/>
                <a:latin typeface="Meiryo UI" panose="020B0604030504040204" pitchFamily="50" charset="-128"/>
                <a:ea typeface="Meiryo UI" panose="020B0604030504040204" pitchFamily="50" charset="-128"/>
                <a:cs typeface="+mn-cs"/>
              </a:rPr>
              <a:t>今日は私がこの五ヶ月間、</a:t>
            </a:r>
            <a:r>
              <a:rPr lang="en-US" altLang="ja-JP" sz="1200" kern="1200" dirty="0" smtClean="0">
                <a:solidFill>
                  <a:schemeClr val="tx2"/>
                </a:solidFill>
                <a:effectLst/>
                <a:latin typeface="Meiryo UI" panose="020B0604030504040204" pitchFamily="50" charset="-128"/>
                <a:ea typeface="Meiryo UI" panose="020B0604030504040204" pitchFamily="50" charset="-128"/>
                <a:cs typeface="+mn-cs"/>
              </a:rPr>
              <a:t>JAST</a:t>
            </a:r>
            <a:r>
              <a:rPr lang="ja-JP" altLang="ja-JP" sz="1200" kern="1200" dirty="0" err="1" smtClean="0">
                <a:solidFill>
                  <a:schemeClr val="tx2"/>
                </a:solidFill>
                <a:effectLst/>
                <a:latin typeface="Meiryo UI" panose="020B0604030504040204" pitchFamily="50" charset="-128"/>
                <a:ea typeface="Meiryo UI" panose="020B0604030504040204" pitchFamily="50" charset="-128"/>
                <a:cs typeface="+mn-cs"/>
              </a:rPr>
              <a:t>での</a:t>
            </a:r>
            <a:r>
              <a:rPr lang="ja-JP" altLang="ja-JP" sz="1200" kern="1200" dirty="0" smtClean="0">
                <a:solidFill>
                  <a:schemeClr val="tx2"/>
                </a:solidFill>
                <a:effectLst/>
                <a:latin typeface="Meiryo UI" panose="020B0604030504040204" pitchFamily="50" charset="-128"/>
                <a:ea typeface="Meiryo UI" panose="020B0604030504040204" pitchFamily="50" charset="-128"/>
                <a:cs typeface="+mn-cs"/>
              </a:rPr>
              <a:t>研修結果について発表させていただきます。</a:t>
            </a:r>
          </a:p>
          <a:p>
            <a:pPr rtl="0"/>
            <a:endParaRPr lang="ja-JP" altLang="en-US" dirty="0">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10"/>
          </p:nvPr>
        </p:nvSpPr>
        <p:spPr/>
        <p:txBody>
          <a:bodyPr rtlCol="0"/>
          <a:lstStyle/>
          <a:p>
            <a:pPr rtl="0"/>
            <a:fld id="{5FB91549-43BF-425A-AF25-75262019208C}" type="slidenum">
              <a:rPr lang="en-US" altLang="ja-JP" smtClean="0">
                <a:latin typeface="Meiryo UI" panose="020B0604030504040204" pitchFamily="50" charset="-128"/>
                <a:ea typeface="Meiryo UI" panose="020B0604030504040204" pitchFamily="50" charset="-128"/>
              </a:rPr>
              <a:t>1</a:t>
            </a:fld>
            <a:endParaRPr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531784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ja-JP" sz="1200" kern="1200" dirty="0" smtClean="0">
                <a:solidFill>
                  <a:schemeClr val="tx2"/>
                </a:solidFill>
                <a:effectLst/>
                <a:latin typeface="Meiryo UI" panose="020B0604030504040204" pitchFamily="50" charset="-128"/>
                <a:ea typeface="Meiryo UI" panose="020B0604030504040204" pitchFamily="50" charset="-128"/>
                <a:cs typeface="+mn-cs"/>
              </a:rPr>
              <a:t>結果としては、日本語はまだまだ良くないけど、週間報告書の指摘が減少して、最初の月は平均約</a:t>
            </a:r>
            <a:r>
              <a:rPr lang="en-US" altLang="ja-JP" sz="1200" kern="1200" dirty="0" smtClean="0">
                <a:solidFill>
                  <a:schemeClr val="tx2"/>
                </a:solidFill>
                <a:effectLst/>
                <a:latin typeface="Meiryo UI" panose="020B0604030504040204" pitchFamily="50" charset="-128"/>
                <a:ea typeface="Meiryo UI" panose="020B0604030504040204" pitchFamily="50" charset="-128"/>
                <a:cs typeface="+mn-cs"/>
              </a:rPr>
              <a:t>16</a:t>
            </a:r>
            <a:r>
              <a:rPr lang="ja-JP" altLang="ja-JP" sz="1200" kern="1200" dirty="0" smtClean="0">
                <a:solidFill>
                  <a:schemeClr val="tx2"/>
                </a:solidFill>
                <a:effectLst/>
                <a:latin typeface="Meiryo UI" panose="020B0604030504040204" pitchFamily="50" charset="-128"/>
                <a:ea typeface="Meiryo UI" panose="020B0604030504040204" pitchFamily="50" charset="-128"/>
                <a:cs typeface="+mn-cs"/>
              </a:rPr>
              <a:t>個から、今月約</a:t>
            </a:r>
            <a:r>
              <a:rPr lang="en-US" altLang="ja-JP" sz="1200" kern="1200" dirty="0" smtClean="0">
                <a:solidFill>
                  <a:schemeClr val="tx2"/>
                </a:solidFill>
                <a:effectLst/>
                <a:latin typeface="Meiryo UI" panose="020B0604030504040204" pitchFamily="50" charset="-128"/>
                <a:ea typeface="Meiryo UI" panose="020B0604030504040204" pitchFamily="50" charset="-128"/>
                <a:cs typeface="+mn-cs"/>
              </a:rPr>
              <a:t>5</a:t>
            </a:r>
            <a:r>
              <a:rPr lang="ja-JP" altLang="ja-JP" sz="1200" kern="1200" dirty="0" smtClean="0">
                <a:solidFill>
                  <a:schemeClr val="tx2"/>
                </a:solidFill>
                <a:effectLst/>
                <a:latin typeface="Meiryo UI" panose="020B0604030504040204" pitchFamily="50" charset="-128"/>
                <a:ea typeface="Meiryo UI" panose="020B0604030504040204" pitchFamily="50" charset="-128"/>
                <a:cs typeface="+mn-cs"/>
              </a:rPr>
              <a:t>個になりました。</a:t>
            </a:r>
            <a:endParaRPr lang="en-US" altLang="ja-JP" sz="1200" kern="1200" dirty="0" smtClean="0">
              <a:solidFill>
                <a:schemeClr val="tx2"/>
              </a:solidFill>
              <a:effectLst/>
              <a:latin typeface="Meiryo UI" panose="020B0604030504040204" pitchFamily="50" charset="-128"/>
              <a:ea typeface="Meiryo UI" panose="020B0604030504040204" pitchFamily="50" charset="-128"/>
              <a:cs typeface="+mn-cs"/>
            </a:endParaRPr>
          </a:p>
          <a:p>
            <a:r>
              <a:rPr lang="ja-JP" altLang="ja-JP" sz="1200" kern="1200" dirty="0" smtClean="0">
                <a:solidFill>
                  <a:schemeClr val="tx2"/>
                </a:solidFill>
                <a:effectLst/>
                <a:latin typeface="Meiryo UI" panose="020B0604030504040204" pitchFamily="50" charset="-128"/>
                <a:ea typeface="Meiryo UI" panose="020B0604030504040204" pitchFamily="50" charset="-128"/>
                <a:cs typeface="+mn-cs"/>
              </a:rPr>
              <a:t>そして、週間報告書の作成時間も減少しました。日常生活についても特に大きな問題はないです。</a:t>
            </a:r>
            <a:endParaRPr lang="ja-JP" altLang="ja-JP" sz="1200" kern="1200" dirty="0">
              <a:solidFill>
                <a:schemeClr val="tx2"/>
              </a:solidFill>
              <a:effectLst/>
              <a:latin typeface="Meiryo UI" panose="020B0604030504040204" pitchFamily="50" charset="-128"/>
              <a:ea typeface="Meiryo UI" panose="020B0604030504040204" pitchFamily="50" charset="-128"/>
              <a:cs typeface="+mn-cs"/>
            </a:endParaRPr>
          </a:p>
        </p:txBody>
      </p:sp>
      <p:sp>
        <p:nvSpPr>
          <p:cNvPr id="4" name="スライド番号プレースホルダー 3"/>
          <p:cNvSpPr>
            <a:spLocks noGrp="1"/>
          </p:cNvSpPr>
          <p:nvPr>
            <p:ph type="sldNum" sz="quarter" idx="10"/>
          </p:nvPr>
        </p:nvSpPr>
        <p:spPr/>
        <p:txBody>
          <a:bodyPr/>
          <a:lstStyle/>
          <a:p>
            <a:fld id="{5FB91549-43BF-425A-AF25-75262019208C}" type="slidenum">
              <a:rPr lang="en-US" altLang="ja-JP" noProof="0" smtClean="0"/>
              <a:pPr/>
              <a:t>10</a:t>
            </a:fld>
            <a:endParaRPr lang="ja-JP" altLang="en-US" noProof="0" dirty="0"/>
          </a:p>
        </p:txBody>
      </p:sp>
    </p:spTree>
    <p:extLst>
      <p:ext uri="{BB962C8B-B14F-4D97-AF65-F5344CB8AC3E}">
        <p14:creationId xmlns:p14="http://schemas.microsoft.com/office/powerpoint/2010/main" val="24601069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rtlCol="0"/>
          <a:lstStyle/>
          <a:p>
            <a:pPr rtl="0"/>
            <a:r>
              <a:rPr lang="ja-JP" altLang="ja-JP" sz="1200" kern="1200" dirty="0" smtClean="0">
                <a:solidFill>
                  <a:schemeClr val="tx2"/>
                </a:solidFill>
                <a:effectLst/>
                <a:latin typeface="Meiryo UI" panose="020B0604030504040204" pitchFamily="50" charset="-128"/>
                <a:ea typeface="Meiryo UI" panose="020B0604030504040204" pitchFamily="50" charset="-128"/>
                <a:cs typeface="+mn-cs"/>
              </a:rPr>
              <a:t>次に実装知識の向上です。</a:t>
            </a:r>
            <a:endParaRPr lang="ja-JP" altLang="en-US" dirty="0">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10"/>
          </p:nvPr>
        </p:nvSpPr>
        <p:spPr/>
        <p:txBody>
          <a:bodyPr rtlCol="0"/>
          <a:lstStyle/>
          <a:p>
            <a:fld id="{5FB91549-43BF-425A-AF25-75262019208C}" type="slidenum">
              <a:rPr lang="en-US" altLang="ja-JP" smtClean="0">
                <a:solidFill>
                  <a:prstClr val="black"/>
                </a:solidFill>
              </a:rPr>
              <a:pPr/>
              <a:t>11</a:t>
            </a:fld>
            <a:endParaRPr lang="ja-JP" altLang="en-US" dirty="0">
              <a:solidFill>
                <a:prstClr val="black"/>
              </a:solidFill>
            </a:endParaRPr>
          </a:p>
        </p:txBody>
      </p:sp>
    </p:spTree>
    <p:extLst>
      <p:ext uri="{BB962C8B-B14F-4D97-AF65-F5344CB8AC3E}">
        <p14:creationId xmlns:p14="http://schemas.microsoft.com/office/powerpoint/2010/main" val="22184511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en-US" altLang="ja-JP" sz="1200" kern="1200" dirty="0" smtClean="0">
                <a:solidFill>
                  <a:schemeClr val="tx2"/>
                </a:solidFill>
                <a:effectLst/>
                <a:latin typeface="Meiryo UI" panose="020B0604030504040204" pitchFamily="50" charset="-128"/>
                <a:ea typeface="Meiryo UI" panose="020B0604030504040204" pitchFamily="50" charset="-128"/>
                <a:cs typeface="+mn-cs"/>
              </a:rPr>
              <a:t>Java</a:t>
            </a:r>
            <a:r>
              <a:rPr lang="ja-JP" altLang="ja-JP" sz="1200" kern="1200" dirty="0" smtClean="0">
                <a:solidFill>
                  <a:schemeClr val="tx2"/>
                </a:solidFill>
                <a:effectLst/>
                <a:latin typeface="Meiryo UI" panose="020B0604030504040204" pitchFamily="50" charset="-128"/>
                <a:ea typeface="Meiryo UI" panose="020B0604030504040204" pitchFamily="50" charset="-128"/>
                <a:cs typeface="+mn-cs"/>
              </a:rPr>
              <a:t>の基礎知識については大学の授業で学びましたが、プログラミングの経験がまったくないです。</a:t>
            </a:r>
            <a:endParaRPr lang="en-US" altLang="ja-JP" sz="1200" kern="1200" dirty="0" smtClean="0">
              <a:solidFill>
                <a:schemeClr val="tx2"/>
              </a:solidFill>
              <a:effectLst/>
              <a:latin typeface="Meiryo UI" panose="020B0604030504040204" pitchFamily="50" charset="-128"/>
              <a:ea typeface="Meiryo UI" panose="020B0604030504040204" pitchFamily="50" charset="-128"/>
              <a:cs typeface="+mn-cs"/>
            </a:endParaRPr>
          </a:p>
          <a:p>
            <a:r>
              <a:rPr lang="ja-JP" altLang="ja-JP" sz="1200" kern="1200" dirty="0" smtClean="0">
                <a:solidFill>
                  <a:schemeClr val="tx2"/>
                </a:solidFill>
                <a:effectLst/>
                <a:latin typeface="Meiryo UI" panose="020B0604030504040204" pitchFamily="50" charset="-128"/>
                <a:ea typeface="Meiryo UI" panose="020B0604030504040204" pitchFamily="50" charset="-128"/>
                <a:cs typeface="+mn-cs"/>
              </a:rPr>
              <a:t>技術研修において、作成中の画面はたくさんのエラーがありまして、自信を無くしました。</a:t>
            </a:r>
            <a:endParaRPr kumimoji="1" lang="ja-JP" altLang="en-US"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5FB91549-43BF-425A-AF25-75262019208C}" type="slidenum">
              <a:rPr lang="en-US" altLang="ja-JP" noProof="0" smtClean="0"/>
              <a:pPr/>
              <a:t>12</a:t>
            </a:fld>
            <a:endParaRPr lang="ja-JP" altLang="en-US" noProof="0" dirty="0"/>
          </a:p>
        </p:txBody>
      </p:sp>
    </p:spTree>
    <p:extLst>
      <p:ext uri="{BB962C8B-B14F-4D97-AF65-F5344CB8AC3E}">
        <p14:creationId xmlns:p14="http://schemas.microsoft.com/office/powerpoint/2010/main" val="5239139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ja-JP" sz="1200" kern="1200" dirty="0" smtClean="0">
                <a:solidFill>
                  <a:schemeClr val="tx2"/>
                </a:solidFill>
                <a:effectLst/>
                <a:latin typeface="Meiryo UI" panose="020B0604030504040204" pitchFamily="50" charset="-128"/>
                <a:ea typeface="Meiryo UI" panose="020B0604030504040204" pitchFamily="50" charset="-128"/>
                <a:cs typeface="+mn-cs"/>
              </a:rPr>
              <a:t>しかし、なんとかして課題を完了させ納期に間に合わせるために、似た機能のリソースをコピーし、メソッドの意味理解は後回しにして実装しました。</a:t>
            </a:r>
            <a:endParaRPr lang="en-US" altLang="ja-JP" sz="1200" kern="1200" dirty="0" smtClean="0">
              <a:solidFill>
                <a:schemeClr val="tx2"/>
              </a:solidFill>
              <a:effectLst/>
              <a:latin typeface="Meiryo UI" panose="020B0604030504040204" pitchFamily="50" charset="-128"/>
              <a:ea typeface="Meiryo UI" panose="020B0604030504040204" pitchFamily="50" charset="-128"/>
              <a:cs typeface="+mn-cs"/>
            </a:endParaRPr>
          </a:p>
          <a:p>
            <a:r>
              <a:rPr lang="ja-JP" altLang="ja-JP" sz="1200" kern="1200" dirty="0" smtClean="0">
                <a:solidFill>
                  <a:schemeClr val="tx2"/>
                </a:solidFill>
                <a:effectLst/>
                <a:latin typeface="Meiryo UI" panose="020B0604030504040204" pitchFamily="50" charset="-128"/>
                <a:ea typeface="Meiryo UI" panose="020B0604030504040204" pitchFamily="50" charset="-128"/>
                <a:cs typeface="+mn-cs"/>
              </a:rPr>
              <a:t>その結果、何とか形にでき、機能としては動きましたが、レビュー時の質問に答えられなくて、調べるには</a:t>
            </a:r>
            <a:r>
              <a:rPr lang="en-US" altLang="ja-JP" sz="1200" kern="1200" dirty="0" smtClean="0">
                <a:solidFill>
                  <a:schemeClr val="tx2"/>
                </a:solidFill>
                <a:effectLst/>
                <a:latin typeface="Meiryo UI" panose="020B0604030504040204" pitchFamily="50" charset="-128"/>
                <a:ea typeface="Meiryo UI" panose="020B0604030504040204" pitchFamily="50" charset="-128"/>
                <a:cs typeface="+mn-cs"/>
              </a:rPr>
              <a:t>2</a:t>
            </a:r>
            <a:r>
              <a:rPr lang="ja-JP" altLang="ja-JP" sz="1200" kern="1200" dirty="0" smtClean="0">
                <a:solidFill>
                  <a:schemeClr val="tx2"/>
                </a:solidFill>
                <a:effectLst/>
                <a:latin typeface="Meiryo UI" panose="020B0604030504040204" pitchFamily="50" charset="-128"/>
                <a:ea typeface="Meiryo UI" panose="020B0604030504040204" pitchFamily="50" charset="-128"/>
                <a:cs typeface="+mn-cs"/>
              </a:rPr>
              <a:t>倍の時間がかかりました。</a:t>
            </a:r>
            <a:endParaRPr kumimoji="1" lang="ja-JP" altLang="en-US" dirty="0"/>
          </a:p>
        </p:txBody>
      </p:sp>
      <p:sp>
        <p:nvSpPr>
          <p:cNvPr id="4" name="スライド番号プレースホルダー 3"/>
          <p:cNvSpPr>
            <a:spLocks noGrp="1"/>
          </p:cNvSpPr>
          <p:nvPr>
            <p:ph type="sldNum" sz="quarter" idx="10"/>
          </p:nvPr>
        </p:nvSpPr>
        <p:spPr/>
        <p:txBody>
          <a:bodyPr/>
          <a:lstStyle/>
          <a:p>
            <a:fld id="{5FB91549-43BF-425A-AF25-75262019208C}" type="slidenum">
              <a:rPr lang="en-US" altLang="ja-JP" noProof="0" smtClean="0"/>
              <a:pPr/>
              <a:t>13</a:t>
            </a:fld>
            <a:endParaRPr lang="ja-JP" altLang="en-US" noProof="0" dirty="0"/>
          </a:p>
        </p:txBody>
      </p:sp>
    </p:spTree>
    <p:extLst>
      <p:ext uri="{BB962C8B-B14F-4D97-AF65-F5344CB8AC3E}">
        <p14:creationId xmlns:p14="http://schemas.microsoft.com/office/powerpoint/2010/main" val="41624514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ja-JP" sz="1200" kern="1200" dirty="0" smtClean="0">
                <a:solidFill>
                  <a:schemeClr val="tx2"/>
                </a:solidFill>
                <a:effectLst/>
                <a:latin typeface="Meiryo UI" panose="020B0604030504040204" pitchFamily="50" charset="-128"/>
                <a:ea typeface="Meiryo UI" panose="020B0604030504040204" pitchFamily="50" charset="-128"/>
                <a:cs typeface="+mn-cs"/>
              </a:rPr>
              <a:t>このとき、ロジック理解やコピーでないと実装できないといった実装スキルの低さを痛感して、このままではだめだと思いました。</a:t>
            </a:r>
            <a:endParaRPr kumimoji="1" lang="ja-JP" altLang="en-US" dirty="0"/>
          </a:p>
        </p:txBody>
      </p:sp>
      <p:sp>
        <p:nvSpPr>
          <p:cNvPr id="4" name="スライド番号プレースホルダー 3"/>
          <p:cNvSpPr>
            <a:spLocks noGrp="1"/>
          </p:cNvSpPr>
          <p:nvPr>
            <p:ph type="sldNum" sz="quarter" idx="10"/>
          </p:nvPr>
        </p:nvSpPr>
        <p:spPr/>
        <p:txBody>
          <a:bodyPr/>
          <a:lstStyle/>
          <a:p>
            <a:fld id="{5FB91549-43BF-425A-AF25-75262019208C}" type="slidenum">
              <a:rPr lang="en-US" altLang="ja-JP" noProof="0" smtClean="0"/>
              <a:pPr/>
              <a:t>14</a:t>
            </a:fld>
            <a:endParaRPr lang="ja-JP" altLang="en-US" noProof="0" dirty="0"/>
          </a:p>
        </p:txBody>
      </p:sp>
    </p:spTree>
    <p:extLst>
      <p:ext uri="{BB962C8B-B14F-4D97-AF65-F5344CB8AC3E}">
        <p14:creationId xmlns:p14="http://schemas.microsoft.com/office/powerpoint/2010/main" val="42371482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ja-JP" sz="1200" kern="1200" dirty="0" smtClean="0">
                <a:solidFill>
                  <a:schemeClr val="tx2"/>
                </a:solidFill>
                <a:effectLst/>
                <a:latin typeface="Meiryo UI" panose="020B0604030504040204" pitchFamily="50" charset="-128"/>
                <a:ea typeface="Meiryo UI" panose="020B0604030504040204" pitchFamily="50" charset="-128"/>
                <a:cs typeface="+mn-cs"/>
              </a:rPr>
              <a:t>ですので、実務後は、何度も先輩に質問をする中で教えていただいたデバック方法やログの確認方法を真似することを始めました。</a:t>
            </a:r>
            <a:endParaRPr lang="en-US" altLang="ja-JP" sz="1200" kern="1200" dirty="0" smtClean="0">
              <a:solidFill>
                <a:schemeClr val="tx2"/>
              </a:solidFill>
              <a:effectLst/>
              <a:latin typeface="Meiryo UI" panose="020B0604030504040204" pitchFamily="50" charset="-128"/>
              <a:ea typeface="Meiryo UI" panose="020B0604030504040204" pitchFamily="50" charset="-128"/>
              <a:cs typeface="+mn-cs"/>
            </a:endParaRPr>
          </a:p>
          <a:p>
            <a:r>
              <a:rPr lang="ja-JP" altLang="ja-JP" sz="1200" kern="1200" dirty="0" smtClean="0">
                <a:solidFill>
                  <a:schemeClr val="tx2"/>
                </a:solidFill>
                <a:effectLst/>
                <a:latin typeface="Meiryo UI" panose="020B0604030504040204" pitchFamily="50" charset="-128"/>
                <a:ea typeface="Meiryo UI" panose="020B0604030504040204" pitchFamily="50" charset="-128"/>
                <a:cs typeface="+mn-cs"/>
              </a:rPr>
              <a:t>また、インターネットで資料をさがして、プログラムを繰り返して理解しました。</a:t>
            </a:r>
            <a:endParaRPr kumimoji="1" lang="ja-JP" altLang="en-US" dirty="0"/>
          </a:p>
        </p:txBody>
      </p:sp>
      <p:sp>
        <p:nvSpPr>
          <p:cNvPr id="4" name="スライド番号プレースホルダー 3"/>
          <p:cNvSpPr>
            <a:spLocks noGrp="1"/>
          </p:cNvSpPr>
          <p:nvPr>
            <p:ph type="sldNum" sz="quarter" idx="10"/>
          </p:nvPr>
        </p:nvSpPr>
        <p:spPr/>
        <p:txBody>
          <a:bodyPr/>
          <a:lstStyle/>
          <a:p>
            <a:fld id="{5FB91549-43BF-425A-AF25-75262019208C}" type="slidenum">
              <a:rPr lang="en-US" altLang="ja-JP" noProof="0" smtClean="0"/>
              <a:pPr/>
              <a:t>15</a:t>
            </a:fld>
            <a:endParaRPr lang="ja-JP" altLang="en-US" noProof="0" dirty="0"/>
          </a:p>
        </p:txBody>
      </p:sp>
    </p:spTree>
    <p:extLst>
      <p:ext uri="{BB962C8B-B14F-4D97-AF65-F5344CB8AC3E}">
        <p14:creationId xmlns:p14="http://schemas.microsoft.com/office/powerpoint/2010/main" val="41211667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ja-JP" sz="1200" kern="1200" dirty="0" smtClean="0">
                <a:solidFill>
                  <a:schemeClr val="tx2"/>
                </a:solidFill>
                <a:effectLst/>
                <a:latin typeface="Meiryo UI" panose="020B0604030504040204" pitchFamily="50" charset="-128"/>
                <a:ea typeface="Meiryo UI" panose="020B0604030504040204" pitchFamily="50" charset="-128"/>
                <a:cs typeface="+mn-cs"/>
              </a:rPr>
              <a:t>そうすることにより、だんだんとエラーの自己解決が増えました。</a:t>
            </a:r>
            <a:endParaRPr lang="en-US" altLang="ja-JP" sz="1200" kern="1200" dirty="0" smtClean="0">
              <a:solidFill>
                <a:schemeClr val="tx2"/>
              </a:solidFill>
              <a:effectLst/>
              <a:latin typeface="Meiryo UI" panose="020B0604030504040204" pitchFamily="50" charset="-128"/>
              <a:ea typeface="Meiryo UI" panose="020B0604030504040204" pitchFamily="50" charset="-128"/>
              <a:cs typeface="+mn-cs"/>
            </a:endParaRPr>
          </a:p>
          <a:p>
            <a:r>
              <a:rPr lang="ja-JP" altLang="ja-JP" sz="1200" kern="1200" dirty="0" smtClean="0">
                <a:solidFill>
                  <a:schemeClr val="tx2"/>
                </a:solidFill>
                <a:effectLst/>
                <a:latin typeface="Meiryo UI" panose="020B0604030504040204" pitchFamily="50" charset="-128"/>
                <a:ea typeface="Meiryo UI" panose="020B0604030504040204" pitchFamily="50" charset="-128"/>
                <a:cs typeface="+mn-cs"/>
              </a:rPr>
              <a:t>研修を通して、以前曖昧だった知識が明確になり、実装知識が向上した実感があります。</a:t>
            </a:r>
            <a:endParaRPr lang="en-US" altLang="ja-JP" sz="1200" kern="1200" dirty="0" smtClean="0">
              <a:solidFill>
                <a:schemeClr val="tx2"/>
              </a:solidFill>
              <a:effectLst/>
              <a:latin typeface="Meiryo UI" panose="020B0604030504040204" pitchFamily="50" charset="-128"/>
              <a:ea typeface="Meiryo UI" panose="020B0604030504040204" pitchFamily="50" charset="-128"/>
              <a:cs typeface="+mn-cs"/>
            </a:endParaRPr>
          </a:p>
          <a:p>
            <a:r>
              <a:rPr lang="en-US" altLang="ja-JP" sz="1200" kern="1200" dirty="0" smtClean="0">
                <a:solidFill>
                  <a:schemeClr val="tx2"/>
                </a:solidFill>
                <a:effectLst/>
                <a:latin typeface="Meiryo UI" panose="020B0604030504040204" pitchFamily="50" charset="-128"/>
                <a:ea typeface="Meiryo UI" panose="020B0604030504040204" pitchFamily="50" charset="-128"/>
                <a:cs typeface="+mn-cs"/>
              </a:rPr>
              <a:t>Java</a:t>
            </a:r>
            <a:r>
              <a:rPr lang="ja-JP" altLang="ja-JP" sz="1200" kern="1200" dirty="0" smtClean="0">
                <a:solidFill>
                  <a:schemeClr val="tx2"/>
                </a:solidFill>
                <a:effectLst/>
                <a:latin typeface="Meiryo UI" panose="020B0604030504040204" pitchFamily="50" charset="-128"/>
                <a:ea typeface="Meiryo UI" panose="020B0604030504040204" pitchFamily="50" charset="-128"/>
                <a:cs typeface="+mn-cs"/>
              </a:rPr>
              <a:t>に自信を持ちました。</a:t>
            </a:r>
            <a:endParaRPr lang="en-US" altLang="ja-JP" sz="1200" kern="1200" dirty="0" smtClean="0">
              <a:solidFill>
                <a:schemeClr val="tx2"/>
              </a:solidFill>
              <a:effectLst/>
              <a:latin typeface="Meiryo UI" panose="020B0604030504040204" pitchFamily="50" charset="-128"/>
              <a:ea typeface="Meiryo UI" panose="020B0604030504040204" pitchFamily="50" charset="-128"/>
              <a:cs typeface="+mn-cs"/>
            </a:endParaRPr>
          </a:p>
        </p:txBody>
      </p:sp>
      <p:sp>
        <p:nvSpPr>
          <p:cNvPr id="4" name="スライド番号プレースホルダー 3"/>
          <p:cNvSpPr>
            <a:spLocks noGrp="1"/>
          </p:cNvSpPr>
          <p:nvPr>
            <p:ph type="sldNum" sz="quarter" idx="10"/>
          </p:nvPr>
        </p:nvSpPr>
        <p:spPr/>
        <p:txBody>
          <a:bodyPr/>
          <a:lstStyle/>
          <a:p>
            <a:fld id="{5FB91549-43BF-425A-AF25-75262019208C}" type="slidenum">
              <a:rPr lang="en-US" altLang="ja-JP" noProof="0" smtClean="0"/>
              <a:pPr/>
              <a:t>16</a:t>
            </a:fld>
            <a:endParaRPr lang="ja-JP" altLang="en-US" noProof="0" dirty="0"/>
          </a:p>
        </p:txBody>
      </p:sp>
    </p:spTree>
    <p:extLst>
      <p:ext uri="{BB962C8B-B14F-4D97-AF65-F5344CB8AC3E}">
        <p14:creationId xmlns:p14="http://schemas.microsoft.com/office/powerpoint/2010/main" val="32063096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ja-JP" sz="1200" kern="1200" dirty="0" smtClean="0">
                <a:solidFill>
                  <a:schemeClr val="tx2"/>
                </a:solidFill>
                <a:effectLst/>
                <a:latin typeface="Meiryo UI" panose="020B0604030504040204" pitchFamily="50" charset="-128"/>
                <a:ea typeface="Meiryo UI" panose="020B0604030504040204" pitchFamily="50" charset="-128"/>
                <a:cs typeface="+mn-cs"/>
              </a:rPr>
              <a:t>また、学んだ実装知識や製品知識の考え方を今の卒業研究に応用しています。</a:t>
            </a:r>
            <a:endParaRPr kumimoji="1" lang="ja-JP" altLang="en-US"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5FB91549-43BF-425A-AF25-75262019208C}" type="slidenum">
              <a:rPr lang="en-US" altLang="ja-JP" noProof="0" smtClean="0"/>
              <a:pPr/>
              <a:t>17</a:t>
            </a:fld>
            <a:endParaRPr lang="ja-JP" altLang="en-US" noProof="0" dirty="0"/>
          </a:p>
        </p:txBody>
      </p:sp>
    </p:spTree>
    <p:extLst>
      <p:ext uri="{BB962C8B-B14F-4D97-AF65-F5344CB8AC3E}">
        <p14:creationId xmlns:p14="http://schemas.microsoft.com/office/powerpoint/2010/main" val="185290519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rtlCol="0"/>
          <a:lstStyle/>
          <a:p>
            <a:pPr rtl="0"/>
            <a:r>
              <a:rPr lang="ja-JP" altLang="ja-JP" sz="1200" kern="1200" dirty="0" smtClean="0">
                <a:solidFill>
                  <a:schemeClr val="tx2"/>
                </a:solidFill>
                <a:effectLst/>
                <a:latin typeface="Meiryo UI" panose="020B0604030504040204" pitchFamily="50" charset="-128"/>
                <a:ea typeface="Meiryo UI" panose="020B0604030504040204" pitchFamily="50" charset="-128"/>
                <a:cs typeface="+mn-cs"/>
              </a:rPr>
              <a:t>第三は社会人への意識の改善です。</a:t>
            </a:r>
            <a:endParaRPr lang="ja-JP" altLang="en-US" dirty="0">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10"/>
          </p:nvPr>
        </p:nvSpPr>
        <p:spPr/>
        <p:txBody>
          <a:bodyPr rtlCol="0"/>
          <a:lstStyle/>
          <a:p>
            <a:fld id="{5FB91549-43BF-425A-AF25-75262019208C}" type="slidenum">
              <a:rPr lang="en-US" altLang="ja-JP" smtClean="0">
                <a:solidFill>
                  <a:prstClr val="black"/>
                </a:solidFill>
              </a:rPr>
              <a:pPr/>
              <a:t>18</a:t>
            </a:fld>
            <a:endParaRPr lang="ja-JP" altLang="en-US" dirty="0">
              <a:solidFill>
                <a:prstClr val="black"/>
              </a:solidFill>
            </a:endParaRPr>
          </a:p>
        </p:txBody>
      </p:sp>
    </p:spTree>
    <p:extLst>
      <p:ext uri="{BB962C8B-B14F-4D97-AF65-F5344CB8AC3E}">
        <p14:creationId xmlns:p14="http://schemas.microsoft.com/office/powerpoint/2010/main" val="292710038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ja-JP" sz="1200" kern="1200" dirty="0" smtClean="0">
                <a:solidFill>
                  <a:schemeClr val="tx2"/>
                </a:solidFill>
                <a:effectLst/>
                <a:latin typeface="Meiryo UI" panose="020B0604030504040204" pitchFamily="50" charset="-128"/>
                <a:ea typeface="Meiryo UI" panose="020B0604030504040204" pitchFamily="50" charset="-128"/>
                <a:cs typeface="+mn-cs"/>
              </a:rPr>
              <a:t>今は学生ですから、社会人に求められることに詳しくありません。</a:t>
            </a:r>
            <a:endParaRPr lang="en-US" altLang="ja-JP" sz="1200" kern="1200" dirty="0" smtClean="0">
              <a:solidFill>
                <a:schemeClr val="tx2"/>
              </a:solidFill>
              <a:effectLst/>
              <a:latin typeface="Meiryo UI" panose="020B0604030504040204" pitchFamily="50" charset="-128"/>
              <a:ea typeface="Meiryo UI" panose="020B0604030504040204" pitchFamily="50" charset="-128"/>
              <a:cs typeface="+mn-cs"/>
            </a:endParaRPr>
          </a:p>
          <a:p>
            <a:r>
              <a:rPr lang="ja-JP" altLang="ja-JP" sz="1200" kern="1200" dirty="0" smtClean="0">
                <a:solidFill>
                  <a:schemeClr val="tx2"/>
                </a:solidFill>
                <a:effectLst/>
                <a:latin typeface="Meiryo UI" panose="020B0604030504040204" pitchFamily="50" charset="-128"/>
                <a:ea typeface="Meiryo UI" panose="020B0604030504040204" pitchFamily="50" charset="-128"/>
                <a:cs typeface="+mn-cs"/>
              </a:rPr>
              <a:t>研修の時、最初は先輩に質問した前、問題点が整理できなくて、自分なりの考えもないことは多かったです。</a:t>
            </a:r>
            <a:endParaRPr lang="en-US" altLang="ja-JP" sz="1200" kern="1200" dirty="0" smtClean="0">
              <a:solidFill>
                <a:schemeClr val="tx2"/>
              </a:solidFill>
              <a:effectLst/>
              <a:latin typeface="Meiryo UI" panose="020B0604030504040204" pitchFamily="50" charset="-128"/>
              <a:ea typeface="Meiryo UI" panose="020B0604030504040204" pitchFamily="50" charset="-128"/>
              <a:cs typeface="+mn-cs"/>
            </a:endParaRPr>
          </a:p>
          <a:p>
            <a:r>
              <a:rPr lang="ja-JP" altLang="ja-JP" sz="1200" kern="1200" dirty="0" smtClean="0">
                <a:solidFill>
                  <a:schemeClr val="tx2"/>
                </a:solidFill>
                <a:effectLst/>
                <a:latin typeface="Meiryo UI" panose="020B0604030504040204" pitchFamily="50" charset="-128"/>
                <a:ea typeface="Meiryo UI" panose="020B0604030504040204" pitchFamily="50" charset="-128"/>
                <a:cs typeface="+mn-cs"/>
              </a:rPr>
              <a:t>また、障害対応研修の時、改修は予定工数の</a:t>
            </a:r>
            <a:r>
              <a:rPr lang="en-US" altLang="ja-JP" sz="1200" kern="1200" dirty="0" smtClean="0">
                <a:solidFill>
                  <a:schemeClr val="tx2"/>
                </a:solidFill>
                <a:effectLst/>
                <a:latin typeface="Meiryo UI" panose="020B0604030504040204" pitchFamily="50" charset="-128"/>
                <a:ea typeface="Meiryo UI" panose="020B0604030504040204" pitchFamily="50" charset="-128"/>
                <a:cs typeface="+mn-cs"/>
              </a:rPr>
              <a:t>2</a:t>
            </a:r>
            <a:r>
              <a:rPr lang="ja-JP" altLang="ja-JP" sz="1200" kern="1200" dirty="0" smtClean="0">
                <a:solidFill>
                  <a:schemeClr val="tx2"/>
                </a:solidFill>
                <a:effectLst/>
                <a:latin typeface="Meiryo UI" panose="020B0604030504040204" pitchFamily="50" charset="-128"/>
                <a:ea typeface="Meiryo UI" panose="020B0604030504040204" pitchFamily="50" charset="-128"/>
                <a:cs typeface="+mn-cs"/>
              </a:rPr>
              <a:t>倍となったことにもかかわらず、報告と相談もないことがあります。</a:t>
            </a:r>
            <a:endParaRPr kumimoji="1" lang="ja-JP" altLang="en-US" dirty="0"/>
          </a:p>
        </p:txBody>
      </p:sp>
      <p:sp>
        <p:nvSpPr>
          <p:cNvPr id="4" name="スライド番号プレースホルダー 3"/>
          <p:cNvSpPr>
            <a:spLocks noGrp="1"/>
          </p:cNvSpPr>
          <p:nvPr>
            <p:ph type="sldNum" sz="quarter" idx="10"/>
          </p:nvPr>
        </p:nvSpPr>
        <p:spPr/>
        <p:txBody>
          <a:bodyPr/>
          <a:lstStyle/>
          <a:p>
            <a:fld id="{5FB91549-43BF-425A-AF25-75262019208C}" type="slidenum">
              <a:rPr lang="en-US" altLang="ja-JP" noProof="0" smtClean="0"/>
              <a:pPr/>
              <a:t>19</a:t>
            </a:fld>
            <a:endParaRPr lang="ja-JP" altLang="en-US" noProof="0" dirty="0"/>
          </a:p>
        </p:txBody>
      </p:sp>
    </p:spTree>
    <p:extLst>
      <p:ext uri="{BB962C8B-B14F-4D97-AF65-F5344CB8AC3E}">
        <p14:creationId xmlns:p14="http://schemas.microsoft.com/office/powerpoint/2010/main" val="13029054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ja-JP" sz="1200" kern="1200" dirty="0" smtClean="0">
                <a:solidFill>
                  <a:schemeClr val="tx2"/>
                </a:solidFill>
                <a:effectLst/>
                <a:latin typeface="Meiryo UI" panose="020B0604030504040204" pitchFamily="50" charset="-128"/>
                <a:ea typeface="Meiryo UI" panose="020B0604030504040204" pitchFamily="50" charset="-128"/>
                <a:cs typeface="+mn-cs"/>
              </a:rPr>
              <a:t>まず、今日の発表の流れを説明いたします。</a:t>
            </a:r>
            <a:endParaRPr lang="en-US" altLang="ja-JP" sz="1200" kern="1200" dirty="0" smtClean="0">
              <a:solidFill>
                <a:schemeClr val="tx2"/>
              </a:solidFill>
              <a:effectLst/>
              <a:latin typeface="Meiryo UI" panose="020B0604030504040204" pitchFamily="50" charset="-128"/>
              <a:ea typeface="Meiryo UI" panose="020B0604030504040204" pitchFamily="50"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200" kern="1200" dirty="0" smtClean="0">
                <a:solidFill>
                  <a:schemeClr val="tx2"/>
                </a:solidFill>
                <a:effectLst/>
                <a:latin typeface="Meiryo UI" panose="020B0604030504040204" pitchFamily="50" charset="-128"/>
                <a:ea typeface="Meiryo UI" panose="020B0604030504040204" pitchFamily="50" charset="-128"/>
                <a:cs typeface="+mn-cs"/>
              </a:rPr>
              <a:t>1.</a:t>
            </a:r>
            <a:r>
              <a:rPr lang="ja-JP" altLang="ja-JP" sz="1200" kern="1200" dirty="0" smtClean="0">
                <a:solidFill>
                  <a:schemeClr val="tx2"/>
                </a:solidFill>
                <a:effectLst/>
                <a:latin typeface="Meiryo UI" panose="020B0604030504040204" pitchFamily="50" charset="-128"/>
                <a:ea typeface="Meiryo UI" panose="020B0604030504040204" pitchFamily="50" charset="-128"/>
                <a:cs typeface="+mn-cs"/>
              </a:rPr>
              <a:t>これまでの研修内容</a:t>
            </a:r>
            <a:endParaRPr lang="en-US" altLang="ja-JP" sz="1200" kern="1200" dirty="0" smtClean="0">
              <a:solidFill>
                <a:schemeClr val="tx2"/>
              </a:solidFill>
              <a:effectLst/>
              <a:latin typeface="Meiryo UI" panose="020B0604030504040204" pitchFamily="50" charset="-128"/>
              <a:ea typeface="Meiryo UI" panose="020B0604030504040204" pitchFamily="50"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200" kern="1200" dirty="0" smtClean="0">
                <a:solidFill>
                  <a:schemeClr val="tx2"/>
                </a:solidFill>
                <a:effectLst/>
                <a:latin typeface="Meiryo UI" panose="020B0604030504040204" pitchFamily="50" charset="-128"/>
                <a:ea typeface="Meiryo UI" panose="020B0604030504040204" pitchFamily="50" charset="-128"/>
                <a:cs typeface="+mn-cs"/>
              </a:rPr>
              <a:t>2.</a:t>
            </a:r>
            <a:r>
              <a:rPr lang="ja-JP" altLang="ja-JP" sz="1200" kern="1200" dirty="0" smtClean="0">
                <a:solidFill>
                  <a:schemeClr val="tx2"/>
                </a:solidFill>
                <a:effectLst/>
                <a:latin typeface="Meiryo UI" panose="020B0604030504040204" pitchFamily="50" charset="-128"/>
                <a:ea typeface="Meiryo UI" panose="020B0604030504040204" pitchFamily="50" charset="-128"/>
                <a:cs typeface="+mn-cs"/>
              </a:rPr>
              <a:t>生活について</a:t>
            </a:r>
            <a:endParaRPr lang="en-US" altLang="ja-JP" sz="1200" kern="1200" dirty="0" smtClean="0">
              <a:solidFill>
                <a:schemeClr val="tx2"/>
              </a:solidFill>
              <a:effectLst/>
              <a:latin typeface="Meiryo UI" panose="020B0604030504040204" pitchFamily="50" charset="-128"/>
              <a:ea typeface="Meiryo UI" panose="020B0604030504040204" pitchFamily="50"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200" kern="1200" dirty="0" smtClean="0">
                <a:solidFill>
                  <a:schemeClr val="tx2"/>
                </a:solidFill>
                <a:effectLst/>
                <a:latin typeface="Meiryo UI" panose="020B0604030504040204" pitchFamily="50" charset="-128"/>
                <a:ea typeface="Meiryo UI" panose="020B0604030504040204" pitchFamily="50" charset="-128"/>
                <a:cs typeface="+mn-cs"/>
              </a:rPr>
              <a:t> 3.</a:t>
            </a:r>
            <a:r>
              <a:rPr lang="ja-JP" altLang="ja-JP" sz="1200" kern="1200" dirty="0" smtClean="0">
                <a:solidFill>
                  <a:schemeClr val="tx2"/>
                </a:solidFill>
                <a:effectLst/>
                <a:latin typeface="Meiryo UI" panose="020B0604030504040204" pitchFamily="50" charset="-128"/>
                <a:ea typeface="Meiryo UI" panose="020B0604030504040204" pitchFamily="50" charset="-128"/>
                <a:cs typeface="+mn-cs"/>
              </a:rPr>
              <a:t>今後の目標。</a:t>
            </a:r>
            <a:endParaRPr lang="en-US" altLang="ja-JP" sz="1200" kern="1200" dirty="0" smtClean="0">
              <a:solidFill>
                <a:schemeClr val="tx2"/>
              </a:solidFill>
              <a:effectLst/>
              <a:latin typeface="Meiryo UI" panose="020B0604030504040204" pitchFamily="50" charset="-128"/>
              <a:ea typeface="Meiryo UI" panose="020B0604030504040204" pitchFamily="50" charset="-128"/>
              <a:cs typeface="+mn-cs"/>
            </a:endParaRPr>
          </a:p>
          <a:p>
            <a:pPr rtl="0"/>
            <a:endParaRPr lang="ja-JP" altLang="en-US" dirty="0">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10"/>
          </p:nvPr>
        </p:nvSpPr>
        <p:spPr/>
        <p:txBody>
          <a:bodyPr rtlCol="0"/>
          <a:lstStyle/>
          <a:p>
            <a:pPr rtl="0"/>
            <a:fld id="{5FB91549-43BF-425A-AF25-75262019208C}" type="slidenum">
              <a:rPr lang="en-US" altLang="ja-JP" smtClean="0">
                <a:latin typeface="Meiryo UI" panose="020B0604030504040204" pitchFamily="50" charset="-128"/>
                <a:ea typeface="Meiryo UI" panose="020B0604030504040204" pitchFamily="50" charset="-128"/>
              </a:rPr>
              <a:t>2</a:t>
            </a:fld>
            <a:endParaRPr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13117126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ja-JP" sz="1200" kern="1200" dirty="0" smtClean="0">
                <a:solidFill>
                  <a:schemeClr val="tx2"/>
                </a:solidFill>
                <a:effectLst/>
                <a:latin typeface="Meiryo UI" panose="020B0604030504040204" pitchFamily="50" charset="-128"/>
                <a:ea typeface="Meiryo UI" panose="020B0604030504040204" pitchFamily="50" charset="-128"/>
                <a:cs typeface="+mn-cs"/>
              </a:rPr>
              <a:t>こうして、自分の作業が次のスケジュールに影響を与えて、このままではだめだと思いました。</a:t>
            </a:r>
            <a:endParaRPr kumimoji="1" lang="ja-JP" altLang="en-US" dirty="0"/>
          </a:p>
        </p:txBody>
      </p:sp>
      <p:sp>
        <p:nvSpPr>
          <p:cNvPr id="4" name="スライド番号プレースホルダー 3"/>
          <p:cNvSpPr>
            <a:spLocks noGrp="1"/>
          </p:cNvSpPr>
          <p:nvPr>
            <p:ph type="sldNum" sz="quarter" idx="10"/>
          </p:nvPr>
        </p:nvSpPr>
        <p:spPr/>
        <p:txBody>
          <a:bodyPr/>
          <a:lstStyle/>
          <a:p>
            <a:fld id="{5FB91549-43BF-425A-AF25-75262019208C}" type="slidenum">
              <a:rPr lang="en-US" altLang="ja-JP" noProof="0" smtClean="0"/>
              <a:pPr/>
              <a:t>20</a:t>
            </a:fld>
            <a:endParaRPr lang="ja-JP" altLang="en-US" noProof="0" dirty="0"/>
          </a:p>
        </p:txBody>
      </p:sp>
    </p:spTree>
    <p:extLst>
      <p:ext uri="{BB962C8B-B14F-4D97-AF65-F5344CB8AC3E}">
        <p14:creationId xmlns:p14="http://schemas.microsoft.com/office/powerpoint/2010/main" val="283831881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ja-JP" sz="1200" kern="1200" dirty="0" smtClean="0">
                <a:solidFill>
                  <a:schemeClr val="tx2"/>
                </a:solidFill>
                <a:effectLst/>
                <a:latin typeface="Meiryo UI" panose="020B0604030504040204" pitchFamily="50" charset="-128"/>
                <a:ea typeface="Meiryo UI" panose="020B0604030504040204" pitchFamily="50" charset="-128"/>
                <a:cs typeface="+mn-cs"/>
              </a:rPr>
              <a:t>社会人基礎研修では、報連相のことを学びましたが、あまり応用できていないことを反省して、社会人基礎の知識を繰り返して、学びました。</a:t>
            </a:r>
            <a:endParaRPr lang="en-US" altLang="ja-JP" sz="1200" kern="1200" dirty="0" smtClean="0">
              <a:solidFill>
                <a:schemeClr val="tx2"/>
              </a:solidFill>
              <a:effectLst/>
              <a:latin typeface="Meiryo UI" panose="020B0604030504040204" pitchFamily="50" charset="-128"/>
              <a:ea typeface="Meiryo UI" panose="020B0604030504040204" pitchFamily="50" charset="-128"/>
              <a:cs typeface="+mn-cs"/>
            </a:endParaRPr>
          </a:p>
          <a:p>
            <a:r>
              <a:rPr lang="ja-JP" altLang="ja-JP" sz="1200" kern="1200" dirty="0" smtClean="0">
                <a:solidFill>
                  <a:schemeClr val="tx2"/>
                </a:solidFill>
                <a:effectLst/>
                <a:latin typeface="Meiryo UI" panose="020B0604030504040204" pitchFamily="50" charset="-128"/>
                <a:ea typeface="Meiryo UI" panose="020B0604030504040204" pitchFamily="50" charset="-128"/>
                <a:cs typeface="+mn-cs"/>
              </a:rPr>
              <a:t>「なぜこのような動きをするのか」「この障害の原因は本当にこれですか」と目的と原因を深く考えるようになって、見方が変わっていきました。</a:t>
            </a:r>
            <a:endParaRPr kumimoji="1" lang="ja-JP" altLang="en-US" dirty="0"/>
          </a:p>
        </p:txBody>
      </p:sp>
      <p:sp>
        <p:nvSpPr>
          <p:cNvPr id="4" name="スライド番号プレースホルダー 3"/>
          <p:cNvSpPr>
            <a:spLocks noGrp="1"/>
          </p:cNvSpPr>
          <p:nvPr>
            <p:ph type="sldNum" sz="quarter" idx="10"/>
          </p:nvPr>
        </p:nvSpPr>
        <p:spPr/>
        <p:txBody>
          <a:bodyPr/>
          <a:lstStyle/>
          <a:p>
            <a:fld id="{5FB91549-43BF-425A-AF25-75262019208C}" type="slidenum">
              <a:rPr lang="en-US" altLang="ja-JP" noProof="0" smtClean="0"/>
              <a:pPr/>
              <a:t>21</a:t>
            </a:fld>
            <a:endParaRPr lang="ja-JP" altLang="en-US" noProof="0" dirty="0"/>
          </a:p>
        </p:txBody>
      </p:sp>
    </p:spTree>
    <p:extLst>
      <p:ext uri="{BB962C8B-B14F-4D97-AF65-F5344CB8AC3E}">
        <p14:creationId xmlns:p14="http://schemas.microsoft.com/office/powerpoint/2010/main" val="315541524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ja-JP" sz="1200" kern="1200" dirty="0" smtClean="0">
                <a:solidFill>
                  <a:schemeClr val="tx2"/>
                </a:solidFill>
                <a:effectLst/>
                <a:latin typeface="Meiryo UI" panose="020B0604030504040204" pitchFamily="50" charset="-128"/>
                <a:ea typeface="Meiryo UI" panose="020B0604030504040204" pitchFamily="50" charset="-128"/>
                <a:cs typeface="+mn-cs"/>
              </a:rPr>
              <a:t>また、作業を完了させるだけでは社会人としての責任感はあまりない、ということに気が付き、大きく意識が変わったこととなりました。</a:t>
            </a:r>
            <a:endParaRPr kumimoji="1" lang="ja-JP" altLang="en-US" dirty="0"/>
          </a:p>
        </p:txBody>
      </p:sp>
      <p:sp>
        <p:nvSpPr>
          <p:cNvPr id="4" name="スライド番号プレースホルダー 3"/>
          <p:cNvSpPr>
            <a:spLocks noGrp="1"/>
          </p:cNvSpPr>
          <p:nvPr>
            <p:ph type="sldNum" sz="quarter" idx="10"/>
          </p:nvPr>
        </p:nvSpPr>
        <p:spPr/>
        <p:txBody>
          <a:bodyPr/>
          <a:lstStyle/>
          <a:p>
            <a:fld id="{5FB91549-43BF-425A-AF25-75262019208C}" type="slidenum">
              <a:rPr lang="en-US" altLang="ja-JP" noProof="0" smtClean="0"/>
              <a:pPr/>
              <a:t>22</a:t>
            </a:fld>
            <a:endParaRPr lang="ja-JP" altLang="en-US" noProof="0" dirty="0"/>
          </a:p>
        </p:txBody>
      </p:sp>
    </p:spTree>
    <p:extLst>
      <p:ext uri="{BB962C8B-B14F-4D97-AF65-F5344CB8AC3E}">
        <p14:creationId xmlns:p14="http://schemas.microsoft.com/office/powerpoint/2010/main" val="399249392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ja-JP" sz="1200" kern="1200" dirty="0" smtClean="0">
                <a:solidFill>
                  <a:schemeClr val="tx2"/>
                </a:solidFill>
                <a:effectLst/>
                <a:latin typeface="Meiryo UI" panose="020B0604030504040204" pitchFamily="50" charset="-128"/>
                <a:ea typeface="Meiryo UI" panose="020B0604030504040204" pitchFamily="50" charset="-128"/>
                <a:cs typeface="+mn-cs"/>
              </a:rPr>
              <a:t>次に</a:t>
            </a:r>
            <a:r>
              <a:rPr lang="ja-JP" altLang="en-US" sz="1200" dirty="0" smtClean="0">
                <a:solidFill>
                  <a:srgbClr val="58B6C0"/>
                </a:solidFill>
              </a:rPr>
              <a:t>生活について</a:t>
            </a:r>
            <a:r>
              <a:rPr lang="ja-JP" altLang="ja-JP" sz="1200" kern="1200" dirty="0" smtClean="0">
                <a:solidFill>
                  <a:schemeClr val="tx2"/>
                </a:solidFill>
                <a:effectLst/>
                <a:latin typeface="Meiryo UI" panose="020B0604030504040204" pitchFamily="50" charset="-128"/>
                <a:ea typeface="Meiryo UI" panose="020B0604030504040204" pitchFamily="50" charset="-128"/>
                <a:cs typeface="+mn-cs"/>
              </a:rPr>
              <a:t>です。</a:t>
            </a:r>
            <a:endParaRPr lang="ja-JP" altLang="en-US" dirty="0" smtClean="0">
              <a:latin typeface="Meiryo UI" panose="020B0604030504040204" pitchFamily="50" charset="-128"/>
              <a:ea typeface="Meiryo UI" panose="020B0604030504040204" pitchFamily="50" charset="-128"/>
            </a:endParaRPr>
          </a:p>
          <a:p>
            <a:pPr rtl="0"/>
            <a:endParaRPr lang="ja-JP" altLang="en-US" dirty="0">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10"/>
          </p:nvPr>
        </p:nvSpPr>
        <p:spPr/>
        <p:txBody>
          <a:bodyPr rtlCol="0"/>
          <a:lstStyle/>
          <a:p>
            <a:fld id="{5FB91549-43BF-425A-AF25-75262019208C}" type="slidenum">
              <a:rPr lang="en-US" altLang="ja-JP" smtClean="0">
                <a:solidFill>
                  <a:prstClr val="black"/>
                </a:solidFill>
              </a:rPr>
              <a:pPr/>
              <a:t>23</a:t>
            </a:fld>
            <a:endParaRPr lang="ja-JP" altLang="en-US" dirty="0">
              <a:solidFill>
                <a:prstClr val="black"/>
              </a:solidFill>
            </a:endParaRPr>
          </a:p>
        </p:txBody>
      </p:sp>
    </p:spTree>
    <p:extLst>
      <p:ext uri="{BB962C8B-B14F-4D97-AF65-F5344CB8AC3E}">
        <p14:creationId xmlns:p14="http://schemas.microsoft.com/office/powerpoint/2010/main" val="310580802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ja-JP" sz="1200" kern="1200" dirty="0" smtClean="0">
                <a:solidFill>
                  <a:schemeClr val="tx2"/>
                </a:solidFill>
                <a:effectLst/>
                <a:latin typeface="Meiryo UI" panose="020B0604030504040204" pitchFamily="50" charset="-128"/>
                <a:ea typeface="Meiryo UI" panose="020B0604030504040204" pitchFamily="50" charset="-128"/>
                <a:cs typeface="+mn-cs"/>
              </a:rPr>
              <a:t>私たちはインターンシップ中会社の寮至誠館で生活しました。</a:t>
            </a:r>
            <a:endParaRPr lang="en-US" altLang="ja-JP" sz="1200" kern="1200" dirty="0" smtClean="0">
              <a:solidFill>
                <a:schemeClr val="tx2"/>
              </a:solidFill>
              <a:effectLst/>
              <a:latin typeface="Meiryo UI" panose="020B0604030504040204" pitchFamily="50" charset="-128"/>
              <a:ea typeface="Meiryo UI" panose="020B0604030504040204" pitchFamily="50" charset="-128"/>
              <a:cs typeface="+mn-cs"/>
            </a:endParaRPr>
          </a:p>
          <a:p>
            <a:r>
              <a:rPr lang="ja-JP" altLang="ja-JP" sz="1200" kern="1200" dirty="0" smtClean="0">
                <a:solidFill>
                  <a:schemeClr val="tx2"/>
                </a:solidFill>
                <a:effectLst/>
                <a:latin typeface="Meiryo UI" panose="020B0604030504040204" pitchFamily="50" charset="-128"/>
                <a:ea typeface="Meiryo UI" panose="020B0604030504040204" pitchFamily="50" charset="-128"/>
                <a:cs typeface="+mn-cs"/>
              </a:rPr>
              <a:t>はじめは少し慣れなくて、同い年の友達がないのが難点でしたが、だんだんこの生活も慣れてきました。</a:t>
            </a:r>
            <a:endParaRPr lang="en-US" altLang="ja-JP" sz="1200" kern="1200" dirty="0" smtClean="0">
              <a:solidFill>
                <a:schemeClr val="tx2"/>
              </a:solidFill>
              <a:effectLst/>
              <a:latin typeface="Meiryo UI" panose="020B0604030504040204" pitchFamily="50" charset="-128"/>
              <a:ea typeface="Meiryo UI" panose="020B0604030504040204" pitchFamily="50" charset="-128"/>
              <a:cs typeface="+mn-cs"/>
            </a:endParaRPr>
          </a:p>
          <a:p>
            <a:r>
              <a:rPr lang="ja-JP" altLang="ja-JP" sz="1200" kern="1200" dirty="0" smtClean="0">
                <a:solidFill>
                  <a:schemeClr val="tx2"/>
                </a:solidFill>
                <a:effectLst/>
                <a:latin typeface="Meiryo UI" panose="020B0604030504040204" pitchFamily="50" charset="-128"/>
                <a:ea typeface="Meiryo UI" panose="020B0604030504040204" pitchFamily="50" charset="-128"/>
                <a:cs typeface="+mn-cs"/>
              </a:rPr>
              <a:t>朝出社して、会社で一日研修して、夜は寮で晩ごはんを作りました。</a:t>
            </a:r>
            <a:endParaRPr kumimoji="1" lang="ja-JP" altLang="en-US" dirty="0"/>
          </a:p>
        </p:txBody>
      </p:sp>
      <p:sp>
        <p:nvSpPr>
          <p:cNvPr id="4" name="スライド番号プレースホルダー 3"/>
          <p:cNvSpPr>
            <a:spLocks noGrp="1"/>
          </p:cNvSpPr>
          <p:nvPr>
            <p:ph type="sldNum" sz="quarter" idx="10"/>
          </p:nvPr>
        </p:nvSpPr>
        <p:spPr/>
        <p:txBody>
          <a:bodyPr/>
          <a:lstStyle/>
          <a:p>
            <a:fld id="{5FB91549-43BF-425A-AF25-75262019208C}" type="slidenum">
              <a:rPr lang="en-US" altLang="ja-JP" noProof="0" smtClean="0"/>
              <a:pPr/>
              <a:t>24</a:t>
            </a:fld>
            <a:endParaRPr lang="ja-JP" altLang="en-US" noProof="0" dirty="0"/>
          </a:p>
        </p:txBody>
      </p:sp>
    </p:spTree>
    <p:extLst>
      <p:ext uri="{BB962C8B-B14F-4D97-AF65-F5344CB8AC3E}">
        <p14:creationId xmlns:p14="http://schemas.microsoft.com/office/powerpoint/2010/main" val="277262157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ja-JP" sz="1200" kern="1200" dirty="0" smtClean="0">
                <a:solidFill>
                  <a:schemeClr val="tx2"/>
                </a:solidFill>
                <a:effectLst/>
                <a:latin typeface="Meiryo UI" panose="020B0604030504040204" pitchFamily="50" charset="-128"/>
                <a:ea typeface="Meiryo UI" panose="020B0604030504040204" pitchFamily="50" charset="-128"/>
                <a:cs typeface="+mn-cs"/>
              </a:rPr>
              <a:t>週末はいつも心斎橋に行き、買い物しました。</a:t>
            </a:r>
            <a:endParaRPr lang="en-US" altLang="ja-JP" sz="1200" kern="1200" dirty="0" smtClean="0">
              <a:solidFill>
                <a:schemeClr val="tx2"/>
              </a:solidFill>
              <a:effectLst/>
              <a:latin typeface="Meiryo UI" panose="020B0604030504040204" pitchFamily="50" charset="-128"/>
              <a:ea typeface="Meiryo UI" panose="020B0604030504040204" pitchFamily="50" charset="-128"/>
              <a:cs typeface="+mn-cs"/>
            </a:endParaRPr>
          </a:p>
          <a:p>
            <a:r>
              <a:rPr lang="ja-JP" altLang="ja-JP" sz="1200" kern="1200" dirty="0" smtClean="0">
                <a:solidFill>
                  <a:schemeClr val="tx2"/>
                </a:solidFill>
                <a:effectLst/>
                <a:latin typeface="Meiryo UI" panose="020B0604030504040204" pitchFamily="50" charset="-128"/>
                <a:ea typeface="Meiryo UI" panose="020B0604030504040204" pitchFamily="50" charset="-128"/>
                <a:cs typeface="+mn-cs"/>
              </a:rPr>
              <a:t>また、奈良公園２回行きました、鹿さんはとても可愛いです。</a:t>
            </a:r>
            <a:endParaRPr lang="en-US" altLang="ja-JP" sz="1200" kern="1200" dirty="0" smtClean="0">
              <a:solidFill>
                <a:schemeClr val="tx2"/>
              </a:solidFill>
              <a:effectLst/>
              <a:latin typeface="Meiryo UI" panose="020B0604030504040204" pitchFamily="50" charset="-128"/>
              <a:ea typeface="Meiryo UI" panose="020B0604030504040204" pitchFamily="50" charset="-128"/>
              <a:cs typeface="+mn-cs"/>
            </a:endParaRPr>
          </a:p>
          <a:p>
            <a:r>
              <a:rPr lang="ja-JP" altLang="ja-JP" sz="1200" kern="1200" dirty="0" smtClean="0">
                <a:solidFill>
                  <a:schemeClr val="tx2"/>
                </a:solidFill>
                <a:effectLst/>
                <a:latin typeface="Meiryo UI" panose="020B0604030504040204" pitchFamily="50" charset="-128"/>
                <a:ea typeface="Meiryo UI" panose="020B0604030504040204" pitchFamily="50" charset="-128"/>
                <a:cs typeface="+mn-cs"/>
              </a:rPr>
              <a:t>通天閣に行き、たこ焼きを食べました。</a:t>
            </a:r>
            <a:endParaRPr kumimoji="1" lang="ja-JP" altLang="en-US" dirty="0"/>
          </a:p>
        </p:txBody>
      </p:sp>
      <p:sp>
        <p:nvSpPr>
          <p:cNvPr id="4" name="スライド番号プレースホルダー 3"/>
          <p:cNvSpPr>
            <a:spLocks noGrp="1"/>
          </p:cNvSpPr>
          <p:nvPr>
            <p:ph type="sldNum" sz="quarter" idx="10"/>
          </p:nvPr>
        </p:nvSpPr>
        <p:spPr/>
        <p:txBody>
          <a:bodyPr/>
          <a:lstStyle/>
          <a:p>
            <a:fld id="{5FB91549-43BF-425A-AF25-75262019208C}" type="slidenum">
              <a:rPr lang="en-US" altLang="ja-JP" noProof="0" smtClean="0"/>
              <a:pPr/>
              <a:t>25</a:t>
            </a:fld>
            <a:endParaRPr lang="ja-JP" altLang="en-US" noProof="0" dirty="0"/>
          </a:p>
        </p:txBody>
      </p:sp>
    </p:spTree>
    <p:extLst>
      <p:ext uri="{BB962C8B-B14F-4D97-AF65-F5344CB8AC3E}">
        <p14:creationId xmlns:p14="http://schemas.microsoft.com/office/powerpoint/2010/main" val="97752679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ja-JP" sz="1200" kern="1200" dirty="0" smtClean="0">
                <a:solidFill>
                  <a:schemeClr val="tx2"/>
                </a:solidFill>
                <a:effectLst/>
                <a:latin typeface="Meiryo UI" panose="020B0604030504040204" pitchFamily="50" charset="-128"/>
                <a:ea typeface="Meiryo UI" panose="020B0604030504040204" pitchFamily="50" charset="-128"/>
                <a:cs typeface="+mn-cs"/>
              </a:rPr>
              <a:t>佛教大学見学時、ついでに金閣寺を見ました。</a:t>
            </a:r>
            <a:endParaRPr lang="en-US" altLang="ja-JP" sz="1200" kern="1200" dirty="0" smtClean="0">
              <a:solidFill>
                <a:schemeClr val="tx2"/>
              </a:solidFill>
              <a:effectLst/>
              <a:latin typeface="Meiryo UI" panose="020B0604030504040204" pitchFamily="50" charset="-128"/>
              <a:ea typeface="Meiryo UI" panose="020B0604030504040204" pitchFamily="50" charset="-128"/>
              <a:cs typeface="+mn-cs"/>
            </a:endParaRPr>
          </a:p>
          <a:p>
            <a:r>
              <a:rPr lang="ja-JP" altLang="ja-JP" sz="1200" kern="1200" dirty="0" smtClean="0">
                <a:solidFill>
                  <a:schemeClr val="tx2"/>
                </a:solidFill>
                <a:effectLst/>
                <a:latin typeface="Meiryo UI" panose="020B0604030504040204" pitchFamily="50" charset="-128"/>
                <a:ea typeface="Meiryo UI" panose="020B0604030504040204" pitchFamily="50" charset="-128"/>
                <a:cs typeface="+mn-cs"/>
              </a:rPr>
              <a:t>日本語教室の先生とクラスメイトと一緒に伏見稻荷大社へ遠足に出かけしました。</a:t>
            </a:r>
            <a:endParaRPr kumimoji="1" lang="ja-JP" altLang="en-US" dirty="0"/>
          </a:p>
        </p:txBody>
      </p:sp>
      <p:sp>
        <p:nvSpPr>
          <p:cNvPr id="4" name="スライド番号プレースホルダー 3"/>
          <p:cNvSpPr>
            <a:spLocks noGrp="1"/>
          </p:cNvSpPr>
          <p:nvPr>
            <p:ph type="sldNum" sz="quarter" idx="10"/>
          </p:nvPr>
        </p:nvSpPr>
        <p:spPr/>
        <p:txBody>
          <a:bodyPr/>
          <a:lstStyle/>
          <a:p>
            <a:fld id="{5FB91549-43BF-425A-AF25-75262019208C}" type="slidenum">
              <a:rPr lang="en-US" altLang="ja-JP" noProof="0" smtClean="0"/>
              <a:pPr/>
              <a:t>26</a:t>
            </a:fld>
            <a:endParaRPr lang="ja-JP" altLang="en-US" noProof="0" dirty="0"/>
          </a:p>
        </p:txBody>
      </p:sp>
    </p:spTree>
    <p:extLst>
      <p:ext uri="{BB962C8B-B14F-4D97-AF65-F5344CB8AC3E}">
        <p14:creationId xmlns:p14="http://schemas.microsoft.com/office/powerpoint/2010/main" val="409076915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ja-JP" sz="1200" kern="1200" dirty="0" smtClean="0">
                <a:solidFill>
                  <a:schemeClr val="tx2"/>
                </a:solidFill>
                <a:effectLst/>
                <a:latin typeface="Meiryo UI" panose="020B0604030504040204" pitchFamily="50" charset="-128"/>
                <a:ea typeface="Meiryo UI" panose="020B0604030504040204" pitchFamily="50" charset="-128"/>
                <a:cs typeface="+mn-cs"/>
              </a:rPr>
              <a:t>はじめに来た時は戸惑いましたが、あっという間に五ヶ月が過ぎました。</a:t>
            </a:r>
            <a:endParaRPr lang="en-US" altLang="ja-JP" sz="1200" kern="1200" dirty="0" smtClean="0">
              <a:solidFill>
                <a:schemeClr val="tx2"/>
              </a:solidFill>
              <a:effectLst/>
              <a:latin typeface="Meiryo UI" panose="020B0604030504040204" pitchFamily="50" charset="-128"/>
              <a:ea typeface="Meiryo UI" panose="020B0604030504040204" pitchFamily="50"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ja-JP" sz="1200" kern="1200" dirty="0" smtClean="0">
                <a:solidFill>
                  <a:schemeClr val="tx2"/>
                </a:solidFill>
                <a:effectLst/>
                <a:latin typeface="Meiryo UI" panose="020B0604030504040204" pitchFamily="50" charset="-128"/>
                <a:ea typeface="Meiryo UI" panose="020B0604030504040204" pitchFamily="50" charset="-128"/>
                <a:cs typeface="+mn-cs"/>
              </a:rPr>
              <a:t>スーパーで電車の定期券がなくなったことがあります。多くの店員が一緒に探してくれました。</a:t>
            </a:r>
            <a:endParaRPr lang="en-US" altLang="ja-JP" sz="1200" kern="1200" dirty="0" smtClean="0">
              <a:solidFill>
                <a:schemeClr val="tx2"/>
              </a:solidFill>
              <a:effectLst/>
              <a:latin typeface="Meiryo UI" panose="020B0604030504040204" pitchFamily="50" charset="-128"/>
              <a:ea typeface="Meiryo UI" panose="020B0604030504040204" pitchFamily="50"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ja-JP" sz="1200" kern="1200" dirty="0" smtClean="0">
                <a:solidFill>
                  <a:schemeClr val="tx2"/>
                </a:solidFill>
                <a:effectLst/>
                <a:latin typeface="Meiryo UI" panose="020B0604030504040204" pitchFamily="50" charset="-128"/>
                <a:ea typeface="Meiryo UI" panose="020B0604030504040204" pitchFamily="50" charset="-128"/>
                <a:cs typeface="+mn-cs"/>
              </a:rPr>
              <a:t>とても感動して、日本人はとても熱心でやさしいです。この五ヶ月間とてもいい思いで</a:t>
            </a:r>
            <a:r>
              <a:rPr lang="ja-JP" altLang="ja-JP" sz="1200" kern="1200" dirty="0" err="1" smtClean="0">
                <a:solidFill>
                  <a:schemeClr val="tx2"/>
                </a:solidFill>
                <a:effectLst/>
                <a:latin typeface="Meiryo UI" panose="020B0604030504040204" pitchFamily="50" charset="-128"/>
                <a:ea typeface="Meiryo UI" panose="020B0604030504040204" pitchFamily="50" charset="-128"/>
                <a:cs typeface="+mn-cs"/>
              </a:rPr>
              <a:t>が</a:t>
            </a:r>
            <a:r>
              <a:rPr lang="ja-JP" altLang="ja-JP" sz="1200" kern="1200" dirty="0" smtClean="0">
                <a:solidFill>
                  <a:schemeClr val="tx2"/>
                </a:solidFill>
                <a:effectLst/>
                <a:latin typeface="Meiryo UI" panose="020B0604030504040204" pitchFamily="50" charset="-128"/>
                <a:ea typeface="Meiryo UI" panose="020B0604030504040204" pitchFamily="50" charset="-128"/>
                <a:cs typeface="+mn-cs"/>
              </a:rPr>
              <a:t>作りました。</a:t>
            </a:r>
          </a:p>
          <a:p>
            <a:endParaRPr kumimoji="1" lang="ja-JP" altLang="en-US" dirty="0"/>
          </a:p>
        </p:txBody>
      </p:sp>
      <p:sp>
        <p:nvSpPr>
          <p:cNvPr id="4" name="スライド番号プレースホルダー 3"/>
          <p:cNvSpPr>
            <a:spLocks noGrp="1"/>
          </p:cNvSpPr>
          <p:nvPr>
            <p:ph type="sldNum" sz="quarter" idx="10"/>
          </p:nvPr>
        </p:nvSpPr>
        <p:spPr/>
        <p:txBody>
          <a:bodyPr/>
          <a:lstStyle/>
          <a:p>
            <a:fld id="{5FB91549-43BF-425A-AF25-75262019208C}" type="slidenum">
              <a:rPr lang="en-US" altLang="ja-JP" noProof="0" smtClean="0"/>
              <a:pPr/>
              <a:t>27</a:t>
            </a:fld>
            <a:endParaRPr lang="ja-JP" altLang="en-US" noProof="0" dirty="0"/>
          </a:p>
        </p:txBody>
      </p:sp>
    </p:spTree>
    <p:extLst>
      <p:ext uri="{BB962C8B-B14F-4D97-AF65-F5344CB8AC3E}">
        <p14:creationId xmlns:p14="http://schemas.microsoft.com/office/powerpoint/2010/main" val="149472067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rtlCol="0"/>
          <a:lstStyle/>
          <a:p>
            <a:pPr rtl="0"/>
            <a:endParaRPr lang="ja-JP" altLang="en-US" dirty="0">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10"/>
          </p:nvPr>
        </p:nvSpPr>
        <p:spPr/>
        <p:txBody>
          <a:bodyPr rtlCol="0"/>
          <a:lstStyle/>
          <a:p>
            <a:fld id="{5FB91549-43BF-425A-AF25-75262019208C}" type="slidenum">
              <a:rPr lang="en-US" altLang="ja-JP" smtClean="0">
                <a:solidFill>
                  <a:prstClr val="black"/>
                </a:solidFill>
              </a:rPr>
              <a:pPr/>
              <a:t>28</a:t>
            </a:fld>
            <a:endParaRPr lang="ja-JP" altLang="en-US" dirty="0">
              <a:solidFill>
                <a:prstClr val="black"/>
              </a:solidFill>
            </a:endParaRPr>
          </a:p>
        </p:txBody>
      </p:sp>
    </p:spTree>
    <p:extLst>
      <p:ext uri="{BB962C8B-B14F-4D97-AF65-F5344CB8AC3E}">
        <p14:creationId xmlns:p14="http://schemas.microsoft.com/office/powerpoint/2010/main" val="386312305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ja-JP" sz="1200" kern="1200" dirty="0" smtClean="0">
                <a:solidFill>
                  <a:schemeClr val="tx2"/>
                </a:solidFill>
                <a:effectLst/>
                <a:latin typeface="Meiryo UI" panose="020B0604030504040204" pitchFamily="50" charset="-128"/>
                <a:ea typeface="Meiryo UI" panose="020B0604030504040204" pitchFamily="50" charset="-128"/>
                <a:cs typeface="+mn-cs"/>
              </a:rPr>
              <a:t>卒業後、私は</a:t>
            </a:r>
            <a:r>
              <a:rPr lang="en-US" altLang="ja-JP" sz="1200" kern="1200" dirty="0" smtClean="0">
                <a:solidFill>
                  <a:schemeClr val="tx2"/>
                </a:solidFill>
                <a:effectLst/>
                <a:latin typeface="Meiryo UI" panose="020B0604030504040204" pitchFamily="50" charset="-128"/>
                <a:ea typeface="Meiryo UI" panose="020B0604030504040204" pitchFamily="50" charset="-128"/>
                <a:cs typeface="+mn-cs"/>
              </a:rPr>
              <a:t>IT</a:t>
            </a:r>
            <a:r>
              <a:rPr lang="ja-JP" altLang="ja-JP" sz="1200" kern="1200" dirty="0" smtClean="0">
                <a:solidFill>
                  <a:schemeClr val="tx2"/>
                </a:solidFill>
                <a:effectLst/>
                <a:latin typeface="Meiryo UI" panose="020B0604030504040204" pitchFamily="50" charset="-128"/>
                <a:ea typeface="Meiryo UI" panose="020B0604030504040204" pitchFamily="50" charset="-128"/>
                <a:cs typeface="+mn-cs"/>
              </a:rPr>
              <a:t>関連の会社に就職したいと思います。</a:t>
            </a:r>
            <a:endParaRPr lang="en-US" altLang="ja-JP" sz="1200" kern="1200" dirty="0" smtClean="0">
              <a:solidFill>
                <a:schemeClr val="tx2"/>
              </a:solidFill>
              <a:effectLst/>
              <a:latin typeface="Meiryo UI" panose="020B0604030504040204" pitchFamily="50" charset="-128"/>
              <a:ea typeface="Meiryo UI" panose="020B0604030504040204" pitchFamily="50" charset="-128"/>
              <a:cs typeface="+mn-cs"/>
            </a:endParaRPr>
          </a:p>
          <a:p>
            <a:r>
              <a:rPr lang="ja-JP" altLang="ja-JP" sz="1200" kern="1200" dirty="0" smtClean="0">
                <a:solidFill>
                  <a:schemeClr val="tx2"/>
                </a:solidFill>
                <a:effectLst/>
                <a:latin typeface="Meiryo UI" panose="020B0604030504040204" pitchFamily="50" charset="-128"/>
                <a:ea typeface="Meiryo UI" panose="020B0604030504040204" pitchFamily="50" charset="-128"/>
                <a:cs typeface="+mn-cs"/>
              </a:rPr>
              <a:t>今回のインターンシップの経験を活かして今後も頑張って行きたいと思います。</a:t>
            </a:r>
            <a:endParaRPr kumimoji="1" lang="ja-JP" altLang="en-US" dirty="0"/>
          </a:p>
        </p:txBody>
      </p:sp>
      <p:sp>
        <p:nvSpPr>
          <p:cNvPr id="4" name="スライド番号プレースホルダー 3"/>
          <p:cNvSpPr>
            <a:spLocks noGrp="1"/>
          </p:cNvSpPr>
          <p:nvPr>
            <p:ph type="sldNum" sz="quarter" idx="10"/>
          </p:nvPr>
        </p:nvSpPr>
        <p:spPr/>
        <p:txBody>
          <a:bodyPr/>
          <a:lstStyle/>
          <a:p>
            <a:fld id="{5FB91549-43BF-425A-AF25-75262019208C}" type="slidenum">
              <a:rPr lang="en-US" altLang="ja-JP" noProof="0" smtClean="0"/>
              <a:pPr/>
              <a:t>29</a:t>
            </a:fld>
            <a:endParaRPr lang="ja-JP" altLang="en-US" noProof="0" dirty="0"/>
          </a:p>
        </p:txBody>
      </p:sp>
    </p:spTree>
    <p:extLst>
      <p:ext uri="{BB962C8B-B14F-4D97-AF65-F5344CB8AC3E}">
        <p14:creationId xmlns:p14="http://schemas.microsoft.com/office/powerpoint/2010/main" val="11189736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ja-JP" sz="1200" kern="1200" dirty="0" smtClean="0">
                <a:solidFill>
                  <a:schemeClr val="tx2"/>
                </a:solidFill>
                <a:effectLst/>
                <a:latin typeface="Meiryo UI" panose="020B0604030504040204" pitchFamily="50" charset="-128"/>
                <a:ea typeface="Meiryo UI" panose="020B0604030504040204" pitchFamily="50" charset="-128"/>
                <a:cs typeface="+mn-cs"/>
              </a:rPr>
              <a:t>それでは、１から順番に説明いたします。</a:t>
            </a:r>
          </a:p>
          <a:p>
            <a:pPr rtl="0"/>
            <a:endParaRPr lang="ja-JP" altLang="en-US" dirty="0">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10"/>
          </p:nvPr>
        </p:nvSpPr>
        <p:spPr/>
        <p:txBody>
          <a:bodyPr rtlCol="0"/>
          <a:lstStyle/>
          <a:p>
            <a:fld id="{5FB91549-43BF-425A-AF25-75262019208C}" type="slidenum">
              <a:rPr lang="en-US" altLang="ja-JP" smtClean="0">
                <a:solidFill>
                  <a:prstClr val="black"/>
                </a:solidFill>
              </a:rPr>
              <a:pPr/>
              <a:t>3</a:t>
            </a:fld>
            <a:endParaRPr lang="ja-JP" altLang="en-US" dirty="0">
              <a:solidFill>
                <a:prstClr val="black"/>
              </a:solidFill>
            </a:endParaRPr>
          </a:p>
        </p:txBody>
      </p:sp>
    </p:spTree>
    <p:extLst>
      <p:ext uri="{BB962C8B-B14F-4D97-AF65-F5344CB8AC3E}">
        <p14:creationId xmlns:p14="http://schemas.microsoft.com/office/powerpoint/2010/main" val="221472646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ja-JP" sz="1200" kern="1200" dirty="0" smtClean="0">
                <a:solidFill>
                  <a:schemeClr val="tx2"/>
                </a:solidFill>
                <a:effectLst/>
                <a:latin typeface="Meiryo UI" panose="020B0604030504040204" pitchFamily="50" charset="-128"/>
                <a:ea typeface="Meiryo UI" panose="020B0604030504040204" pitchFamily="50" charset="-128"/>
                <a:cs typeface="+mn-cs"/>
              </a:rPr>
              <a:t>以上で私の発表を終わらせたく思います。</a:t>
            </a:r>
          </a:p>
          <a:p>
            <a:endParaRPr kumimoji="1" lang="ja-JP" altLang="en-US" noProof="0" dirty="0">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10"/>
          </p:nvPr>
        </p:nvSpPr>
        <p:spPr/>
        <p:txBody>
          <a:bodyPr/>
          <a:lstStyle/>
          <a:p>
            <a:pPr rtl="0"/>
            <a:fld id="{5FB91549-43BF-425A-AF25-75262019208C}" type="slidenum">
              <a:rPr lang="en-US" altLang="ja-JP" smtClean="0">
                <a:latin typeface="Meiryo UI" panose="020B0604030504040204" pitchFamily="50" charset="-128"/>
                <a:ea typeface="Meiryo UI" panose="020B0604030504040204" pitchFamily="50" charset="-128"/>
              </a:rPr>
              <a:t>30</a:t>
            </a:fld>
            <a:endParaRPr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42340288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ja-JP" sz="1200" kern="1200" dirty="0" smtClean="0">
                <a:solidFill>
                  <a:schemeClr val="tx2"/>
                </a:solidFill>
                <a:effectLst/>
                <a:latin typeface="Meiryo UI" panose="020B0604030504040204" pitchFamily="50" charset="-128"/>
                <a:ea typeface="Meiryo UI" panose="020B0604030504040204" pitchFamily="50" charset="-128"/>
                <a:cs typeface="+mn-cs"/>
              </a:rPr>
              <a:t>インターンシップ中の活動としてはスライドの表の通りとなります。</a:t>
            </a: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ja-JP" sz="1200" kern="1200" dirty="0" smtClean="0">
                <a:solidFill>
                  <a:schemeClr val="tx2"/>
                </a:solidFill>
                <a:effectLst/>
                <a:latin typeface="Meiryo UI" panose="020B0604030504040204" pitchFamily="50" charset="-128"/>
                <a:ea typeface="Meiryo UI" panose="020B0604030504040204" pitchFamily="50" charset="-128"/>
                <a:cs typeface="+mn-cs"/>
              </a:rPr>
              <a:t>まず</a:t>
            </a:r>
            <a:r>
              <a:rPr lang="en-US" altLang="ja-JP" sz="1200" kern="1200" dirty="0" smtClean="0">
                <a:solidFill>
                  <a:schemeClr val="tx2"/>
                </a:solidFill>
                <a:effectLst/>
                <a:latin typeface="Meiryo UI" panose="020B0604030504040204" pitchFamily="50" charset="-128"/>
                <a:ea typeface="Meiryo UI" panose="020B0604030504040204" pitchFamily="50" charset="-128"/>
                <a:cs typeface="+mn-cs"/>
              </a:rPr>
              <a:t>9</a:t>
            </a:r>
            <a:r>
              <a:rPr lang="ja-JP" altLang="ja-JP" sz="1200" kern="1200" dirty="0" smtClean="0">
                <a:solidFill>
                  <a:schemeClr val="tx2"/>
                </a:solidFill>
                <a:effectLst/>
                <a:latin typeface="Meiryo UI" panose="020B0604030504040204" pitchFamily="50" charset="-128"/>
                <a:ea typeface="Meiryo UI" panose="020B0604030504040204" pitchFamily="50" charset="-128"/>
                <a:cs typeface="+mn-cs"/>
              </a:rPr>
              <a:t>月の第</a:t>
            </a:r>
            <a:r>
              <a:rPr lang="en-US" altLang="ja-JP" sz="1200" kern="1200" dirty="0" smtClean="0">
                <a:solidFill>
                  <a:schemeClr val="tx2"/>
                </a:solidFill>
                <a:effectLst/>
                <a:latin typeface="Meiryo UI" panose="020B0604030504040204" pitchFamily="50" charset="-128"/>
                <a:ea typeface="Meiryo UI" panose="020B0604030504040204" pitchFamily="50" charset="-128"/>
                <a:cs typeface="+mn-cs"/>
              </a:rPr>
              <a:t>2</a:t>
            </a:r>
            <a:r>
              <a:rPr lang="ja-JP" altLang="ja-JP" sz="1200" kern="1200" dirty="0" smtClean="0">
                <a:solidFill>
                  <a:schemeClr val="tx2"/>
                </a:solidFill>
                <a:effectLst/>
                <a:latin typeface="Meiryo UI" panose="020B0604030504040204" pitchFamily="50" charset="-128"/>
                <a:ea typeface="Meiryo UI" panose="020B0604030504040204" pitchFamily="50" charset="-128"/>
                <a:cs typeface="+mn-cs"/>
              </a:rPr>
              <a:t>週から入社して、</a:t>
            </a:r>
            <a:r>
              <a:rPr lang="en-US" altLang="ja-JP" sz="1200" kern="1200" dirty="0" smtClean="0">
                <a:solidFill>
                  <a:schemeClr val="tx2"/>
                </a:solidFill>
                <a:effectLst/>
                <a:latin typeface="Meiryo UI" panose="020B0604030504040204" pitchFamily="50" charset="-128"/>
                <a:ea typeface="Meiryo UI" panose="020B0604030504040204" pitchFamily="50" charset="-128"/>
                <a:cs typeface="+mn-cs"/>
              </a:rPr>
              <a:t>9</a:t>
            </a:r>
            <a:r>
              <a:rPr lang="ja-JP" altLang="ja-JP" sz="1200" kern="1200" dirty="0" smtClean="0">
                <a:solidFill>
                  <a:schemeClr val="tx2"/>
                </a:solidFill>
                <a:effectLst/>
                <a:latin typeface="Meiryo UI" panose="020B0604030504040204" pitchFamily="50" charset="-128"/>
                <a:ea typeface="Meiryo UI" panose="020B0604030504040204" pitchFamily="50" charset="-128"/>
                <a:cs typeface="+mn-cs"/>
              </a:rPr>
              <a:t>月には社会人基礎研修をメインに行いました。社会人としての一般常識、ホウレンソウ、メールの書き方等を学びました。また、松下さんから</a:t>
            </a:r>
            <a:r>
              <a:rPr lang="en-US" altLang="ja-JP" sz="1200" kern="1200" dirty="0" smtClean="0">
                <a:solidFill>
                  <a:schemeClr val="tx2"/>
                </a:solidFill>
                <a:effectLst/>
                <a:latin typeface="Meiryo UI" panose="020B0604030504040204" pitchFamily="50" charset="-128"/>
                <a:ea typeface="Meiryo UI" panose="020B0604030504040204" pitchFamily="50" charset="-128"/>
                <a:cs typeface="+mn-cs"/>
              </a:rPr>
              <a:t>GAKUEN</a:t>
            </a:r>
            <a:r>
              <a:rPr lang="ja-JP" altLang="ja-JP" sz="1200" kern="1200" dirty="0" smtClean="0">
                <a:solidFill>
                  <a:schemeClr val="tx2"/>
                </a:solidFill>
                <a:effectLst/>
                <a:latin typeface="Meiryo UI" panose="020B0604030504040204" pitchFamily="50" charset="-128"/>
                <a:ea typeface="Meiryo UI" panose="020B0604030504040204" pitchFamily="50" charset="-128"/>
                <a:cs typeface="+mn-cs"/>
              </a:rPr>
              <a:t>の製品説明を受けまして、</a:t>
            </a:r>
            <a:r>
              <a:rPr lang="en-US" altLang="ja-JP" sz="1200" kern="1200" dirty="0" smtClean="0">
                <a:solidFill>
                  <a:schemeClr val="tx2"/>
                </a:solidFill>
                <a:effectLst/>
                <a:latin typeface="Meiryo UI" panose="020B0604030504040204" pitchFamily="50" charset="-128"/>
                <a:ea typeface="Meiryo UI" panose="020B0604030504040204" pitchFamily="50" charset="-128"/>
                <a:cs typeface="+mn-cs"/>
              </a:rPr>
              <a:t>GAKUEN</a:t>
            </a:r>
            <a:r>
              <a:rPr lang="ja-JP" altLang="ja-JP" sz="1200" kern="1200" dirty="0" smtClean="0">
                <a:solidFill>
                  <a:schemeClr val="tx2"/>
                </a:solidFill>
                <a:effectLst/>
                <a:latin typeface="Meiryo UI" panose="020B0604030504040204" pitchFamily="50" charset="-128"/>
                <a:ea typeface="Meiryo UI" panose="020B0604030504040204" pitchFamily="50" charset="-128"/>
                <a:cs typeface="+mn-cs"/>
              </a:rPr>
              <a:t>の各機能を操作しながら、システムの全体像がわかりました。</a:t>
            </a:r>
            <a:endParaRPr lang="en-US" altLang="ja-JP" sz="1200" kern="1200" dirty="0" smtClean="0">
              <a:solidFill>
                <a:schemeClr val="tx2"/>
              </a:solidFill>
              <a:effectLst/>
              <a:latin typeface="Meiryo UI" panose="020B0604030504040204" pitchFamily="50" charset="-128"/>
              <a:ea typeface="Meiryo UI" panose="020B0604030504040204" pitchFamily="50"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200" kern="1200" dirty="0" smtClean="0">
                <a:solidFill>
                  <a:schemeClr val="tx2"/>
                </a:solidFill>
                <a:effectLst/>
                <a:latin typeface="Meiryo UI" panose="020B0604030504040204" pitchFamily="50" charset="-128"/>
                <a:ea typeface="Meiryo UI" panose="020B0604030504040204" pitchFamily="50" charset="-128"/>
                <a:cs typeface="+mn-cs"/>
              </a:rPr>
              <a:t>10</a:t>
            </a:r>
            <a:r>
              <a:rPr lang="ja-JP" altLang="ja-JP" sz="1200" kern="1200" dirty="0" smtClean="0">
                <a:solidFill>
                  <a:schemeClr val="tx2"/>
                </a:solidFill>
                <a:effectLst/>
                <a:latin typeface="Meiryo UI" panose="020B0604030504040204" pitchFamily="50" charset="-128"/>
                <a:ea typeface="Meiryo UI" panose="020B0604030504040204" pitchFamily="50" charset="-128"/>
                <a:cs typeface="+mn-cs"/>
              </a:rPr>
              <a:t>月から技術研修がはじまりまして、サンプルアプリ研修と障害対応研修を行いしました。</a:t>
            </a:r>
            <a:endParaRPr lang="en-US" altLang="ja-JP" sz="1200" kern="1200" dirty="0" smtClean="0">
              <a:solidFill>
                <a:schemeClr val="tx2"/>
              </a:solidFill>
              <a:effectLst/>
              <a:latin typeface="Meiryo UI" panose="020B0604030504040204" pitchFamily="50" charset="-128"/>
              <a:ea typeface="Meiryo UI" panose="020B0604030504040204" pitchFamily="50"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ja-JP" sz="1200" kern="1200" dirty="0" smtClean="0">
                <a:solidFill>
                  <a:schemeClr val="tx2"/>
                </a:solidFill>
                <a:effectLst/>
                <a:latin typeface="Meiryo UI" panose="020B0604030504040204" pitchFamily="50" charset="-128"/>
                <a:ea typeface="Meiryo UI" panose="020B0604030504040204" pitchFamily="50" charset="-128"/>
                <a:cs typeface="+mn-cs"/>
              </a:rPr>
              <a:t>また、毎日日本語を勉強しましたので、</a:t>
            </a:r>
            <a:r>
              <a:rPr lang="en-US" altLang="ja-JP" sz="1200" kern="1200" dirty="0" smtClean="0">
                <a:solidFill>
                  <a:schemeClr val="tx2"/>
                </a:solidFill>
                <a:effectLst/>
                <a:latin typeface="Meiryo UI" panose="020B0604030504040204" pitchFamily="50" charset="-128"/>
                <a:ea typeface="Meiryo UI" panose="020B0604030504040204" pitchFamily="50" charset="-128"/>
                <a:cs typeface="+mn-cs"/>
              </a:rPr>
              <a:t>12</a:t>
            </a:r>
            <a:r>
              <a:rPr lang="ja-JP" altLang="ja-JP" sz="1200" kern="1200" dirty="0" smtClean="0">
                <a:solidFill>
                  <a:schemeClr val="tx2"/>
                </a:solidFill>
                <a:effectLst/>
                <a:latin typeface="Meiryo UI" panose="020B0604030504040204" pitchFamily="50" charset="-128"/>
                <a:ea typeface="Meiryo UI" panose="020B0604030504040204" pitchFamily="50" charset="-128"/>
                <a:cs typeface="+mn-cs"/>
              </a:rPr>
              <a:t>月の最初の日曜日は日本語能力試験４級を受験しました。</a:t>
            </a:r>
            <a:endParaRPr lang="en-US" altLang="ja-JP" sz="1200" kern="1200" dirty="0" smtClean="0">
              <a:solidFill>
                <a:schemeClr val="tx2"/>
              </a:solidFill>
              <a:effectLst/>
              <a:latin typeface="Meiryo UI" panose="020B0604030504040204" pitchFamily="50" charset="-128"/>
              <a:ea typeface="Meiryo UI" panose="020B0604030504040204" pitchFamily="50"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ja-JP" sz="1200" kern="1200" dirty="0" smtClean="0">
                <a:solidFill>
                  <a:schemeClr val="tx2"/>
                </a:solidFill>
                <a:effectLst/>
                <a:latin typeface="Meiryo UI" panose="020B0604030504040204" pitchFamily="50" charset="-128"/>
                <a:ea typeface="Meiryo UI" panose="020B0604030504040204" pitchFamily="50" charset="-128"/>
                <a:cs typeface="+mn-cs"/>
              </a:rPr>
              <a:t>佛教大学も見学しました。</a:t>
            </a:r>
            <a:r>
              <a:rPr lang="en-US" altLang="ja-JP" sz="1200" kern="1200" dirty="0" smtClean="0">
                <a:solidFill>
                  <a:schemeClr val="tx2"/>
                </a:solidFill>
                <a:effectLst/>
                <a:latin typeface="Meiryo UI" panose="020B0604030504040204" pitchFamily="50" charset="-128"/>
                <a:ea typeface="Meiryo UI" panose="020B0604030504040204" pitchFamily="50" charset="-128"/>
                <a:cs typeface="+mn-cs"/>
              </a:rPr>
              <a:t>12</a:t>
            </a:r>
            <a:r>
              <a:rPr lang="ja-JP" altLang="ja-JP" sz="1200" kern="1200" dirty="0" smtClean="0">
                <a:solidFill>
                  <a:schemeClr val="tx2"/>
                </a:solidFill>
                <a:effectLst/>
                <a:latin typeface="Meiryo UI" panose="020B0604030504040204" pitchFamily="50" charset="-128"/>
                <a:ea typeface="Meiryo UI" panose="020B0604030504040204" pitchFamily="50" charset="-128"/>
                <a:cs typeface="+mn-cs"/>
              </a:rPr>
              <a:t>月の下旬から実業務として</a:t>
            </a:r>
            <a:r>
              <a:rPr lang="en-US" altLang="ja-JP" sz="1200" kern="1200" dirty="0" smtClean="0">
                <a:solidFill>
                  <a:schemeClr val="tx2"/>
                </a:solidFill>
                <a:effectLst/>
                <a:latin typeface="Meiryo UI" panose="020B0604030504040204" pitchFamily="50" charset="-128"/>
                <a:ea typeface="Meiryo UI" panose="020B0604030504040204" pitchFamily="50" charset="-128"/>
                <a:cs typeface="+mn-cs"/>
              </a:rPr>
              <a:t>GET</a:t>
            </a:r>
            <a:r>
              <a:rPr lang="ja-JP" altLang="ja-JP" sz="1200" kern="1200" dirty="0" smtClean="0">
                <a:solidFill>
                  <a:schemeClr val="tx2"/>
                </a:solidFill>
                <a:effectLst/>
                <a:latin typeface="Meiryo UI" panose="020B0604030504040204" pitchFamily="50" charset="-128"/>
                <a:ea typeface="Meiryo UI" panose="020B0604030504040204" pitchFamily="50" charset="-128"/>
                <a:cs typeface="+mn-cs"/>
              </a:rPr>
              <a:t>のブラウザ検証と</a:t>
            </a:r>
            <a:r>
              <a:rPr lang="en-US" altLang="ja-JP" sz="1200" kern="1200" dirty="0" smtClean="0">
                <a:solidFill>
                  <a:schemeClr val="tx2"/>
                </a:solidFill>
                <a:effectLst/>
                <a:latin typeface="Meiryo UI" panose="020B0604030504040204" pitchFamily="50" charset="-128"/>
                <a:ea typeface="Meiryo UI" panose="020B0604030504040204" pitchFamily="50" charset="-128"/>
                <a:cs typeface="+mn-cs"/>
              </a:rPr>
              <a:t>RX</a:t>
            </a:r>
            <a:r>
              <a:rPr lang="ja-JP" altLang="ja-JP" sz="1200" kern="1200" dirty="0" smtClean="0">
                <a:solidFill>
                  <a:schemeClr val="tx2"/>
                </a:solidFill>
                <a:effectLst/>
                <a:latin typeface="Meiryo UI" panose="020B0604030504040204" pitchFamily="50" charset="-128"/>
                <a:ea typeface="Meiryo UI" panose="020B0604030504040204" pitchFamily="50" charset="-128"/>
                <a:cs typeface="+mn-cs"/>
              </a:rPr>
              <a:t>中国版翻訳の確認作業を行いました。</a:t>
            </a:r>
            <a:endParaRPr lang="en-US" altLang="ja-JP" sz="1200" kern="1200" dirty="0" smtClean="0">
              <a:solidFill>
                <a:schemeClr val="tx2"/>
              </a:solidFill>
              <a:effectLst/>
              <a:latin typeface="Meiryo UI" panose="020B0604030504040204" pitchFamily="50" charset="-128"/>
              <a:ea typeface="Meiryo UI" panose="020B0604030504040204" pitchFamily="50"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ja-JP" sz="1200" kern="1200" dirty="0" smtClean="0">
                <a:solidFill>
                  <a:schemeClr val="tx2"/>
                </a:solidFill>
                <a:effectLst/>
                <a:latin typeface="Meiryo UI" panose="020B0604030504040204" pitchFamily="50" charset="-128"/>
                <a:ea typeface="Meiryo UI" panose="020B0604030504040204" pitchFamily="50" charset="-128"/>
                <a:cs typeface="+mn-cs"/>
              </a:rPr>
              <a:t>また、毎日日本語で進捗メールの作成、毎週週報を作成して松下さんに報告しました。</a:t>
            </a:r>
          </a:p>
          <a:p>
            <a:endParaRPr kumimoji="1" lang="ja-JP" altLang="en-US" noProof="0" dirty="0">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10"/>
          </p:nvPr>
        </p:nvSpPr>
        <p:spPr/>
        <p:txBody>
          <a:bodyPr/>
          <a:lstStyle/>
          <a:p>
            <a:pPr rtl="0"/>
            <a:fld id="{5FB91549-43BF-425A-AF25-75262019208C}" type="slidenum">
              <a:rPr lang="en-US" altLang="ja-JP" smtClean="0">
                <a:latin typeface="Meiryo UI" panose="020B0604030504040204" pitchFamily="50" charset="-128"/>
                <a:ea typeface="Meiryo UI" panose="020B0604030504040204" pitchFamily="50" charset="-128"/>
              </a:rPr>
              <a:t>4</a:t>
            </a:fld>
            <a:endParaRPr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0995258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rtlCol="0"/>
          <a:lstStyle/>
          <a:p>
            <a:r>
              <a:rPr lang="ja-JP" altLang="ja-JP" sz="1200" kern="1200" dirty="0" smtClean="0">
                <a:solidFill>
                  <a:schemeClr val="tx2"/>
                </a:solidFill>
                <a:effectLst/>
                <a:latin typeface="Meiryo UI" panose="020B0604030504040204" pitchFamily="50" charset="-128"/>
                <a:ea typeface="Meiryo UI" panose="020B0604030504040204" pitchFamily="50" charset="-128"/>
                <a:cs typeface="+mn-cs"/>
              </a:rPr>
              <a:t>この</a:t>
            </a:r>
            <a:r>
              <a:rPr lang="en-US" altLang="ja-JP" sz="1200" kern="1200" dirty="0" smtClean="0">
                <a:solidFill>
                  <a:schemeClr val="tx2"/>
                </a:solidFill>
                <a:effectLst/>
                <a:latin typeface="Meiryo UI" panose="020B0604030504040204" pitchFamily="50" charset="-128"/>
                <a:ea typeface="Meiryo UI" panose="020B0604030504040204" pitchFamily="50" charset="-128"/>
                <a:cs typeface="+mn-cs"/>
              </a:rPr>
              <a:t>5</a:t>
            </a:r>
            <a:r>
              <a:rPr lang="ja-JP" altLang="ja-JP" sz="1200" kern="1200" dirty="0" smtClean="0">
                <a:solidFill>
                  <a:schemeClr val="tx2"/>
                </a:solidFill>
                <a:effectLst/>
                <a:latin typeface="Meiryo UI" panose="020B0604030504040204" pitchFamily="50" charset="-128"/>
                <a:ea typeface="Meiryo UI" panose="020B0604030504040204" pitchFamily="50" charset="-128"/>
                <a:cs typeface="+mn-cs"/>
              </a:rPr>
              <a:t>ヶ月間を通して、私の成長を大きく分けて言いますと、３つあります。</a:t>
            </a:r>
          </a:p>
          <a:p>
            <a:r>
              <a:rPr lang="ja-JP" altLang="ja-JP" sz="1200" kern="1200" dirty="0" smtClean="0">
                <a:solidFill>
                  <a:schemeClr val="tx2"/>
                </a:solidFill>
                <a:effectLst/>
                <a:latin typeface="Meiryo UI" panose="020B0604030504040204" pitchFamily="50" charset="-128"/>
                <a:ea typeface="Meiryo UI" panose="020B0604030504040204" pitchFamily="50" charset="-128"/>
                <a:cs typeface="+mn-cs"/>
              </a:rPr>
              <a:t>１つ目は日本語能力の向上です、</a:t>
            </a:r>
            <a:endParaRPr lang="en-US" altLang="ja-JP" sz="1200" kern="1200" dirty="0" smtClean="0">
              <a:solidFill>
                <a:schemeClr val="tx2"/>
              </a:solidFill>
              <a:effectLst/>
              <a:latin typeface="Meiryo UI" panose="020B0604030504040204" pitchFamily="50" charset="-128"/>
              <a:ea typeface="Meiryo UI" panose="020B0604030504040204" pitchFamily="50" charset="-128"/>
              <a:cs typeface="+mn-cs"/>
            </a:endParaRPr>
          </a:p>
          <a:p>
            <a:r>
              <a:rPr lang="ja-JP" altLang="ja-JP" sz="1200" kern="1200" dirty="0" smtClean="0">
                <a:solidFill>
                  <a:schemeClr val="tx2"/>
                </a:solidFill>
                <a:effectLst/>
                <a:latin typeface="Meiryo UI" panose="020B0604030504040204" pitchFamily="50" charset="-128"/>
                <a:ea typeface="Meiryo UI" panose="020B0604030504040204" pitchFamily="50" charset="-128"/>
                <a:cs typeface="+mn-cs"/>
              </a:rPr>
              <a:t>２つ目は実装知識の向上です、</a:t>
            </a:r>
            <a:endParaRPr lang="en-US" altLang="ja-JP" sz="1200" kern="1200" dirty="0" smtClean="0">
              <a:solidFill>
                <a:schemeClr val="tx2"/>
              </a:solidFill>
              <a:effectLst/>
              <a:latin typeface="Meiryo UI" panose="020B0604030504040204" pitchFamily="50" charset="-128"/>
              <a:ea typeface="Meiryo UI" panose="020B0604030504040204" pitchFamily="50" charset="-128"/>
              <a:cs typeface="+mn-cs"/>
            </a:endParaRPr>
          </a:p>
          <a:p>
            <a:r>
              <a:rPr lang="en-US" altLang="ja-JP" sz="1200" kern="1200" dirty="0" smtClean="0">
                <a:solidFill>
                  <a:schemeClr val="tx2"/>
                </a:solidFill>
                <a:effectLst/>
                <a:latin typeface="Meiryo UI" panose="020B0604030504040204" pitchFamily="50" charset="-128"/>
                <a:ea typeface="Meiryo UI" panose="020B0604030504040204" pitchFamily="50" charset="-128"/>
                <a:cs typeface="+mn-cs"/>
              </a:rPr>
              <a:t>3</a:t>
            </a:r>
            <a:r>
              <a:rPr lang="ja-JP" altLang="ja-JP" sz="1200" kern="1200" dirty="0" smtClean="0">
                <a:solidFill>
                  <a:schemeClr val="tx2"/>
                </a:solidFill>
                <a:effectLst/>
                <a:latin typeface="Meiryo UI" panose="020B0604030504040204" pitchFamily="50" charset="-128"/>
                <a:ea typeface="Meiryo UI" panose="020B0604030504040204" pitchFamily="50" charset="-128"/>
                <a:cs typeface="+mn-cs"/>
              </a:rPr>
              <a:t>つ目は社会人への意識の改善です。</a:t>
            </a:r>
            <a:endParaRPr lang="en-US" altLang="ja-JP" sz="1200" kern="1200" dirty="0" smtClean="0">
              <a:solidFill>
                <a:schemeClr val="tx2"/>
              </a:solidFill>
              <a:effectLst/>
              <a:latin typeface="Meiryo UI" panose="020B0604030504040204" pitchFamily="50" charset="-128"/>
              <a:ea typeface="Meiryo UI" panose="020B0604030504040204" pitchFamily="50" charset="-128"/>
              <a:cs typeface="+mn-cs"/>
            </a:endParaRPr>
          </a:p>
          <a:p>
            <a:r>
              <a:rPr lang="ja-JP" altLang="ja-JP" sz="1200" kern="1200" dirty="0" smtClean="0">
                <a:solidFill>
                  <a:schemeClr val="tx2"/>
                </a:solidFill>
                <a:effectLst/>
                <a:latin typeface="Meiryo UI" panose="020B0604030504040204" pitchFamily="50" charset="-128"/>
                <a:ea typeface="Meiryo UI" panose="020B0604030504040204" pitchFamily="50" charset="-128"/>
                <a:cs typeface="+mn-cs"/>
              </a:rPr>
              <a:t>それでは、順番にお話しいたします。</a:t>
            </a:r>
            <a:endParaRPr lang="ja-JP" altLang="en-US" dirty="0">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10"/>
          </p:nvPr>
        </p:nvSpPr>
        <p:spPr/>
        <p:txBody>
          <a:bodyPr rtlCol="0"/>
          <a:lstStyle/>
          <a:p>
            <a:fld id="{5FB91549-43BF-425A-AF25-75262019208C}" type="slidenum">
              <a:rPr lang="en-US" altLang="ja-JP" smtClean="0">
                <a:solidFill>
                  <a:prstClr val="black"/>
                </a:solidFill>
              </a:rPr>
              <a:pPr/>
              <a:t>5</a:t>
            </a:fld>
            <a:endParaRPr lang="ja-JP" altLang="en-US" dirty="0">
              <a:solidFill>
                <a:prstClr val="black"/>
              </a:solidFill>
            </a:endParaRPr>
          </a:p>
        </p:txBody>
      </p:sp>
    </p:spTree>
    <p:extLst>
      <p:ext uri="{BB962C8B-B14F-4D97-AF65-F5344CB8AC3E}">
        <p14:creationId xmlns:p14="http://schemas.microsoft.com/office/powerpoint/2010/main" val="34811716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rtlCol="0"/>
          <a:lstStyle/>
          <a:p>
            <a:pPr rtl="0"/>
            <a:r>
              <a:rPr lang="ja-JP" altLang="ja-JP" sz="1200" kern="1200" dirty="0" smtClean="0">
                <a:solidFill>
                  <a:schemeClr val="tx2"/>
                </a:solidFill>
                <a:effectLst/>
                <a:latin typeface="Meiryo UI" panose="020B0604030504040204" pitchFamily="50" charset="-128"/>
                <a:ea typeface="Meiryo UI" panose="020B0604030504040204" pitchFamily="50" charset="-128"/>
                <a:cs typeface="+mn-cs"/>
              </a:rPr>
              <a:t>第一は日本語能力の向上です。</a:t>
            </a:r>
            <a:endParaRPr lang="ja-JP" altLang="en-US" dirty="0">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10"/>
          </p:nvPr>
        </p:nvSpPr>
        <p:spPr/>
        <p:txBody>
          <a:bodyPr rtlCol="0"/>
          <a:lstStyle/>
          <a:p>
            <a:fld id="{5FB91549-43BF-425A-AF25-75262019208C}" type="slidenum">
              <a:rPr lang="en-US" altLang="ja-JP" smtClean="0">
                <a:solidFill>
                  <a:prstClr val="black"/>
                </a:solidFill>
              </a:rPr>
              <a:pPr/>
              <a:t>6</a:t>
            </a:fld>
            <a:endParaRPr lang="ja-JP" altLang="en-US" dirty="0">
              <a:solidFill>
                <a:prstClr val="black"/>
              </a:solidFill>
            </a:endParaRPr>
          </a:p>
        </p:txBody>
      </p:sp>
    </p:spTree>
    <p:extLst>
      <p:ext uri="{BB962C8B-B14F-4D97-AF65-F5344CB8AC3E}">
        <p14:creationId xmlns:p14="http://schemas.microsoft.com/office/powerpoint/2010/main" val="11429222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ja-JP" sz="1200" kern="1200" dirty="0" smtClean="0">
                <a:solidFill>
                  <a:schemeClr val="tx2"/>
                </a:solidFill>
                <a:effectLst/>
                <a:latin typeface="Meiryo UI" panose="020B0604030504040204" pitchFamily="50" charset="-128"/>
                <a:ea typeface="Meiryo UI" panose="020B0604030504040204" pitchFamily="50" charset="-128"/>
                <a:cs typeface="+mn-cs"/>
              </a:rPr>
              <a:t>日本に来る前に学校で１ヶ月ぐらい日本語を勉強しましたが、</a:t>
            </a:r>
            <a:endParaRPr lang="en-US" altLang="ja-JP" sz="1200" kern="1200" dirty="0" smtClean="0">
              <a:solidFill>
                <a:schemeClr val="tx2"/>
              </a:solidFill>
              <a:effectLst/>
              <a:latin typeface="Meiryo UI" panose="020B0604030504040204" pitchFamily="50" charset="-128"/>
              <a:ea typeface="Meiryo UI" panose="020B0604030504040204" pitchFamily="50" charset="-128"/>
              <a:cs typeface="+mn-cs"/>
            </a:endParaRPr>
          </a:p>
          <a:p>
            <a:r>
              <a:rPr lang="ja-JP" altLang="ja-JP" sz="1200" kern="1200" dirty="0" smtClean="0">
                <a:solidFill>
                  <a:schemeClr val="tx2"/>
                </a:solidFill>
                <a:effectLst/>
                <a:latin typeface="Meiryo UI" panose="020B0604030504040204" pitchFamily="50" charset="-128"/>
                <a:ea typeface="Meiryo UI" panose="020B0604030504040204" pitchFamily="50" charset="-128"/>
                <a:cs typeface="+mn-cs"/>
              </a:rPr>
              <a:t>最初は日本語が全然聞き取れないし、</a:t>
            </a:r>
            <a:endParaRPr lang="en-US" altLang="ja-JP" sz="1200" kern="1200" dirty="0" smtClean="0">
              <a:solidFill>
                <a:schemeClr val="tx2"/>
              </a:solidFill>
              <a:effectLst/>
              <a:latin typeface="Meiryo UI" panose="020B0604030504040204" pitchFamily="50" charset="-128"/>
              <a:ea typeface="Meiryo UI" panose="020B0604030504040204" pitchFamily="50" charset="-128"/>
              <a:cs typeface="+mn-cs"/>
            </a:endParaRPr>
          </a:p>
          <a:p>
            <a:r>
              <a:rPr lang="ja-JP" altLang="ja-JP" sz="1200" kern="1200" dirty="0" smtClean="0">
                <a:solidFill>
                  <a:schemeClr val="tx2"/>
                </a:solidFill>
                <a:effectLst/>
                <a:latin typeface="Meiryo UI" panose="020B0604030504040204" pitchFamily="50" charset="-128"/>
                <a:ea typeface="Meiryo UI" panose="020B0604030504040204" pitchFamily="50" charset="-128"/>
                <a:cs typeface="+mn-cs"/>
              </a:rPr>
              <a:t>日本人と簡単な日常会話もできないし、とてもさびしかったです。</a:t>
            </a:r>
            <a:endParaRPr lang="en-US" altLang="ja-JP" sz="1200" kern="1200" dirty="0" smtClean="0">
              <a:solidFill>
                <a:schemeClr val="tx2"/>
              </a:solidFill>
              <a:effectLst/>
              <a:latin typeface="Meiryo UI" panose="020B0604030504040204" pitchFamily="50" charset="-128"/>
              <a:ea typeface="Meiryo UI" panose="020B0604030504040204" pitchFamily="50" charset="-128"/>
              <a:cs typeface="+mn-cs"/>
            </a:endParaRPr>
          </a:p>
          <a:p>
            <a:r>
              <a:rPr lang="ja-JP" altLang="ja-JP" sz="1200" kern="1200" dirty="0" smtClean="0">
                <a:solidFill>
                  <a:schemeClr val="tx2"/>
                </a:solidFill>
                <a:effectLst/>
                <a:latin typeface="Meiryo UI" panose="020B0604030504040204" pitchFamily="50" charset="-128"/>
                <a:ea typeface="Meiryo UI" panose="020B0604030504040204" pitchFamily="50" charset="-128"/>
                <a:cs typeface="+mn-cs"/>
              </a:rPr>
              <a:t>仕事においては週間報告書と毎日の進捗報告は全部日本語で書かないといけないから、指摘がたくさんありました。</a:t>
            </a:r>
            <a:endParaRPr lang="en-US" altLang="ja-JP" sz="1200" kern="1200" dirty="0" smtClean="0">
              <a:solidFill>
                <a:schemeClr val="tx2"/>
              </a:solidFill>
              <a:effectLst/>
              <a:latin typeface="Meiryo UI" panose="020B0604030504040204" pitchFamily="50" charset="-128"/>
              <a:ea typeface="Meiryo UI" panose="020B0604030504040204" pitchFamily="50" charset="-128"/>
              <a:cs typeface="+mn-cs"/>
            </a:endParaRPr>
          </a:p>
          <a:p>
            <a:r>
              <a:rPr lang="ja-JP" altLang="ja-JP" sz="1200" kern="1200" dirty="0" smtClean="0">
                <a:solidFill>
                  <a:schemeClr val="tx2"/>
                </a:solidFill>
                <a:effectLst/>
                <a:latin typeface="Meiryo UI" panose="020B0604030504040204" pitchFamily="50" charset="-128"/>
                <a:ea typeface="Meiryo UI" panose="020B0604030504040204" pitchFamily="50" charset="-128"/>
                <a:cs typeface="+mn-cs"/>
              </a:rPr>
              <a:t>また、説明書やマニュアルが全部日本語で、</a:t>
            </a:r>
            <a:r>
              <a:rPr lang="en-US" altLang="ja-JP" sz="1200" kern="1200" dirty="0" smtClean="0">
                <a:solidFill>
                  <a:schemeClr val="tx2"/>
                </a:solidFill>
                <a:effectLst/>
                <a:latin typeface="Meiryo UI" panose="020B0604030504040204" pitchFamily="50" charset="-128"/>
                <a:ea typeface="Meiryo UI" panose="020B0604030504040204" pitchFamily="50" charset="-128"/>
                <a:cs typeface="+mn-cs"/>
              </a:rPr>
              <a:t>google</a:t>
            </a:r>
            <a:r>
              <a:rPr lang="ja-JP" altLang="ja-JP" sz="1200" kern="1200" dirty="0" err="1" smtClean="0">
                <a:solidFill>
                  <a:schemeClr val="tx2"/>
                </a:solidFill>
                <a:effectLst/>
                <a:latin typeface="Meiryo UI" panose="020B0604030504040204" pitchFamily="50" charset="-128"/>
                <a:ea typeface="Meiryo UI" panose="020B0604030504040204" pitchFamily="50" charset="-128"/>
                <a:cs typeface="+mn-cs"/>
              </a:rPr>
              <a:t>で翻</a:t>
            </a:r>
            <a:r>
              <a:rPr lang="ja-JP" altLang="ja-JP" sz="1200" kern="1200" dirty="0" smtClean="0">
                <a:solidFill>
                  <a:schemeClr val="tx2"/>
                </a:solidFill>
                <a:effectLst/>
                <a:latin typeface="Meiryo UI" panose="020B0604030504040204" pitchFamily="50" charset="-128"/>
                <a:ea typeface="Meiryo UI" panose="020B0604030504040204" pitchFamily="50" charset="-128"/>
                <a:cs typeface="+mn-cs"/>
              </a:rPr>
              <a:t>訳するには時間がかかりました。</a:t>
            </a:r>
            <a:endParaRPr kumimoji="1" lang="ja-JP" altLang="en-US"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5FB91549-43BF-425A-AF25-75262019208C}" type="slidenum">
              <a:rPr lang="en-US" altLang="ja-JP" noProof="0" smtClean="0"/>
              <a:pPr/>
              <a:t>7</a:t>
            </a:fld>
            <a:endParaRPr lang="ja-JP" altLang="en-US" noProof="0" dirty="0"/>
          </a:p>
        </p:txBody>
      </p:sp>
    </p:spTree>
    <p:extLst>
      <p:ext uri="{BB962C8B-B14F-4D97-AF65-F5344CB8AC3E}">
        <p14:creationId xmlns:p14="http://schemas.microsoft.com/office/powerpoint/2010/main" val="11029314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ja-JP" sz="1200" kern="1200" dirty="0" smtClean="0">
                <a:solidFill>
                  <a:schemeClr val="tx2"/>
                </a:solidFill>
                <a:effectLst/>
                <a:latin typeface="Meiryo UI" panose="020B0604030504040204" pitchFamily="50" charset="-128"/>
                <a:ea typeface="Meiryo UI" panose="020B0604030504040204" pitchFamily="50" charset="-128"/>
                <a:cs typeface="+mn-cs"/>
              </a:rPr>
              <a:t>日本語を学習する時間が短いから日本語ができないことは当然ですが、</a:t>
            </a:r>
            <a:endParaRPr lang="en-US" altLang="ja-JP" sz="1200" kern="1200" dirty="0" smtClean="0">
              <a:solidFill>
                <a:schemeClr val="tx2"/>
              </a:solidFill>
              <a:effectLst/>
              <a:latin typeface="Meiryo UI" panose="020B0604030504040204" pitchFamily="50" charset="-128"/>
              <a:ea typeface="Meiryo UI" panose="020B0604030504040204" pitchFamily="50" charset="-128"/>
              <a:cs typeface="+mn-cs"/>
            </a:endParaRPr>
          </a:p>
          <a:p>
            <a:r>
              <a:rPr lang="ja-JP" altLang="ja-JP" sz="1200" kern="1200" dirty="0" smtClean="0">
                <a:solidFill>
                  <a:schemeClr val="tx2"/>
                </a:solidFill>
                <a:effectLst/>
                <a:latin typeface="Meiryo UI" panose="020B0604030504040204" pitchFamily="50" charset="-128"/>
                <a:ea typeface="Meiryo UI" panose="020B0604030504040204" pitchFamily="50" charset="-128"/>
                <a:cs typeface="+mn-cs"/>
              </a:rPr>
              <a:t>せっかく日本の会社で研修を受けるチャンスがあって、一刻</a:t>
            </a:r>
            <a:r>
              <a:rPr lang="en-US" altLang="ja-JP" sz="1200" kern="1200" dirty="0" smtClean="0">
                <a:solidFill>
                  <a:schemeClr val="tx2"/>
                </a:solidFill>
                <a:effectLst/>
                <a:latin typeface="Meiryo UI" panose="020B0604030504040204" pitchFamily="50" charset="-128"/>
                <a:ea typeface="Meiryo UI" panose="020B0604030504040204" pitchFamily="50" charset="-128"/>
                <a:cs typeface="+mn-cs"/>
              </a:rPr>
              <a:t>(</a:t>
            </a:r>
            <a:r>
              <a:rPr lang="ja-JP" altLang="ja-JP" sz="1200" kern="1200" dirty="0" err="1" smtClean="0">
                <a:solidFill>
                  <a:schemeClr val="tx2"/>
                </a:solidFill>
                <a:effectLst/>
                <a:latin typeface="Meiryo UI" panose="020B0604030504040204" pitchFamily="50" charset="-128"/>
                <a:ea typeface="Meiryo UI" panose="020B0604030504040204" pitchFamily="50" charset="-128"/>
                <a:cs typeface="+mn-cs"/>
              </a:rPr>
              <a:t>いっ</a:t>
            </a:r>
            <a:r>
              <a:rPr lang="ja-JP" altLang="ja-JP" sz="1200" kern="1200" dirty="0" smtClean="0">
                <a:solidFill>
                  <a:schemeClr val="tx2"/>
                </a:solidFill>
                <a:effectLst/>
                <a:latin typeface="Meiryo UI" panose="020B0604030504040204" pitchFamily="50" charset="-128"/>
                <a:ea typeface="Meiryo UI" panose="020B0604030504040204" pitchFamily="50" charset="-128"/>
                <a:cs typeface="+mn-cs"/>
              </a:rPr>
              <a:t>こく</a:t>
            </a:r>
            <a:r>
              <a:rPr lang="en-US" altLang="ja-JP" sz="1200" kern="1200" dirty="0" smtClean="0">
                <a:solidFill>
                  <a:schemeClr val="tx2"/>
                </a:solidFill>
                <a:effectLst/>
                <a:latin typeface="Meiryo UI" panose="020B0604030504040204" pitchFamily="50" charset="-128"/>
                <a:ea typeface="Meiryo UI" panose="020B0604030504040204" pitchFamily="50" charset="-128"/>
                <a:cs typeface="+mn-cs"/>
              </a:rPr>
              <a:t>)</a:t>
            </a:r>
            <a:r>
              <a:rPr lang="ja-JP" altLang="ja-JP" sz="1200" kern="1200" dirty="0" smtClean="0">
                <a:solidFill>
                  <a:schemeClr val="tx2"/>
                </a:solidFill>
                <a:effectLst/>
                <a:latin typeface="Meiryo UI" panose="020B0604030504040204" pitchFamily="50" charset="-128"/>
                <a:ea typeface="Meiryo UI" panose="020B0604030504040204" pitchFamily="50" charset="-128"/>
                <a:cs typeface="+mn-cs"/>
              </a:rPr>
              <a:t>も早く日本語をマスターしたいという気持ちがあります。</a:t>
            </a:r>
            <a:endParaRPr kumimoji="1" lang="ja-JP" altLang="en-US" dirty="0"/>
          </a:p>
        </p:txBody>
      </p:sp>
      <p:sp>
        <p:nvSpPr>
          <p:cNvPr id="4" name="スライド番号プレースホルダー 3"/>
          <p:cNvSpPr>
            <a:spLocks noGrp="1"/>
          </p:cNvSpPr>
          <p:nvPr>
            <p:ph type="sldNum" sz="quarter" idx="10"/>
          </p:nvPr>
        </p:nvSpPr>
        <p:spPr/>
        <p:txBody>
          <a:bodyPr/>
          <a:lstStyle/>
          <a:p>
            <a:fld id="{5FB91549-43BF-425A-AF25-75262019208C}" type="slidenum">
              <a:rPr lang="en-US" altLang="ja-JP" noProof="0" smtClean="0"/>
              <a:pPr/>
              <a:t>8</a:t>
            </a:fld>
            <a:endParaRPr lang="ja-JP" altLang="en-US" noProof="0" dirty="0"/>
          </a:p>
        </p:txBody>
      </p:sp>
    </p:spTree>
    <p:extLst>
      <p:ext uri="{BB962C8B-B14F-4D97-AF65-F5344CB8AC3E}">
        <p14:creationId xmlns:p14="http://schemas.microsoft.com/office/powerpoint/2010/main" val="25208297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ja-JP" sz="1200" kern="1200" dirty="0" smtClean="0">
                <a:solidFill>
                  <a:schemeClr val="tx2"/>
                </a:solidFill>
                <a:effectLst/>
                <a:latin typeface="Meiryo UI" panose="020B0604030504040204" pitchFamily="50" charset="-128"/>
                <a:ea typeface="Meiryo UI" panose="020B0604030504040204" pitchFamily="50" charset="-128"/>
                <a:cs typeface="+mn-cs"/>
              </a:rPr>
              <a:t>日本語を向上するために、私は対策を立てました。</a:t>
            </a:r>
            <a:endParaRPr lang="en-US" altLang="ja-JP" sz="1200" kern="1200" dirty="0" smtClean="0">
              <a:solidFill>
                <a:schemeClr val="tx2"/>
              </a:solidFill>
              <a:effectLst/>
              <a:latin typeface="Meiryo UI" panose="020B0604030504040204" pitchFamily="50" charset="-128"/>
              <a:ea typeface="Meiryo UI" panose="020B0604030504040204" pitchFamily="50" charset="-128"/>
              <a:cs typeface="+mn-cs"/>
            </a:endParaRPr>
          </a:p>
          <a:p>
            <a:r>
              <a:rPr lang="ja-JP" altLang="ja-JP" sz="1200" kern="1200" dirty="0" smtClean="0">
                <a:solidFill>
                  <a:schemeClr val="tx2"/>
                </a:solidFill>
                <a:effectLst/>
                <a:latin typeface="Meiryo UI" panose="020B0604030504040204" pitchFamily="50" charset="-128"/>
                <a:ea typeface="Meiryo UI" panose="020B0604030504040204" pitchFamily="50" charset="-128"/>
                <a:cs typeface="+mn-cs"/>
              </a:rPr>
              <a:t>まずは、日本語能力試験４級を合格することを目指し、単語や文法などを学習した上で、毎朝は聶さんが用意した日本語小テストを受けました。点数はだんだんあがりました。</a:t>
            </a:r>
            <a:endParaRPr lang="en-US" altLang="ja-JP" sz="1200" kern="1200" dirty="0" smtClean="0">
              <a:solidFill>
                <a:schemeClr val="tx2"/>
              </a:solidFill>
              <a:effectLst/>
              <a:latin typeface="Meiryo UI" panose="020B0604030504040204" pitchFamily="50" charset="-128"/>
              <a:ea typeface="Meiryo UI" panose="020B0604030504040204" pitchFamily="50" charset="-128"/>
              <a:cs typeface="+mn-cs"/>
            </a:endParaRPr>
          </a:p>
          <a:p>
            <a:r>
              <a:rPr lang="ja-JP" altLang="ja-JP" sz="1200" kern="1200" dirty="0" smtClean="0">
                <a:solidFill>
                  <a:schemeClr val="tx2"/>
                </a:solidFill>
                <a:effectLst/>
                <a:latin typeface="Meiryo UI" panose="020B0604030504040204" pitchFamily="50" charset="-128"/>
                <a:ea typeface="Meiryo UI" panose="020B0604030504040204" pitchFamily="50" charset="-128"/>
                <a:cs typeface="+mn-cs"/>
              </a:rPr>
              <a:t>これと同時に、枚方市の日本語教室を毎週</a:t>
            </a:r>
            <a:r>
              <a:rPr lang="en-US" altLang="ja-JP" sz="1200" kern="1200" dirty="0" smtClean="0">
                <a:solidFill>
                  <a:schemeClr val="tx2"/>
                </a:solidFill>
                <a:effectLst/>
                <a:latin typeface="Meiryo UI" panose="020B0604030504040204" pitchFamily="50" charset="-128"/>
                <a:ea typeface="Meiryo UI" panose="020B0604030504040204" pitchFamily="50" charset="-128"/>
                <a:cs typeface="+mn-cs"/>
              </a:rPr>
              <a:t>2</a:t>
            </a:r>
            <a:r>
              <a:rPr lang="ja-JP" altLang="ja-JP" sz="1200" kern="1200" dirty="0" smtClean="0">
                <a:solidFill>
                  <a:schemeClr val="tx2"/>
                </a:solidFill>
                <a:effectLst/>
                <a:latin typeface="Meiryo UI" panose="020B0604030504040204" pitchFamily="50" charset="-128"/>
                <a:ea typeface="Meiryo UI" panose="020B0604030504040204" pitchFamily="50" charset="-128"/>
                <a:cs typeface="+mn-cs"/>
              </a:rPr>
              <a:t>回参加しました。日本語の問題は先生に質問して、学習環境がとても良くて、友達もできました。</a:t>
            </a:r>
            <a:endParaRPr lang="en-US" altLang="ja-JP" sz="1200" kern="1200" dirty="0" smtClean="0">
              <a:solidFill>
                <a:schemeClr val="tx2"/>
              </a:solidFill>
              <a:effectLst/>
              <a:latin typeface="Meiryo UI" panose="020B0604030504040204" pitchFamily="50" charset="-128"/>
              <a:ea typeface="Meiryo UI" panose="020B0604030504040204" pitchFamily="50" charset="-128"/>
              <a:cs typeface="+mn-cs"/>
            </a:endParaRPr>
          </a:p>
          <a:p>
            <a:r>
              <a:rPr lang="ja-JP" altLang="ja-JP" sz="1200" kern="1200" dirty="0" smtClean="0">
                <a:solidFill>
                  <a:schemeClr val="tx2"/>
                </a:solidFill>
                <a:effectLst/>
                <a:latin typeface="Meiryo UI" panose="020B0604030504040204" pitchFamily="50" charset="-128"/>
                <a:ea typeface="Meiryo UI" panose="020B0604030504040204" pitchFamily="50" charset="-128"/>
                <a:cs typeface="+mn-cs"/>
              </a:rPr>
              <a:t>会社では日本人を探して会話を練習しました。</a:t>
            </a:r>
            <a:endParaRPr kumimoji="1" lang="ja-JP" altLang="en-US" dirty="0"/>
          </a:p>
        </p:txBody>
      </p:sp>
      <p:sp>
        <p:nvSpPr>
          <p:cNvPr id="4" name="スライド番号プレースホルダー 3"/>
          <p:cNvSpPr>
            <a:spLocks noGrp="1"/>
          </p:cNvSpPr>
          <p:nvPr>
            <p:ph type="sldNum" sz="quarter" idx="10"/>
          </p:nvPr>
        </p:nvSpPr>
        <p:spPr/>
        <p:txBody>
          <a:bodyPr/>
          <a:lstStyle/>
          <a:p>
            <a:fld id="{5FB91549-43BF-425A-AF25-75262019208C}" type="slidenum">
              <a:rPr lang="en-US" altLang="ja-JP" noProof="0" smtClean="0"/>
              <a:pPr/>
              <a:t>9</a:t>
            </a:fld>
            <a:endParaRPr lang="ja-JP" altLang="en-US" noProof="0" dirty="0"/>
          </a:p>
        </p:txBody>
      </p:sp>
    </p:spTree>
    <p:extLst>
      <p:ext uri="{BB962C8B-B14F-4D97-AF65-F5344CB8AC3E}">
        <p14:creationId xmlns:p14="http://schemas.microsoft.com/office/powerpoint/2010/main" val="18027439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grpSp>
        <p:nvGrpSpPr>
          <p:cNvPr id="4" name="グループ 3"/>
          <p:cNvGrpSpPr/>
          <p:nvPr/>
        </p:nvGrpSpPr>
        <p:grpSpPr>
          <a:xfrm>
            <a:off x="31542" y="-1"/>
            <a:ext cx="12190413" cy="6858001"/>
            <a:chOff x="-1588" y="0"/>
            <a:chExt cx="12190413" cy="6858001"/>
          </a:xfrm>
        </p:grpSpPr>
        <p:sp>
          <p:nvSpPr>
            <p:cNvPr id="11" name="長方形 10"/>
            <p:cNvSpPr/>
            <p:nvPr/>
          </p:nvSpPr>
          <p:spPr>
            <a:xfrm>
              <a:off x="-1588" y="0"/>
              <a:ext cx="12188952" cy="6858000"/>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a:noFill/>
            </a:ln>
          </p:spPr>
          <p:style>
            <a:lnRef idx="3">
              <a:schemeClr val="lt1"/>
            </a:lnRef>
            <a:fillRef idx="1">
              <a:schemeClr val="accent2"/>
            </a:fillRef>
            <a:effectRef idx="1">
              <a:schemeClr val="accent2"/>
            </a:effectRef>
            <a:fontRef idx="minor">
              <a:schemeClr val="lt1"/>
            </a:fontRef>
          </p:style>
          <p:txBody>
            <a:bodyPr rtlCol="0" anchor="ctr"/>
            <a:lstStyle/>
            <a:p>
              <a:pPr algn="ctr" rtl="0"/>
              <a:endParaRPr lang="ja-JP" altLang="en-US" noProof="0" dirty="0">
                <a:latin typeface="Meiryo UI" panose="020B0604030504040204" pitchFamily="50" charset="-128"/>
                <a:ea typeface="Meiryo UI" panose="020B0604030504040204" pitchFamily="50" charset="-128"/>
              </a:endParaRPr>
            </a:p>
          </p:txBody>
        </p:sp>
        <p:pic>
          <p:nvPicPr>
            <p:cNvPr id="5" name="画像 4"/>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4873625" y="0"/>
              <a:ext cx="7315200" cy="6858001"/>
            </a:xfrm>
            <a:prstGeom prst="rect">
              <a:avLst/>
            </a:prstGeom>
          </p:spPr>
        </p:pic>
      </p:grpSp>
      <p:sp>
        <p:nvSpPr>
          <p:cNvPr id="2" name="タイトル 1"/>
          <p:cNvSpPr>
            <a:spLocks noGrp="1"/>
          </p:cNvSpPr>
          <p:nvPr>
            <p:ph type="ctrTitle"/>
          </p:nvPr>
        </p:nvSpPr>
        <p:spPr>
          <a:xfrm>
            <a:off x="608013" y="609600"/>
            <a:ext cx="3962400" cy="4724399"/>
          </a:xfrm>
        </p:spPr>
        <p:txBody>
          <a:bodyPr rtlCol="0">
            <a:normAutofit/>
          </a:bodyPr>
          <a:lstStyle>
            <a:lvl1pPr>
              <a:defRPr sz="4800">
                <a:latin typeface="ＭＳ 明朝" panose="02020609040205080304" pitchFamily="17" charset="-128"/>
                <a:ea typeface="ＭＳ 明朝" panose="02020609040205080304" pitchFamily="17" charset="-128"/>
              </a:defRPr>
            </a:lvl1pPr>
          </a:lstStyle>
          <a:p>
            <a:pPr rtl="0"/>
            <a:r>
              <a:rPr lang="ja-JP" altLang="en-US" noProof="0" smtClean="0"/>
              <a:t>マスター タイトルの書式設定</a:t>
            </a:r>
            <a:endParaRPr lang="ja-JP" altLang="en-US" noProof="0" dirty="0"/>
          </a:p>
        </p:txBody>
      </p:sp>
      <p:sp>
        <p:nvSpPr>
          <p:cNvPr id="3" name="サブタイトル 2"/>
          <p:cNvSpPr>
            <a:spLocks noGrp="1"/>
          </p:cNvSpPr>
          <p:nvPr>
            <p:ph type="subTitle" idx="1"/>
          </p:nvPr>
        </p:nvSpPr>
        <p:spPr>
          <a:xfrm>
            <a:off x="608013" y="5410200"/>
            <a:ext cx="3962400" cy="762000"/>
          </a:xfrm>
        </p:spPr>
        <p:txBody>
          <a:bodyPr rtlCol="0">
            <a:normAutofit/>
          </a:bodyPr>
          <a:lstStyle>
            <a:lvl1pPr marL="0" indent="0" algn="l">
              <a:spcBef>
                <a:spcPts val="0"/>
              </a:spcBef>
              <a:buNone/>
              <a:defRPr sz="2400">
                <a:solidFill>
                  <a:schemeClr val="tx1"/>
                </a:solidFill>
                <a:latin typeface="Meiryo UI" panose="020B0604030504040204" pitchFamily="50" charset="-128"/>
                <a:ea typeface="Meiryo UI" panose="020B0604030504040204" pitchFamily="50" charset="-128"/>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ja-JP" altLang="en-US" noProof="0" smtClean="0"/>
              <a:t>マスター サブタイトルの書式設定</a:t>
            </a:r>
            <a:endParaRPr lang="ja-JP" altLang="en-US" noProof="0" dirty="0"/>
          </a:p>
        </p:txBody>
      </p:sp>
      <p:sp>
        <p:nvSpPr>
          <p:cNvPr id="8" name="日付プレースホルダー 7"/>
          <p:cNvSpPr>
            <a:spLocks noGrp="1"/>
          </p:cNvSpPr>
          <p:nvPr>
            <p:ph type="dt" sz="half" idx="10"/>
          </p:nvPr>
        </p:nvSpPr>
        <p:spPr/>
        <p:txBody>
          <a:bodyPr rtlCol="0"/>
          <a:lstStyle>
            <a:lvl1pPr>
              <a:defRPr>
                <a:solidFill>
                  <a:schemeClr val="tx1"/>
                </a:solidFill>
                <a:latin typeface="Meiryo UI" panose="020B0604030504040204" pitchFamily="50" charset="-128"/>
                <a:ea typeface="Meiryo UI" panose="020B0604030504040204" pitchFamily="50" charset="-128"/>
              </a:defRPr>
            </a:lvl1pPr>
          </a:lstStyle>
          <a:p>
            <a:fld id="{E744613C-F010-4B6D-BB58-274C4CC55F39}" type="datetime4">
              <a:rPr lang="ja-JP" altLang="en-US" smtClean="0"/>
              <a:pPr/>
              <a:t>2018年1月18日</a:t>
            </a:fld>
            <a:endParaRPr lang="en-US" dirty="0"/>
          </a:p>
        </p:txBody>
      </p:sp>
      <p:sp>
        <p:nvSpPr>
          <p:cNvPr id="9" name="フッター プレースホルダー 8"/>
          <p:cNvSpPr>
            <a:spLocks noGrp="1"/>
          </p:cNvSpPr>
          <p:nvPr>
            <p:ph type="ftr" sz="quarter" idx="11"/>
          </p:nvPr>
        </p:nvSpPr>
        <p:spPr bwMode="ltGray"/>
        <p:txBody>
          <a:bodyPr rtlCol="0"/>
          <a:lstStyle>
            <a:lvl1pPr>
              <a:defRPr>
                <a:solidFill>
                  <a:schemeClr val="bg1"/>
                </a:solidFill>
                <a:latin typeface="Meiryo UI" panose="020B0604030504040204" pitchFamily="50" charset="-128"/>
                <a:ea typeface="Meiryo UI" panose="020B0604030504040204" pitchFamily="50" charset="-128"/>
              </a:defRPr>
            </a:lvl1pPr>
          </a:lstStyle>
          <a:p>
            <a:r>
              <a:rPr lang="ja-JP" altLang="en-US" noProof="0" dirty="0" smtClean="0"/>
              <a:t>フッターを追加</a:t>
            </a:r>
            <a:endParaRPr lang="ja-JP" altLang="en-US" noProof="0" dirty="0"/>
          </a:p>
        </p:txBody>
      </p:sp>
      <p:sp>
        <p:nvSpPr>
          <p:cNvPr id="10" name="スライド番号プレースホルダー 9"/>
          <p:cNvSpPr>
            <a:spLocks noGrp="1"/>
          </p:cNvSpPr>
          <p:nvPr>
            <p:ph type="sldNum" sz="quarter" idx="12"/>
          </p:nvPr>
        </p:nvSpPr>
        <p:spPr bwMode="ltGray"/>
        <p:txBody>
          <a:bodyPr rtlCol="0"/>
          <a:lstStyle>
            <a:lvl1pPr>
              <a:defRPr>
                <a:solidFill>
                  <a:schemeClr val="bg1"/>
                </a:solidFill>
                <a:latin typeface="Meiryo UI" panose="020B0604030504040204" pitchFamily="50" charset="-128"/>
                <a:ea typeface="Meiryo UI" panose="020B0604030504040204" pitchFamily="50" charset="-128"/>
              </a:defRPr>
            </a:lvl1pPr>
          </a:lstStyle>
          <a:p>
            <a:fld id="{A3F31473-23EB-4724-8B59-FE6D21D89FA4}" type="slidenum">
              <a:rPr lang="en-US" altLang="ja-JP" noProof="0" smtClean="0"/>
              <a:pPr/>
              <a:t>‹#›</a:t>
            </a:fld>
            <a:endParaRPr lang="ja-JP" altLang="en-US" noProof="0" dirty="0"/>
          </a:p>
        </p:txBody>
      </p:sp>
    </p:spTree>
    <p:extLst>
      <p:ext uri="{BB962C8B-B14F-4D97-AF65-F5344CB8AC3E}">
        <p14:creationId xmlns:p14="http://schemas.microsoft.com/office/powerpoint/2010/main" val="1789429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rtlCol="0"/>
          <a:lstStyle/>
          <a:p>
            <a:pPr rtl="0"/>
            <a:r>
              <a:rPr lang="ja-JP" altLang="en-US" noProof="0" smtClean="0"/>
              <a:t>マスター タイトルの書式設定</a:t>
            </a:r>
            <a:endParaRPr lang="ja-JP" altLang="en-US" noProof="0" dirty="0"/>
          </a:p>
        </p:txBody>
      </p:sp>
      <p:sp>
        <p:nvSpPr>
          <p:cNvPr id="3" name="縦書きテキスト プレースホルダー 2"/>
          <p:cNvSpPr>
            <a:spLocks noGrp="1"/>
          </p:cNvSpPr>
          <p:nvPr>
            <p:ph type="body" orient="vert" idx="1" hasCustomPrompt="1"/>
          </p:nvPr>
        </p:nvSpPr>
        <p:spPr/>
        <p:txBody>
          <a:bodyPr vert="eaVert" rtlCol="0"/>
          <a:lstStyle>
            <a:lvl1pPr>
              <a:defRPr/>
            </a:lvl1pPr>
            <a:lvl2pPr>
              <a:defRPr/>
            </a:lvl2pPr>
            <a:lvl3pPr>
              <a:defRPr/>
            </a:lvl3pPr>
            <a:lvl4pPr>
              <a:defRPr/>
            </a:lvl4pPr>
            <a:lvl5pPr>
              <a:defRPr/>
            </a:lvl5pPr>
            <a:lvl6pPr>
              <a:defRPr/>
            </a:lvl6pPr>
            <a:lvl7pPr>
              <a:defRPr/>
            </a:lvl7pPr>
            <a:lvl8pPr>
              <a:defRPr baseline="0"/>
            </a:lvl8pPr>
            <a:lvl9pPr>
              <a:defRPr baseline="0"/>
            </a:lvl9pPr>
          </a:lstStyle>
          <a:p>
            <a:pPr lvl="0" rtl="0"/>
            <a:r>
              <a:rPr lang="ja-JP" altLang="en-US" noProof="0" dirty="0"/>
              <a:t>クリックしてマスター テキストのスタイルを編集</a:t>
            </a:r>
          </a:p>
          <a:p>
            <a:pPr lvl="1"/>
            <a:r>
              <a:rPr kumimoji="1" lang="ja-JP" altLang="en-US" noProof="0" dirty="0" smtClean="0"/>
              <a:t>第 </a:t>
            </a:r>
            <a:r>
              <a:rPr kumimoji="1" lang="en-US" altLang="ja-JP" noProof="0" dirty="0" smtClean="0"/>
              <a:t>2 </a:t>
            </a:r>
            <a:r>
              <a:rPr kumimoji="1" lang="ja-JP" altLang="en-US" noProof="0" dirty="0" smtClean="0"/>
              <a:t>レベル</a:t>
            </a:r>
          </a:p>
          <a:p>
            <a:pPr lvl="2"/>
            <a:r>
              <a:rPr kumimoji="1" lang="ja-JP" altLang="en-US" noProof="0" dirty="0" smtClean="0"/>
              <a:t>第 </a:t>
            </a:r>
            <a:r>
              <a:rPr kumimoji="1" lang="en-US" altLang="ja-JP" noProof="0" dirty="0" smtClean="0"/>
              <a:t>3 </a:t>
            </a:r>
            <a:r>
              <a:rPr kumimoji="1" lang="ja-JP" altLang="en-US" noProof="0" dirty="0" smtClean="0"/>
              <a:t>レベル</a:t>
            </a:r>
          </a:p>
          <a:p>
            <a:pPr lvl="3"/>
            <a:r>
              <a:rPr kumimoji="1" lang="ja-JP" altLang="en-US" noProof="0" dirty="0" smtClean="0"/>
              <a:t>第 </a:t>
            </a:r>
            <a:r>
              <a:rPr kumimoji="1" lang="en-US" altLang="ja-JP" noProof="0" dirty="0" smtClean="0"/>
              <a:t>4 </a:t>
            </a:r>
            <a:r>
              <a:rPr kumimoji="1" lang="ja-JP" altLang="en-US" noProof="0" dirty="0" smtClean="0"/>
              <a:t>レベル</a:t>
            </a:r>
          </a:p>
          <a:p>
            <a:pPr lvl="4"/>
            <a:r>
              <a:rPr kumimoji="1" lang="ja-JP" altLang="en-US" noProof="0" dirty="0" smtClean="0"/>
              <a:t>第 </a:t>
            </a:r>
            <a:r>
              <a:rPr kumimoji="1" lang="en-US" altLang="ja-JP" noProof="0" dirty="0" smtClean="0"/>
              <a:t>5 </a:t>
            </a:r>
            <a:r>
              <a:rPr kumimoji="1" lang="ja-JP" altLang="en-US" noProof="0" dirty="0" smtClean="0"/>
              <a:t>レベル</a:t>
            </a:r>
            <a:endParaRPr kumimoji="1" lang="ja-JP" altLang="en-US" noProof="0" dirty="0"/>
          </a:p>
        </p:txBody>
      </p:sp>
      <p:sp>
        <p:nvSpPr>
          <p:cNvPr id="4" name="日付プレースホルダー 3"/>
          <p:cNvSpPr>
            <a:spLocks noGrp="1"/>
          </p:cNvSpPr>
          <p:nvPr>
            <p:ph type="dt" sz="half" idx="10"/>
          </p:nvPr>
        </p:nvSpPr>
        <p:spPr/>
        <p:txBody>
          <a:bodyPr rtlCol="0"/>
          <a:lstStyle/>
          <a:p>
            <a:pPr rtl="0"/>
            <a:fld id="{C29C562B-C5D4-4BB9-8695-22C4C6D62169}" type="datetime4">
              <a:rPr lang="ja-JP" altLang="en-US" smtClean="0"/>
              <a:t>2018年1月18日</a:t>
            </a:fld>
            <a:endParaRPr lang="en-US" dirty="0"/>
          </a:p>
        </p:txBody>
      </p:sp>
      <p:sp>
        <p:nvSpPr>
          <p:cNvPr id="5" name="フッター プレースホルダー 4"/>
          <p:cNvSpPr>
            <a:spLocks noGrp="1"/>
          </p:cNvSpPr>
          <p:nvPr>
            <p:ph type="ftr" sz="quarter" idx="11"/>
          </p:nvPr>
        </p:nvSpPr>
        <p:spPr/>
        <p:txBody>
          <a:bodyPr rtlCol="0"/>
          <a:lstStyle/>
          <a:p>
            <a:pPr rtl="0"/>
            <a:r>
              <a:rPr lang="ja-JP" altLang="en-US" noProof="0" dirty="0" smtClean="0"/>
              <a:t>フッターを追加</a:t>
            </a:r>
            <a:endParaRPr lang="ja-JP" altLang="en-US" noProof="0" dirty="0"/>
          </a:p>
        </p:txBody>
      </p:sp>
      <p:sp>
        <p:nvSpPr>
          <p:cNvPr id="6" name="スライド番号プレースホルダー 5"/>
          <p:cNvSpPr>
            <a:spLocks noGrp="1"/>
          </p:cNvSpPr>
          <p:nvPr>
            <p:ph type="sldNum" sz="quarter" idx="12"/>
          </p:nvPr>
        </p:nvSpPr>
        <p:spPr/>
        <p:txBody>
          <a:bodyPr rtlCol="0"/>
          <a:lstStyle/>
          <a:p>
            <a:pPr rtl="0"/>
            <a:fld id="{A3F31473-23EB-4724-8B59-FE6D21D89FA4}" type="slidenum">
              <a:rPr lang="en-US" altLang="ja-JP" noProof="0" smtClean="0"/>
              <a:t>‹#›</a:t>
            </a:fld>
            <a:endParaRPr lang="ja-JP" altLang="en-US" noProof="0" dirty="0"/>
          </a:p>
        </p:txBody>
      </p:sp>
    </p:spTree>
    <p:extLst>
      <p:ext uri="{BB962C8B-B14F-4D97-AF65-F5344CB8AC3E}">
        <p14:creationId xmlns:p14="http://schemas.microsoft.com/office/powerpoint/2010/main" val="28934342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10285412" y="685800"/>
            <a:ext cx="1295401" cy="5486400"/>
          </a:xfrm>
        </p:spPr>
        <p:txBody>
          <a:bodyPr vert="eaVert" rtlCol="0"/>
          <a:lstStyle/>
          <a:p>
            <a:pPr rtl="0"/>
            <a:r>
              <a:rPr lang="ja-JP" altLang="en-US" noProof="0" smtClean="0"/>
              <a:t>マスター タイトルの書式設定</a:t>
            </a:r>
            <a:endParaRPr lang="ja-JP" altLang="en-US" noProof="0" dirty="0"/>
          </a:p>
        </p:txBody>
      </p:sp>
      <p:sp>
        <p:nvSpPr>
          <p:cNvPr id="3" name="縦書きテキスト プレースホルダー 2"/>
          <p:cNvSpPr>
            <a:spLocks noGrp="1"/>
          </p:cNvSpPr>
          <p:nvPr>
            <p:ph type="body" orient="vert" idx="1" hasCustomPrompt="1"/>
          </p:nvPr>
        </p:nvSpPr>
        <p:spPr>
          <a:xfrm>
            <a:off x="608012" y="685800"/>
            <a:ext cx="9474253" cy="5486400"/>
          </a:xfrm>
        </p:spPr>
        <p:txBody>
          <a:bodyPr vert="eaVert" rtlCol="0"/>
          <a:lstStyle>
            <a:lvl1pPr>
              <a:defRPr/>
            </a:lvl1pPr>
            <a:lvl2pPr>
              <a:defRPr/>
            </a:lvl2pPr>
            <a:lvl3pPr>
              <a:defRPr/>
            </a:lvl3pPr>
            <a:lvl4pPr>
              <a:defRPr/>
            </a:lvl4pPr>
            <a:lvl5pPr>
              <a:defRPr/>
            </a:lvl5pPr>
            <a:lvl6pPr>
              <a:defRPr/>
            </a:lvl6pPr>
            <a:lvl7pPr>
              <a:defRPr/>
            </a:lvl7pPr>
            <a:lvl8pPr>
              <a:defRPr baseline="0"/>
            </a:lvl8pPr>
            <a:lvl9pPr>
              <a:defRPr baseline="0"/>
            </a:lvl9pPr>
          </a:lstStyle>
          <a:p>
            <a:pPr lvl="0" rtl="0"/>
            <a:r>
              <a:rPr lang="ja-JP" altLang="en-US" noProof="0" dirty="0"/>
              <a:t>クリックしてマスター テキストのスタイルを編集</a:t>
            </a:r>
          </a:p>
          <a:p>
            <a:pPr lvl="1"/>
            <a:r>
              <a:rPr kumimoji="1" lang="ja-JP" altLang="en-US" noProof="0" dirty="0" smtClean="0"/>
              <a:t>第 </a:t>
            </a:r>
            <a:r>
              <a:rPr kumimoji="1" lang="en-US" altLang="ja-JP" noProof="0" dirty="0" smtClean="0"/>
              <a:t>2 </a:t>
            </a:r>
            <a:r>
              <a:rPr kumimoji="1" lang="ja-JP" altLang="en-US" noProof="0" dirty="0" smtClean="0"/>
              <a:t>レベル</a:t>
            </a:r>
          </a:p>
          <a:p>
            <a:pPr lvl="2"/>
            <a:r>
              <a:rPr kumimoji="1" lang="ja-JP" altLang="en-US" noProof="0" dirty="0" smtClean="0"/>
              <a:t>第 </a:t>
            </a:r>
            <a:r>
              <a:rPr kumimoji="1" lang="en-US" altLang="ja-JP" noProof="0" dirty="0" smtClean="0"/>
              <a:t>3 </a:t>
            </a:r>
            <a:r>
              <a:rPr kumimoji="1" lang="ja-JP" altLang="en-US" noProof="0" dirty="0" smtClean="0"/>
              <a:t>レベル</a:t>
            </a:r>
          </a:p>
          <a:p>
            <a:pPr lvl="3"/>
            <a:r>
              <a:rPr kumimoji="1" lang="ja-JP" altLang="en-US" noProof="0" dirty="0" smtClean="0"/>
              <a:t>第 </a:t>
            </a:r>
            <a:r>
              <a:rPr kumimoji="1" lang="en-US" altLang="ja-JP" noProof="0" dirty="0" smtClean="0"/>
              <a:t>4 </a:t>
            </a:r>
            <a:r>
              <a:rPr kumimoji="1" lang="ja-JP" altLang="en-US" noProof="0" dirty="0" smtClean="0"/>
              <a:t>レベル</a:t>
            </a:r>
          </a:p>
          <a:p>
            <a:pPr lvl="4"/>
            <a:r>
              <a:rPr kumimoji="1" lang="ja-JP" altLang="en-US" noProof="0" dirty="0" smtClean="0"/>
              <a:t>第 </a:t>
            </a:r>
            <a:r>
              <a:rPr kumimoji="1" lang="en-US" altLang="ja-JP" noProof="0" dirty="0" smtClean="0"/>
              <a:t>5 </a:t>
            </a:r>
            <a:r>
              <a:rPr kumimoji="1" lang="ja-JP" altLang="en-US" noProof="0" dirty="0" smtClean="0"/>
              <a:t>レベル</a:t>
            </a:r>
            <a:endParaRPr kumimoji="1" lang="ja-JP" altLang="en-US" noProof="0" dirty="0"/>
          </a:p>
        </p:txBody>
      </p:sp>
      <p:sp>
        <p:nvSpPr>
          <p:cNvPr id="4" name="日付プレースホルダー 3"/>
          <p:cNvSpPr>
            <a:spLocks noGrp="1"/>
          </p:cNvSpPr>
          <p:nvPr>
            <p:ph type="dt" sz="half" idx="10"/>
          </p:nvPr>
        </p:nvSpPr>
        <p:spPr/>
        <p:txBody>
          <a:bodyPr rtlCol="0"/>
          <a:lstStyle/>
          <a:p>
            <a:pPr rtl="0"/>
            <a:fld id="{3E45CA8A-9A54-4D6D-A83E-98EC8CD05C21}" type="datetime4">
              <a:rPr lang="ja-JP" altLang="en-US" smtClean="0"/>
              <a:t>2018年1月18日</a:t>
            </a:fld>
            <a:endParaRPr lang="en-US" dirty="0"/>
          </a:p>
        </p:txBody>
      </p:sp>
      <p:sp>
        <p:nvSpPr>
          <p:cNvPr id="5" name="フッター プレースホルダー 4"/>
          <p:cNvSpPr>
            <a:spLocks noGrp="1"/>
          </p:cNvSpPr>
          <p:nvPr>
            <p:ph type="ftr" sz="quarter" idx="11"/>
          </p:nvPr>
        </p:nvSpPr>
        <p:spPr/>
        <p:txBody>
          <a:bodyPr rtlCol="0"/>
          <a:lstStyle/>
          <a:p>
            <a:pPr rtl="0"/>
            <a:r>
              <a:rPr lang="ja-JP" altLang="en-US" noProof="0" dirty="0" smtClean="0"/>
              <a:t>フッターを追加</a:t>
            </a:r>
            <a:endParaRPr lang="ja-JP" altLang="en-US" noProof="0" dirty="0"/>
          </a:p>
        </p:txBody>
      </p:sp>
      <p:sp>
        <p:nvSpPr>
          <p:cNvPr id="6" name="スライド番号プレースホルダー 5"/>
          <p:cNvSpPr>
            <a:spLocks noGrp="1"/>
          </p:cNvSpPr>
          <p:nvPr>
            <p:ph type="sldNum" sz="quarter" idx="12"/>
          </p:nvPr>
        </p:nvSpPr>
        <p:spPr/>
        <p:txBody>
          <a:bodyPr rtlCol="0"/>
          <a:lstStyle/>
          <a:p>
            <a:pPr rtl="0"/>
            <a:fld id="{A3F31473-23EB-4724-8B59-FE6D21D89FA4}" type="slidenum">
              <a:rPr lang="en-US" altLang="ja-JP" noProof="0" smtClean="0"/>
              <a:t>‹#›</a:t>
            </a:fld>
            <a:endParaRPr lang="ja-JP" altLang="en-US" noProof="0" dirty="0"/>
          </a:p>
        </p:txBody>
      </p:sp>
    </p:spTree>
    <p:extLst>
      <p:ext uri="{BB962C8B-B14F-4D97-AF65-F5344CB8AC3E}">
        <p14:creationId xmlns:p14="http://schemas.microsoft.com/office/powerpoint/2010/main" val="18705634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rtlCol="0"/>
          <a:lstStyle>
            <a:lvl1pPr>
              <a:defRPr>
                <a:latin typeface="ＭＳ 明朝" panose="02020609040205080304" pitchFamily="17" charset="-128"/>
                <a:ea typeface="ＭＳ 明朝" panose="02020609040205080304" pitchFamily="17" charset="-128"/>
              </a:defRPr>
            </a:lvl1pPr>
          </a:lstStyle>
          <a:p>
            <a:pPr rtl="0"/>
            <a:r>
              <a:rPr lang="ja-JP" altLang="en-US" noProof="0" smtClean="0"/>
              <a:t>マスター タイトルの書式設定</a:t>
            </a:r>
            <a:endParaRPr lang="ja-JP" altLang="en-US" noProof="0" dirty="0"/>
          </a:p>
        </p:txBody>
      </p:sp>
      <p:sp>
        <p:nvSpPr>
          <p:cNvPr id="7" name="コンテンツ プレースホルダー 2"/>
          <p:cNvSpPr>
            <a:spLocks noGrp="1"/>
          </p:cNvSpPr>
          <p:nvPr>
            <p:ph idx="13" hasCustomPrompt="1"/>
          </p:nvPr>
        </p:nvSpPr>
        <p:spPr>
          <a:xfrm>
            <a:off x="1293812" y="685801"/>
            <a:ext cx="10287000" cy="4190999"/>
          </a:xfrm>
        </p:spPr>
        <p:txBody>
          <a:bodyPr rtlCol="0"/>
          <a:lstStyle>
            <a:lvl1pPr>
              <a:defRPr>
                <a:latin typeface="Meiryo UI" panose="020B0604030504040204" pitchFamily="50" charset="-128"/>
                <a:ea typeface="Meiryo UI" panose="020B0604030504040204" pitchFamily="50" charset="-128"/>
              </a:defRPr>
            </a:lvl1pPr>
            <a:lvl2pPr>
              <a:defRPr>
                <a:latin typeface="Meiryo UI" panose="020B0604030504040204" pitchFamily="50" charset="-128"/>
                <a:ea typeface="Meiryo UI" panose="020B0604030504040204" pitchFamily="50" charset="-128"/>
              </a:defRPr>
            </a:lvl2pPr>
            <a:lvl3pPr>
              <a:defRPr>
                <a:latin typeface="Meiryo UI" panose="020B0604030504040204" pitchFamily="50" charset="-128"/>
                <a:ea typeface="Meiryo UI" panose="020B0604030504040204" pitchFamily="50" charset="-128"/>
              </a:defRPr>
            </a:lvl3pPr>
            <a:lvl4pPr>
              <a:defRPr>
                <a:latin typeface="Meiryo UI" panose="020B0604030504040204" pitchFamily="50" charset="-128"/>
                <a:ea typeface="Meiryo UI" panose="020B0604030504040204" pitchFamily="50" charset="-128"/>
              </a:defRPr>
            </a:lvl4pPr>
            <a:lvl5pPr>
              <a:defRPr>
                <a:latin typeface="Meiryo UI" panose="020B0604030504040204" pitchFamily="50" charset="-128"/>
                <a:ea typeface="Meiryo UI" panose="020B0604030504040204" pitchFamily="50" charset="-128"/>
              </a:defRPr>
            </a:lvl5pPr>
            <a:lvl6pPr>
              <a:defRPr/>
            </a:lvl6pPr>
            <a:lvl7pPr>
              <a:defRPr/>
            </a:lvl7pPr>
            <a:lvl8pPr>
              <a:defRPr/>
            </a:lvl8pPr>
            <a:lvl9pPr>
              <a:defRPr/>
            </a:lvl9pPr>
          </a:lstStyle>
          <a:p>
            <a:pPr lvl="0" rtl="0"/>
            <a:r>
              <a:rPr lang="ja-JP" altLang="en-US" noProof="0" dirty="0" smtClean="0"/>
              <a:t>クリックしてマスター テキストのスタイルを編集</a:t>
            </a:r>
          </a:p>
          <a:p>
            <a:pPr lvl="1" rtl="0"/>
            <a:r>
              <a:rPr lang="ja-JP" altLang="en-US" noProof="0" dirty="0" smtClean="0"/>
              <a:t>第 </a:t>
            </a:r>
            <a:r>
              <a:rPr lang="en-US" altLang="ja-JP" noProof="0" dirty="0" smtClean="0"/>
              <a:t>2 </a:t>
            </a:r>
            <a:r>
              <a:rPr lang="ja-JP" altLang="en-US" noProof="0" dirty="0" smtClean="0"/>
              <a:t>レベル</a:t>
            </a:r>
          </a:p>
          <a:p>
            <a:pPr lvl="2" rtl="0"/>
            <a:r>
              <a:rPr lang="ja-JP" altLang="en-US" noProof="0" dirty="0" smtClean="0"/>
              <a:t>第 </a:t>
            </a:r>
            <a:r>
              <a:rPr lang="en-US" altLang="ja-JP" noProof="0" dirty="0" smtClean="0"/>
              <a:t>3 </a:t>
            </a:r>
            <a:r>
              <a:rPr lang="ja-JP" altLang="en-US" noProof="0" dirty="0" smtClean="0"/>
              <a:t>レベル</a:t>
            </a:r>
          </a:p>
          <a:p>
            <a:pPr lvl="3" rtl="0"/>
            <a:r>
              <a:rPr lang="ja-JP" altLang="en-US" noProof="0" dirty="0" smtClean="0"/>
              <a:t>第 </a:t>
            </a:r>
            <a:r>
              <a:rPr lang="en-US" altLang="ja-JP" noProof="0" dirty="0" smtClean="0"/>
              <a:t>4 </a:t>
            </a:r>
            <a:r>
              <a:rPr lang="ja-JP" altLang="en-US" noProof="0" dirty="0" smtClean="0"/>
              <a:t>レベル</a:t>
            </a:r>
          </a:p>
          <a:p>
            <a:pPr lvl="4" rtl="0"/>
            <a:r>
              <a:rPr lang="ja-JP" altLang="en-US" noProof="0" dirty="0" smtClean="0"/>
              <a:t>第 </a:t>
            </a:r>
            <a:r>
              <a:rPr lang="en-US" altLang="ja-JP" noProof="0" dirty="0" smtClean="0"/>
              <a:t>5 </a:t>
            </a:r>
            <a:r>
              <a:rPr lang="ja-JP" altLang="en-US" noProof="0" dirty="0" smtClean="0"/>
              <a:t>レベル</a:t>
            </a:r>
            <a:endParaRPr lang="ja-JP" altLang="en-US" noProof="0" dirty="0"/>
          </a:p>
        </p:txBody>
      </p:sp>
      <p:sp>
        <p:nvSpPr>
          <p:cNvPr id="4" name="日付プレースホルダー 3"/>
          <p:cNvSpPr>
            <a:spLocks noGrp="1"/>
          </p:cNvSpPr>
          <p:nvPr>
            <p:ph type="dt" sz="half" idx="10"/>
          </p:nvPr>
        </p:nvSpPr>
        <p:spPr/>
        <p:txBody>
          <a:bodyPr rtlCol="0"/>
          <a:lstStyle>
            <a:lvl1pPr>
              <a:defRPr>
                <a:latin typeface="Meiryo UI" panose="020B0604030504040204" pitchFamily="50" charset="-128"/>
                <a:ea typeface="Meiryo UI" panose="020B0604030504040204" pitchFamily="50" charset="-128"/>
              </a:defRPr>
            </a:lvl1pPr>
          </a:lstStyle>
          <a:p>
            <a:fld id="{65264D8F-C528-4AAA-8B89-68876D47388E}" type="datetime4">
              <a:rPr lang="ja-JP" altLang="en-US" smtClean="0"/>
              <a:pPr/>
              <a:t>2018年1月18日</a:t>
            </a:fld>
            <a:endParaRPr lang="en-US" dirty="0"/>
          </a:p>
        </p:txBody>
      </p:sp>
      <p:sp>
        <p:nvSpPr>
          <p:cNvPr id="5" name="フッター プレースホルダー 4"/>
          <p:cNvSpPr>
            <a:spLocks noGrp="1"/>
          </p:cNvSpPr>
          <p:nvPr>
            <p:ph type="ftr" sz="quarter" idx="11"/>
          </p:nvPr>
        </p:nvSpPr>
        <p:spPr/>
        <p:txBody>
          <a:bodyPr rtlCol="0"/>
          <a:lstStyle>
            <a:lvl1pPr>
              <a:defRPr>
                <a:latin typeface="Meiryo UI" panose="020B0604030504040204" pitchFamily="50" charset="-128"/>
                <a:ea typeface="Meiryo UI" panose="020B0604030504040204" pitchFamily="50" charset="-128"/>
              </a:defRPr>
            </a:lvl1pPr>
          </a:lstStyle>
          <a:p>
            <a:r>
              <a:rPr lang="ja-JP" altLang="en-US" noProof="0" dirty="0" smtClean="0"/>
              <a:t>フッターを追加</a:t>
            </a:r>
            <a:endParaRPr lang="ja-JP" altLang="en-US" noProof="0" dirty="0"/>
          </a:p>
        </p:txBody>
      </p:sp>
      <p:sp>
        <p:nvSpPr>
          <p:cNvPr id="6" name="スライド番号プレースホルダー 5"/>
          <p:cNvSpPr>
            <a:spLocks noGrp="1"/>
          </p:cNvSpPr>
          <p:nvPr>
            <p:ph type="sldNum" sz="quarter" idx="12"/>
          </p:nvPr>
        </p:nvSpPr>
        <p:spPr/>
        <p:txBody>
          <a:bodyPr rtlCol="0"/>
          <a:lstStyle>
            <a:lvl1pPr>
              <a:defRPr>
                <a:latin typeface="Meiryo UI" panose="020B0604030504040204" pitchFamily="50" charset="-128"/>
                <a:ea typeface="Meiryo UI" panose="020B0604030504040204" pitchFamily="50" charset="-128"/>
              </a:defRPr>
            </a:lvl1pPr>
          </a:lstStyle>
          <a:p>
            <a:fld id="{A3F31473-23EB-4724-8B59-FE6D21D89FA4}" type="slidenum">
              <a:rPr lang="en-US" altLang="ja-JP" noProof="0" smtClean="0"/>
              <a:pPr/>
              <a:t>‹#›</a:t>
            </a:fld>
            <a:endParaRPr lang="ja-JP" altLang="en-US" noProof="0" dirty="0"/>
          </a:p>
        </p:txBody>
      </p:sp>
    </p:spTree>
    <p:extLst>
      <p:ext uri="{BB962C8B-B14F-4D97-AF65-F5344CB8AC3E}">
        <p14:creationId xmlns:p14="http://schemas.microsoft.com/office/powerpoint/2010/main" val="42424106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セクション ヘッダー">
    <p:spTree>
      <p:nvGrpSpPr>
        <p:cNvPr id="1" name=""/>
        <p:cNvGrpSpPr/>
        <p:nvPr/>
      </p:nvGrpSpPr>
      <p:grpSpPr>
        <a:xfrm>
          <a:off x="0" y="0"/>
          <a:ext cx="0" cy="0"/>
          <a:chOff x="0" y="0"/>
          <a:chExt cx="0" cy="0"/>
        </a:xfrm>
      </p:grpSpPr>
      <p:sp>
        <p:nvSpPr>
          <p:cNvPr id="2" name="タイトル 1"/>
          <p:cNvSpPr>
            <a:spLocks noGrp="1"/>
          </p:cNvSpPr>
          <p:nvPr>
            <p:ph type="title"/>
          </p:nvPr>
        </p:nvSpPr>
        <p:spPr>
          <a:xfrm>
            <a:off x="608013" y="2514600"/>
            <a:ext cx="8229599" cy="2819400"/>
          </a:xfrm>
        </p:spPr>
        <p:txBody>
          <a:bodyPr rtlCol="0" anchor="b">
            <a:normAutofit/>
          </a:bodyPr>
          <a:lstStyle>
            <a:lvl1pPr algn="l">
              <a:defRPr sz="4800" b="0" cap="none" baseline="0">
                <a:latin typeface="ＭＳ 明朝" panose="02020609040205080304" pitchFamily="17" charset="-128"/>
                <a:ea typeface="ＭＳ 明朝" panose="02020609040205080304" pitchFamily="17" charset="-128"/>
              </a:defRPr>
            </a:lvl1pPr>
          </a:lstStyle>
          <a:p>
            <a:pPr rtl="0"/>
            <a:r>
              <a:rPr lang="ja-JP" altLang="en-US" noProof="0" smtClean="0"/>
              <a:t>マスター タイトルの書式設定</a:t>
            </a:r>
            <a:endParaRPr lang="ja-JP" altLang="en-US" noProof="0" dirty="0"/>
          </a:p>
        </p:txBody>
      </p:sp>
      <p:sp>
        <p:nvSpPr>
          <p:cNvPr id="3" name="テキスト プレースホルダー 2"/>
          <p:cNvSpPr>
            <a:spLocks noGrp="1"/>
          </p:cNvSpPr>
          <p:nvPr>
            <p:ph type="body" idx="1"/>
          </p:nvPr>
        </p:nvSpPr>
        <p:spPr>
          <a:xfrm>
            <a:off x="606425" y="5410200"/>
            <a:ext cx="8231187" cy="762000"/>
          </a:xfrm>
        </p:spPr>
        <p:txBody>
          <a:bodyPr rtlCol="0" anchor="t">
            <a:normAutofit/>
          </a:bodyPr>
          <a:lstStyle>
            <a:lvl1pPr marL="0" indent="0">
              <a:spcBef>
                <a:spcPts val="0"/>
              </a:spcBef>
              <a:buNone/>
              <a:defRPr sz="2400">
                <a:solidFill>
                  <a:schemeClr val="tx1"/>
                </a:solidFill>
                <a:latin typeface="Meiryo UI" panose="020B0604030504040204" pitchFamily="50" charset="-128"/>
                <a:ea typeface="Meiryo UI" panose="020B0604030504040204" pitchFamily="50" charset="-128"/>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ja-JP" altLang="en-US" noProof="0" smtClean="0"/>
              <a:t>マスター テキストの書式設定</a:t>
            </a:r>
          </a:p>
        </p:txBody>
      </p:sp>
      <p:sp>
        <p:nvSpPr>
          <p:cNvPr id="7" name="日付プレースホルダー 6"/>
          <p:cNvSpPr>
            <a:spLocks noGrp="1"/>
          </p:cNvSpPr>
          <p:nvPr>
            <p:ph type="dt" sz="half" idx="10"/>
          </p:nvPr>
        </p:nvSpPr>
        <p:spPr/>
        <p:txBody>
          <a:bodyPr rtlCol="0"/>
          <a:lstStyle>
            <a:lvl1pPr>
              <a:defRPr>
                <a:latin typeface="Meiryo UI" panose="020B0604030504040204" pitchFamily="50" charset="-128"/>
                <a:ea typeface="Meiryo UI" panose="020B0604030504040204" pitchFamily="50" charset="-128"/>
              </a:defRPr>
            </a:lvl1pPr>
          </a:lstStyle>
          <a:p>
            <a:fld id="{85167561-67F9-4611-B357-469F1CFFBB48}" type="datetime4">
              <a:rPr lang="ja-JP" altLang="en-US" smtClean="0"/>
              <a:pPr/>
              <a:t>2018年1月18日</a:t>
            </a:fld>
            <a:endParaRPr lang="en-US" dirty="0"/>
          </a:p>
        </p:txBody>
      </p:sp>
      <p:sp>
        <p:nvSpPr>
          <p:cNvPr id="8" name="フッター プレースホルダー 7"/>
          <p:cNvSpPr>
            <a:spLocks noGrp="1"/>
          </p:cNvSpPr>
          <p:nvPr>
            <p:ph type="ftr" sz="quarter" idx="11"/>
          </p:nvPr>
        </p:nvSpPr>
        <p:spPr/>
        <p:txBody>
          <a:bodyPr rtlCol="0"/>
          <a:lstStyle>
            <a:lvl1pPr>
              <a:defRPr>
                <a:latin typeface="Meiryo UI" panose="020B0604030504040204" pitchFamily="50" charset="-128"/>
                <a:ea typeface="Meiryo UI" panose="020B0604030504040204" pitchFamily="50" charset="-128"/>
              </a:defRPr>
            </a:lvl1pPr>
          </a:lstStyle>
          <a:p>
            <a:r>
              <a:rPr lang="ja-JP" altLang="en-US" noProof="0" dirty="0" smtClean="0"/>
              <a:t>フッターを追加</a:t>
            </a:r>
            <a:endParaRPr lang="ja-JP" altLang="en-US" noProof="0" dirty="0"/>
          </a:p>
        </p:txBody>
      </p:sp>
      <p:sp>
        <p:nvSpPr>
          <p:cNvPr id="9" name="スライド番号プレースホルダー 8"/>
          <p:cNvSpPr>
            <a:spLocks noGrp="1"/>
          </p:cNvSpPr>
          <p:nvPr>
            <p:ph type="sldNum" sz="quarter" idx="12"/>
          </p:nvPr>
        </p:nvSpPr>
        <p:spPr/>
        <p:txBody>
          <a:bodyPr rtlCol="0"/>
          <a:lstStyle>
            <a:lvl1pPr>
              <a:defRPr>
                <a:latin typeface="Meiryo UI" panose="020B0604030504040204" pitchFamily="50" charset="-128"/>
                <a:ea typeface="Meiryo UI" panose="020B0604030504040204" pitchFamily="50" charset="-128"/>
              </a:defRPr>
            </a:lvl1pPr>
          </a:lstStyle>
          <a:p>
            <a:fld id="{A3F31473-23EB-4724-8B59-FE6D21D89FA4}" type="slidenum">
              <a:rPr lang="en-US" altLang="ja-JP" noProof="0" smtClean="0"/>
              <a:pPr/>
              <a:t>‹#›</a:t>
            </a:fld>
            <a:endParaRPr lang="ja-JP" altLang="en-US" noProof="0" dirty="0"/>
          </a:p>
        </p:txBody>
      </p:sp>
    </p:spTree>
    <p:extLst>
      <p:ext uri="{BB962C8B-B14F-4D97-AF65-F5344CB8AC3E}">
        <p14:creationId xmlns:p14="http://schemas.microsoft.com/office/powerpoint/2010/main" val="25047068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段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rtlCol="0"/>
          <a:lstStyle>
            <a:lvl1pPr>
              <a:defRPr>
                <a:latin typeface="ＭＳ 明朝" panose="02020609040205080304" pitchFamily="17" charset="-128"/>
                <a:ea typeface="ＭＳ 明朝" panose="02020609040205080304" pitchFamily="17" charset="-128"/>
              </a:defRPr>
            </a:lvl1pPr>
          </a:lstStyle>
          <a:p>
            <a:pPr rtl="0"/>
            <a:r>
              <a:rPr lang="ja-JP" altLang="en-US" noProof="0" smtClean="0"/>
              <a:t>マスター タイトルの書式設定</a:t>
            </a:r>
            <a:endParaRPr lang="ja-JP" altLang="en-US" noProof="0" dirty="0"/>
          </a:p>
        </p:txBody>
      </p:sp>
      <p:sp>
        <p:nvSpPr>
          <p:cNvPr id="3" name="コンテンツ プレースホルダー 2"/>
          <p:cNvSpPr>
            <a:spLocks noGrp="1"/>
          </p:cNvSpPr>
          <p:nvPr>
            <p:ph sz="half" idx="1" hasCustomPrompt="1"/>
          </p:nvPr>
        </p:nvSpPr>
        <p:spPr>
          <a:xfrm>
            <a:off x="1293813" y="685800"/>
            <a:ext cx="5029200" cy="4191000"/>
          </a:xfrm>
        </p:spPr>
        <p:txBody>
          <a:bodyPr rtlCol="0"/>
          <a:lstStyle>
            <a:lvl1pPr>
              <a:defRPr sz="2800">
                <a:latin typeface="Meiryo UI" panose="020B0604030504040204" pitchFamily="50" charset="-128"/>
                <a:ea typeface="Meiryo UI" panose="020B0604030504040204" pitchFamily="50" charset="-128"/>
              </a:defRPr>
            </a:lvl1pPr>
            <a:lvl2pPr>
              <a:defRPr sz="2400">
                <a:latin typeface="Meiryo UI" panose="020B0604030504040204" pitchFamily="50" charset="-128"/>
                <a:ea typeface="Meiryo UI" panose="020B0604030504040204" pitchFamily="50" charset="-128"/>
              </a:defRPr>
            </a:lvl2pPr>
            <a:lvl3pPr>
              <a:defRPr sz="2000">
                <a:latin typeface="Meiryo UI" panose="020B0604030504040204" pitchFamily="50" charset="-128"/>
                <a:ea typeface="Meiryo UI" panose="020B0604030504040204" pitchFamily="50" charset="-128"/>
              </a:defRPr>
            </a:lvl3pPr>
            <a:lvl4pPr>
              <a:defRPr sz="1800">
                <a:latin typeface="Meiryo UI" panose="020B0604030504040204" pitchFamily="50" charset="-128"/>
                <a:ea typeface="Meiryo UI" panose="020B0604030504040204" pitchFamily="50" charset="-128"/>
              </a:defRPr>
            </a:lvl4pPr>
            <a:lvl5pPr>
              <a:defRPr sz="1800">
                <a:latin typeface="Meiryo UI" panose="020B0604030504040204" pitchFamily="50" charset="-128"/>
                <a:ea typeface="Meiryo UI" panose="020B0604030504040204" pitchFamily="50" charset="-128"/>
              </a:defRPr>
            </a:lvl5pPr>
            <a:lvl6pPr>
              <a:defRPr sz="1800"/>
            </a:lvl6pPr>
            <a:lvl7pPr>
              <a:defRPr sz="1800"/>
            </a:lvl7pPr>
            <a:lvl8pPr>
              <a:defRPr sz="1800"/>
            </a:lvl8pPr>
            <a:lvl9pPr>
              <a:defRPr sz="1800"/>
            </a:lvl9pPr>
          </a:lstStyle>
          <a:p>
            <a:pPr lvl="0" rtl="0"/>
            <a:r>
              <a:rPr lang="ja-JP" altLang="en-US" noProof="0" dirty="0" smtClean="0"/>
              <a:t>クリックしてマスター テキストのスタイルを編集</a:t>
            </a:r>
          </a:p>
          <a:p>
            <a:pPr lvl="1" rtl="0"/>
            <a:r>
              <a:rPr lang="ja-JP" altLang="en-US" noProof="0" dirty="0" smtClean="0"/>
              <a:t>第 </a:t>
            </a:r>
            <a:r>
              <a:rPr lang="en-US" altLang="ja-JP" noProof="0" dirty="0" smtClean="0"/>
              <a:t>2 </a:t>
            </a:r>
            <a:r>
              <a:rPr lang="ja-JP" altLang="en-US" noProof="0" dirty="0" smtClean="0"/>
              <a:t>レベル</a:t>
            </a:r>
          </a:p>
          <a:p>
            <a:pPr lvl="2" rtl="0"/>
            <a:r>
              <a:rPr lang="ja-JP" altLang="en-US" noProof="0" dirty="0" smtClean="0"/>
              <a:t>第 </a:t>
            </a:r>
            <a:r>
              <a:rPr lang="en-US" altLang="ja-JP" noProof="0" dirty="0" smtClean="0"/>
              <a:t>3 </a:t>
            </a:r>
            <a:r>
              <a:rPr lang="ja-JP" altLang="en-US" noProof="0" dirty="0" smtClean="0"/>
              <a:t>レベル</a:t>
            </a:r>
          </a:p>
          <a:p>
            <a:pPr lvl="3" rtl="0"/>
            <a:r>
              <a:rPr lang="ja-JP" altLang="en-US" noProof="0" dirty="0" smtClean="0"/>
              <a:t>第 </a:t>
            </a:r>
            <a:r>
              <a:rPr lang="en-US" altLang="ja-JP" noProof="0" dirty="0" smtClean="0"/>
              <a:t>4 </a:t>
            </a:r>
            <a:r>
              <a:rPr lang="ja-JP" altLang="en-US" noProof="0" dirty="0" smtClean="0"/>
              <a:t>レベル</a:t>
            </a:r>
          </a:p>
          <a:p>
            <a:pPr lvl="4" rtl="0"/>
            <a:r>
              <a:rPr lang="ja-JP" altLang="en-US" noProof="0" dirty="0" smtClean="0"/>
              <a:t>第 </a:t>
            </a:r>
            <a:r>
              <a:rPr lang="en-US" altLang="ja-JP" noProof="0" dirty="0" smtClean="0"/>
              <a:t>5 </a:t>
            </a:r>
            <a:r>
              <a:rPr lang="ja-JP" altLang="en-US" noProof="0" dirty="0" smtClean="0"/>
              <a:t>レベル</a:t>
            </a:r>
            <a:endParaRPr lang="ja-JP" altLang="en-US" noProof="0" dirty="0"/>
          </a:p>
        </p:txBody>
      </p:sp>
      <p:sp>
        <p:nvSpPr>
          <p:cNvPr id="4" name="コンテンツ プレースホルダー 3"/>
          <p:cNvSpPr>
            <a:spLocks noGrp="1"/>
          </p:cNvSpPr>
          <p:nvPr>
            <p:ph sz="half" idx="2" hasCustomPrompt="1"/>
          </p:nvPr>
        </p:nvSpPr>
        <p:spPr>
          <a:xfrm>
            <a:off x="6551614" y="685800"/>
            <a:ext cx="5029199" cy="4191000"/>
          </a:xfrm>
        </p:spPr>
        <p:txBody>
          <a:bodyPr rtlCol="0"/>
          <a:lstStyle>
            <a:lvl1pPr>
              <a:defRPr sz="2800">
                <a:latin typeface="Meiryo UI" panose="020B0604030504040204" pitchFamily="50" charset="-128"/>
                <a:ea typeface="Meiryo UI" panose="020B0604030504040204" pitchFamily="50" charset="-128"/>
              </a:defRPr>
            </a:lvl1pPr>
            <a:lvl2pPr>
              <a:defRPr sz="2400">
                <a:latin typeface="Meiryo UI" panose="020B0604030504040204" pitchFamily="50" charset="-128"/>
                <a:ea typeface="Meiryo UI" panose="020B0604030504040204" pitchFamily="50" charset="-128"/>
              </a:defRPr>
            </a:lvl2pPr>
            <a:lvl3pPr>
              <a:defRPr sz="2000">
                <a:latin typeface="Meiryo UI" panose="020B0604030504040204" pitchFamily="50" charset="-128"/>
                <a:ea typeface="Meiryo UI" panose="020B0604030504040204" pitchFamily="50" charset="-128"/>
              </a:defRPr>
            </a:lvl3pPr>
            <a:lvl4pPr>
              <a:defRPr sz="1800">
                <a:latin typeface="Meiryo UI" panose="020B0604030504040204" pitchFamily="50" charset="-128"/>
                <a:ea typeface="Meiryo UI" panose="020B0604030504040204" pitchFamily="50" charset="-128"/>
              </a:defRPr>
            </a:lvl4pPr>
            <a:lvl5pPr>
              <a:defRPr sz="1800">
                <a:latin typeface="Meiryo UI" panose="020B0604030504040204" pitchFamily="50" charset="-128"/>
                <a:ea typeface="Meiryo UI" panose="020B0604030504040204" pitchFamily="50" charset="-128"/>
              </a:defRPr>
            </a:lvl5pPr>
            <a:lvl6pPr>
              <a:defRPr sz="1800"/>
            </a:lvl6pPr>
            <a:lvl7pPr>
              <a:defRPr sz="1800"/>
            </a:lvl7pPr>
            <a:lvl8pPr>
              <a:defRPr sz="1800"/>
            </a:lvl8pPr>
            <a:lvl9pPr>
              <a:defRPr sz="1800"/>
            </a:lvl9pPr>
          </a:lstStyle>
          <a:p>
            <a:pPr lvl="0" rtl="0"/>
            <a:r>
              <a:rPr lang="ja-JP" altLang="en-US" noProof="0" dirty="0" smtClean="0"/>
              <a:t>クリックしてマスター テキストのスタイルを編集</a:t>
            </a:r>
          </a:p>
          <a:p>
            <a:pPr lvl="1" rtl="0"/>
            <a:r>
              <a:rPr lang="ja-JP" altLang="en-US" noProof="0" dirty="0" smtClean="0"/>
              <a:t>第 </a:t>
            </a:r>
            <a:r>
              <a:rPr lang="en-US" altLang="ja-JP" noProof="0" dirty="0" smtClean="0"/>
              <a:t>2 </a:t>
            </a:r>
            <a:r>
              <a:rPr lang="ja-JP" altLang="en-US" noProof="0" dirty="0" smtClean="0"/>
              <a:t>レベル</a:t>
            </a:r>
          </a:p>
          <a:p>
            <a:pPr lvl="2" rtl="0"/>
            <a:r>
              <a:rPr lang="ja-JP" altLang="en-US" noProof="0" dirty="0" smtClean="0"/>
              <a:t>第 </a:t>
            </a:r>
            <a:r>
              <a:rPr lang="en-US" altLang="ja-JP" noProof="0" dirty="0" smtClean="0"/>
              <a:t>3 </a:t>
            </a:r>
            <a:r>
              <a:rPr lang="ja-JP" altLang="en-US" noProof="0" dirty="0" smtClean="0"/>
              <a:t>レベル</a:t>
            </a:r>
          </a:p>
          <a:p>
            <a:pPr lvl="3" rtl="0"/>
            <a:r>
              <a:rPr lang="ja-JP" altLang="en-US" noProof="0" dirty="0" smtClean="0"/>
              <a:t>第 </a:t>
            </a:r>
            <a:r>
              <a:rPr lang="en-US" altLang="ja-JP" noProof="0" dirty="0" smtClean="0"/>
              <a:t>4 </a:t>
            </a:r>
            <a:r>
              <a:rPr lang="ja-JP" altLang="en-US" noProof="0" dirty="0" smtClean="0"/>
              <a:t>レベル</a:t>
            </a:r>
          </a:p>
          <a:p>
            <a:pPr lvl="4" rtl="0"/>
            <a:r>
              <a:rPr lang="ja-JP" altLang="en-US" noProof="0" dirty="0" smtClean="0"/>
              <a:t>第 </a:t>
            </a:r>
            <a:r>
              <a:rPr lang="en-US" altLang="ja-JP" noProof="0" dirty="0" smtClean="0"/>
              <a:t>5 </a:t>
            </a:r>
            <a:r>
              <a:rPr lang="ja-JP" altLang="en-US" noProof="0" dirty="0" smtClean="0"/>
              <a:t>レベル</a:t>
            </a:r>
            <a:endParaRPr lang="ja-JP" altLang="en-US" noProof="0" dirty="0"/>
          </a:p>
        </p:txBody>
      </p:sp>
      <p:sp>
        <p:nvSpPr>
          <p:cNvPr id="5" name="日付プレースホルダー 4"/>
          <p:cNvSpPr>
            <a:spLocks noGrp="1"/>
          </p:cNvSpPr>
          <p:nvPr>
            <p:ph type="dt" sz="half" idx="10"/>
          </p:nvPr>
        </p:nvSpPr>
        <p:spPr/>
        <p:txBody>
          <a:bodyPr rtlCol="0"/>
          <a:lstStyle>
            <a:lvl1pPr>
              <a:defRPr>
                <a:latin typeface="Meiryo UI" panose="020B0604030504040204" pitchFamily="50" charset="-128"/>
                <a:ea typeface="Meiryo UI" panose="020B0604030504040204" pitchFamily="50" charset="-128"/>
              </a:defRPr>
            </a:lvl1pPr>
          </a:lstStyle>
          <a:p>
            <a:fld id="{F7CAB6E5-9BE0-4B14-88B5-D9D29A841831}" type="datetime4">
              <a:rPr lang="ja-JP" altLang="en-US" smtClean="0"/>
              <a:pPr/>
              <a:t>2018年1月18日</a:t>
            </a:fld>
            <a:endParaRPr lang="en-US" dirty="0"/>
          </a:p>
        </p:txBody>
      </p:sp>
      <p:sp>
        <p:nvSpPr>
          <p:cNvPr id="6" name="フッター プレースホルダー 5"/>
          <p:cNvSpPr>
            <a:spLocks noGrp="1"/>
          </p:cNvSpPr>
          <p:nvPr>
            <p:ph type="ftr" sz="quarter" idx="11"/>
          </p:nvPr>
        </p:nvSpPr>
        <p:spPr/>
        <p:txBody>
          <a:bodyPr rtlCol="0"/>
          <a:lstStyle>
            <a:lvl1pPr>
              <a:defRPr>
                <a:latin typeface="Meiryo UI" panose="020B0604030504040204" pitchFamily="50" charset="-128"/>
                <a:ea typeface="Meiryo UI" panose="020B0604030504040204" pitchFamily="50" charset="-128"/>
              </a:defRPr>
            </a:lvl1pPr>
          </a:lstStyle>
          <a:p>
            <a:r>
              <a:rPr lang="ja-JP" altLang="en-US" noProof="0" dirty="0" smtClean="0"/>
              <a:t>フッターを追加</a:t>
            </a:r>
            <a:endParaRPr lang="ja-JP" altLang="en-US" noProof="0" dirty="0"/>
          </a:p>
        </p:txBody>
      </p:sp>
      <p:sp>
        <p:nvSpPr>
          <p:cNvPr id="7" name="スライド番号プレースホルダー 6"/>
          <p:cNvSpPr>
            <a:spLocks noGrp="1"/>
          </p:cNvSpPr>
          <p:nvPr>
            <p:ph type="sldNum" sz="quarter" idx="12"/>
          </p:nvPr>
        </p:nvSpPr>
        <p:spPr/>
        <p:txBody>
          <a:bodyPr rtlCol="0"/>
          <a:lstStyle>
            <a:lvl1pPr>
              <a:defRPr>
                <a:latin typeface="Meiryo UI" panose="020B0604030504040204" pitchFamily="50" charset="-128"/>
                <a:ea typeface="Meiryo UI" panose="020B0604030504040204" pitchFamily="50" charset="-128"/>
              </a:defRPr>
            </a:lvl1pPr>
          </a:lstStyle>
          <a:p>
            <a:fld id="{A3F31473-23EB-4724-8B59-FE6D21D89FA4}" type="slidenum">
              <a:rPr lang="en-US" altLang="ja-JP" noProof="0" smtClean="0"/>
              <a:pPr/>
              <a:t>‹#›</a:t>
            </a:fld>
            <a:endParaRPr lang="ja-JP" altLang="en-US" noProof="0" dirty="0"/>
          </a:p>
        </p:txBody>
      </p:sp>
    </p:spTree>
    <p:extLst>
      <p:ext uri="{BB962C8B-B14F-4D97-AF65-F5344CB8AC3E}">
        <p14:creationId xmlns:p14="http://schemas.microsoft.com/office/powerpoint/2010/main" val="11220764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609441" y="5105400"/>
            <a:ext cx="10971372" cy="1066800"/>
          </a:xfrm>
        </p:spPr>
        <p:txBody>
          <a:bodyPr rtlCol="0"/>
          <a:lstStyle>
            <a:lvl1pPr>
              <a:defRPr>
                <a:latin typeface="ＭＳ 明朝" panose="02020609040205080304" pitchFamily="17" charset="-128"/>
                <a:ea typeface="ＭＳ 明朝" panose="02020609040205080304" pitchFamily="17" charset="-128"/>
              </a:defRPr>
            </a:lvl1pPr>
          </a:lstStyle>
          <a:p>
            <a:pPr rtl="0"/>
            <a:r>
              <a:rPr lang="ja-JP" altLang="en-US" noProof="0" smtClean="0"/>
              <a:t>マスター タイトルの書式設定</a:t>
            </a:r>
            <a:endParaRPr lang="ja-JP" altLang="en-US" noProof="0" dirty="0"/>
          </a:p>
        </p:txBody>
      </p:sp>
      <p:sp>
        <p:nvSpPr>
          <p:cNvPr id="3" name="テキスト プレースホルダー 2"/>
          <p:cNvSpPr>
            <a:spLocks noGrp="1"/>
          </p:cNvSpPr>
          <p:nvPr>
            <p:ph type="body" idx="1"/>
          </p:nvPr>
        </p:nvSpPr>
        <p:spPr>
          <a:xfrm>
            <a:off x="1293664" y="685800"/>
            <a:ext cx="5029200" cy="990600"/>
          </a:xfrm>
        </p:spPr>
        <p:txBody>
          <a:bodyPr rtlCol="0" anchor="ctr">
            <a:normAutofit/>
          </a:bodyPr>
          <a:lstStyle>
            <a:lvl1pPr marL="0" indent="0">
              <a:spcBef>
                <a:spcPts val="0"/>
              </a:spcBef>
              <a:buNone/>
              <a:defRPr sz="3200" b="0">
                <a:latin typeface="Meiryo UI" panose="020B0604030504040204" pitchFamily="50" charset="-128"/>
                <a:ea typeface="Meiryo UI" panose="020B0604030504040204" pitchFamily="50" charset="-12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ja-JP" altLang="en-US" noProof="0" smtClean="0"/>
              <a:t>マスター テキストの書式設定</a:t>
            </a:r>
          </a:p>
        </p:txBody>
      </p:sp>
      <p:sp>
        <p:nvSpPr>
          <p:cNvPr id="4" name="コンテンツ プレースホルダー 3"/>
          <p:cNvSpPr>
            <a:spLocks noGrp="1"/>
          </p:cNvSpPr>
          <p:nvPr>
            <p:ph sz="half" idx="2" hasCustomPrompt="1"/>
          </p:nvPr>
        </p:nvSpPr>
        <p:spPr>
          <a:xfrm>
            <a:off x="1293664" y="1752600"/>
            <a:ext cx="5029200" cy="3200400"/>
          </a:xfrm>
        </p:spPr>
        <p:txBody>
          <a:bodyPr rtlCol="0"/>
          <a:lstStyle>
            <a:lvl1pPr>
              <a:defRPr sz="2400">
                <a:latin typeface="Meiryo UI" panose="020B0604030504040204" pitchFamily="50" charset="-128"/>
                <a:ea typeface="Meiryo UI" panose="020B0604030504040204" pitchFamily="50" charset="-128"/>
              </a:defRPr>
            </a:lvl1pPr>
            <a:lvl2pPr>
              <a:defRPr sz="2000">
                <a:latin typeface="Meiryo UI" panose="020B0604030504040204" pitchFamily="50" charset="-128"/>
                <a:ea typeface="Meiryo UI" panose="020B0604030504040204" pitchFamily="50" charset="-128"/>
              </a:defRPr>
            </a:lvl2pPr>
            <a:lvl3pPr>
              <a:defRPr sz="1800">
                <a:latin typeface="Meiryo UI" panose="020B0604030504040204" pitchFamily="50" charset="-128"/>
                <a:ea typeface="Meiryo UI" panose="020B0604030504040204" pitchFamily="50" charset="-128"/>
              </a:defRPr>
            </a:lvl3pPr>
            <a:lvl4pPr>
              <a:defRPr sz="1600">
                <a:latin typeface="Meiryo UI" panose="020B0604030504040204" pitchFamily="50" charset="-128"/>
                <a:ea typeface="Meiryo UI" panose="020B0604030504040204" pitchFamily="50" charset="-128"/>
              </a:defRPr>
            </a:lvl4pPr>
            <a:lvl5pPr>
              <a:defRPr sz="1600">
                <a:latin typeface="Meiryo UI" panose="020B0604030504040204" pitchFamily="50" charset="-128"/>
                <a:ea typeface="Meiryo UI" panose="020B0604030504040204" pitchFamily="50" charset="-128"/>
              </a:defRPr>
            </a:lvl5pPr>
            <a:lvl6pPr>
              <a:defRPr sz="1600"/>
            </a:lvl6pPr>
            <a:lvl7pPr>
              <a:defRPr sz="1600"/>
            </a:lvl7pPr>
            <a:lvl8pPr>
              <a:defRPr sz="1600"/>
            </a:lvl8pPr>
            <a:lvl9pPr>
              <a:defRPr sz="1600"/>
            </a:lvl9pPr>
          </a:lstStyle>
          <a:p>
            <a:pPr lvl="0" rtl="0"/>
            <a:r>
              <a:rPr lang="ja-JP" altLang="en-US" noProof="0" dirty="0" smtClean="0"/>
              <a:t>クリックしてマスター テキストのスタイルを編集</a:t>
            </a:r>
          </a:p>
          <a:p>
            <a:pPr lvl="1" rtl="0"/>
            <a:r>
              <a:rPr lang="ja-JP" altLang="en-US" noProof="0" dirty="0" smtClean="0"/>
              <a:t>第 </a:t>
            </a:r>
            <a:r>
              <a:rPr lang="en-US" altLang="ja-JP" noProof="0" dirty="0" smtClean="0"/>
              <a:t>2 </a:t>
            </a:r>
            <a:r>
              <a:rPr lang="ja-JP" altLang="en-US" noProof="0" dirty="0" smtClean="0"/>
              <a:t>レベル</a:t>
            </a:r>
          </a:p>
          <a:p>
            <a:pPr lvl="2" rtl="0"/>
            <a:r>
              <a:rPr lang="ja-JP" altLang="en-US" noProof="0" dirty="0" smtClean="0"/>
              <a:t>第 </a:t>
            </a:r>
            <a:r>
              <a:rPr lang="en-US" altLang="ja-JP" noProof="0" dirty="0" smtClean="0"/>
              <a:t>3 </a:t>
            </a:r>
            <a:r>
              <a:rPr lang="ja-JP" altLang="en-US" noProof="0" dirty="0" smtClean="0"/>
              <a:t>レベル</a:t>
            </a:r>
          </a:p>
          <a:p>
            <a:pPr lvl="3" rtl="0"/>
            <a:r>
              <a:rPr lang="ja-JP" altLang="en-US" noProof="0" dirty="0" smtClean="0"/>
              <a:t>第 </a:t>
            </a:r>
            <a:r>
              <a:rPr lang="en-US" altLang="ja-JP" noProof="0" dirty="0" smtClean="0"/>
              <a:t>4 </a:t>
            </a:r>
            <a:r>
              <a:rPr lang="ja-JP" altLang="en-US" noProof="0" dirty="0" smtClean="0"/>
              <a:t>レベル</a:t>
            </a:r>
          </a:p>
          <a:p>
            <a:pPr lvl="4" rtl="0"/>
            <a:r>
              <a:rPr lang="ja-JP" altLang="en-US" noProof="0" dirty="0" smtClean="0"/>
              <a:t>第 </a:t>
            </a:r>
            <a:r>
              <a:rPr lang="en-US" altLang="ja-JP" noProof="0" dirty="0" smtClean="0"/>
              <a:t>5 </a:t>
            </a:r>
            <a:r>
              <a:rPr lang="ja-JP" altLang="en-US" noProof="0" dirty="0" smtClean="0"/>
              <a:t>レベル</a:t>
            </a:r>
            <a:endParaRPr lang="ja-JP" altLang="en-US" noProof="0" dirty="0"/>
          </a:p>
        </p:txBody>
      </p:sp>
      <p:sp>
        <p:nvSpPr>
          <p:cNvPr id="5" name="テキスト プレースホルダー 4"/>
          <p:cNvSpPr>
            <a:spLocks noGrp="1"/>
          </p:cNvSpPr>
          <p:nvPr>
            <p:ph type="body" sz="quarter" idx="3"/>
          </p:nvPr>
        </p:nvSpPr>
        <p:spPr>
          <a:xfrm>
            <a:off x="6551613" y="685800"/>
            <a:ext cx="5029200" cy="990600"/>
          </a:xfrm>
        </p:spPr>
        <p:txBody>
          <a:bodyPr rtlCol="0" anchor="ctr">
            <a:normAutofit/>
          </a:bodyPr>
          <a:lstStyle>
            <a:lvl1pPr marL="0" indent="0">
              <a:spcBef>
                <a:spcPts val="0"/>
              </a:spcBef>
              <a:buNone/>
              <a:defRPr sz="3200" b="0">
                <a:latin typeface="Meiryo UI" panose="020B0604030504040204" pitchFamily="50" charset="-128"/>
                <a:ea typeface="Meiryo UI" panose="020B0604030504040204" pitchFamily="50" charset="-12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ja-JP" altLang="en-US" noProof="0" smtClean="0"/>
              <a:t>マスター テキストの書式設定</a:t>
            </a:r>
          </a:p>
        </p:txBody>
      </p:sp>
      <p:sp>
        <p:nvSpPr>
          <p:cNvPr id="6" name="コンテンツ プレースホルダー 5"/>
          <p:cNvSpPr>
            <a:spLocks noGrp="1"/>
          </p:cNvSpPr>
          <p:nvPr>
            <p:ph sz="quarter" idx="4" hasCustomPrompt="1"/>
          </p:nvPr>
        </p:nvSpPr>
        <p:spPr>
          <a:xfrm>
            <a:off x="6550025" y="1752600"/>
            <a:ext cx="5029200" cy="3200400"/>
          </a:xfrm>
        </p:spPr>
        <p:txBody>
          <a:bodyPr rtlCol="0"/>
          <a:lstStyle>
            <a:lvl1pPr>
              <a:defRPr sz="2400">
                <a:latin typeface="Meiryo UI" panose="020B0604030504040204" pitchFamily="50" charset="-128"/>
                <a:ea typeface="Meiryo UI" panose="020B0604030504040204" pitchFamily="50" charset="-128"/>
              </a:defRPr>
            </a:lvl1pPr>
            <a:lvl2pPr>
              <a:defRPr sz="2000">
                <a:latin typeface="Meiryo UI" panose="020B0604030504040204" pitchFamily="50" charset="-128"/>
                <a:ea typeface="Meiryo UI" panose="020B0604030504040204" pitchFamily="50" charset="-128"/>
              </a:defRPr>
            </a:lvl2pPr>
            <a:lvl3pPr>
              <a:defRPr sz="1800">
                <a:latin typeface="Meiryo UI" panose="020B0604030504040204" pitchFamily="50" charset="-128"/>
                <a:ea typeface="Meiryo UI" panose="020B0604030504040204" pitchFamily="50" charset="-128"/>
              </a:defRPr>
            </a:lvl3pPr>
            <a:lvl4pPr>
              <a:defRPr sz="1600">
                <a:latin typeface="Meiryo UI" panose="020B0604030504040204" pitchFamily="50" charset="-128"/>
                <a:ea typeface="Meiryo UI" panose="020B0604030504040204" pitchFamily="50" charset="-128"/>
              </a:defRPr>
            </a:lvl4pPr>
            <a:lvl5pPr>
              <a:defRPr sz="1600">
                <a:latin typeface="Meiryo UI" panose="020B0604030504040204" pitchFamily="50" charset="-128"/>
                <a:ea typeface="Meiryo UI" panose="020B0604030504040204" pitchFamily="50" charset="-128"/>
              </a:defRPr>
            </a:lvl5pPr>
            <a:lvl6pPr>
              <a:defRPr sz="1600"/>
            </a:lvl6pPr>
            <a:lvl7pPr>
              <a:defRPr sz="1600"/>
            </a:lvl7pPr>
            <a:lvl8pPr>
              <a:defRPr sz="1600"/>
            </a:lvl8pPr>
            <a:lvl9pPr>
              <a:defRPr sz="1600"/>
            </a:lvl9pPr>
          </a:lstStyle>
          <a:p>
            <a:pPr lvl="0" rtl="0"/>
            <a:r>
              <a:rPr lang="ja-JP" altLang="en-US" noProof="0" dirty="0" smtClean="0"/>
              <a:t>クリックしてマスター テキストのスタイルを編集</a:t>
            </a:r>
          </a:p>
          <a:p>
            <a:pPr lvl="1" rtl="0"/>
            <a:r>
              <a:rPr lang="ja-JP" altLang="en-US" noProof="0" dirty="0" smtClean="0"/>
              <a:t>第 </a:t>
            </a:r>
            <a:r>
              <a:rPr lang="en-US" altLang="ja-JP" noProof="0" dirty="0" smtClean="0"/>
              <a:t>2 </a:t>
            </a:r>
            <a:r>
              <a:rPr lang="ja-JP" altLang="en-US" noProof="0" dirty="0" smtClean="0"/>
              <a:t>レベル</a:t>
            </a:r>
          </a:p>
          <a:p>
            <a:pPr lvl="2" rtl="0"/>
            <a:r>
              <a:rPr lang="ja-JP" altLang="en-US" noProof="0" dirty="0" smtClean="0"/>
              <a:t>第 </a:t>
            </a:r>
            <a:r>
              <a:rPr lang="en-US" altLang="ja-JP" noProof="0" dirty="0" smtClean="0"/>
              <a:t>3 </a:t>
            </a:r>
            <a:r>
              <a:rPr lang="ja-JP" altLang="en-US" noProof="0" dirty="0" smtClean="0"/>
              <a:t>レベル</a:t>
            </a:r>
          </a:p>
          <a:p>
            <a:pPr lvl="3" rtl="0"/>
            <a:r>
              <a:rPr lang="ja-JP" altLang="en-US" noProof="0" dirty="0" smtClean="0"/>
              <a:t>第 </a:t>
            </a:r>
            <a:r>
              <a:rPr lang="en-US" altLang="ja-JP" noProof="0" dirty="0" smtClean="0"/>
              <a:t>4 </a:t>
            </a:r>
            <a:r>
              <a:rPr lang="ja-JP" altLang="en-US" noProof="0" dirty="0" smtClean="0"/>
              <a:t>レベル</a:t>
            </a:r>
          </a:p>
          <a:p>
            <a:pPr lvl="4" rtl="0"/>
            <a:r>
              <a:rPr lang="ja-JP" altLang="en-US" noProof="0" dirty="0" smtClean="0"/>
              <a:t>第 </a:t>
            </a:r>
            <a:r>
              <a:rPr lang="en-US" altLang="ja-JP" noProof="0" dirty="0" smtClean="0"/>
              <a:t>5 </a:t>
            </a:r>
            <a:r>
              <a:rPr lang="ja-JP" altLang="en-US" noProof="0" dirty="0" smtClean="0"/>
              <a:t>レベル</a:t>
            </a:r>
            <a:endParaRPr lang="ja-JP" altLang="en-US" noProof="0" dirty="0"/>
          </a:p>
        </p:txBody>
      </p:sp>
      <p:sp>
        <p:nvSpPr>
          <p:cNvPr id="7" name="日付プレースホルダー 6"/>
          <p:cNvSpPr>
            <a:spLocks noGrp="1"/>
          </p:cNvSpPr>
          <p:nvPr>
            <p:ph type="dt" sz="half" idx="10"/>
          </p:nvPr>
        </p:nvSpPr>
        <p:spPr/>
        <p:txBody>
          <a:bodyPr rtlCol="0"/>
          <a:lstStyle>
            <a:lvl1pPr>
              <a:defRPr>
                <a:latin typeface="Meiryo UI" panose="020B0604030504040204" pitchFamily="50" charset="-128"/>
                <a:ea typeface="Meiryo UI" panose="020B0604030504040204" pitchFamily="50" charset="-128"/>
              </a:defRPr>
            </a:lvl1pPr>
          </a:lstStyle>
          <a:p>
            <a:fld id="{4B6DAD94-DDB4-49DB-83A2-91E6A707FC71}" type="datetime4">
              <a:rPr lang="ja-JP" altLang="en-US" smtClean="0"/>
              <a:pPr/>
              <a:t>2018年1月18日</a:t>
            </a:fld>
            <a:endParaRPr lang="en-US" dirty="0"/>
          </a:p>
        </p:txBody>
      </p:sp>
      <p:sp>
        <p:nvSpPr>
          <p:cNvPr id="8" name="フッター プレースホルダー 7"/>
          <p:cNvSpPr>
            <a:spLocks noGrp="1"/>
          </p:cNvSpPr>
          <p:nvPr>
            <p:ph type="ftr" sz="quarter" idx="11"/>
          </p:nvPr>
        </p:nvSpPr>
        <p:spPr/>
        <p:txBody>
          <a:bodyPr rtlCol="0"/>
          <a:lstStyle>
            <a:lvl1pPr>
              <a:defRPr>
                <a:latin typeface="Meiryo UI" panose="020B0604030504040204" pitchFamily="50" charset="-128"/>
                <a:ea typeface="Meiryo UI" panose="020B0604030504040204" pitchFamily="50" charset="-128"/>
              </a:defRPr>
            </a:lvl1pPr>
          </a:lstStyle>
          <a:p>
            <a:r>
              <a:rPr lang="ja-JP" altLang="en-US" noProof="0" dirty="0" smtClean="0"/>
              <a:t>フッターを追加</a:t>
            </a:r>
            <a:endParaRPr lang="ja-JP" altLang="en-US" noProof="0" dirty="0"/>
          </a:p>
        </p:txBody>
      </p:sp>
      <p:sp>
        <p:nvSpPr>
          <p:cNvPr id="9" name="スライド番号プレースホルダー 8"/>
          <p:cNvSpPr>
            <a:spLocks noGrp="1"/>
          </p:cNvSpPr>
          <p:nvPr>
            <p:ph type="sldNum" sz="quarter" idx="12"/>
          </p:nvPr>
        </p:nvSpPr>
        <p:spPr/>
        <p:txBody>
          <a:bodyPr rtlCol="0"/>
          <a:lstStyle>
            <a:lvl1pPr>
              <a:defRPr>
                <a:latin typeface="Meiryo UI" panose="020B0604030504040204" pitchFamily="50" charset="-128"/>
                <a:ea typeface="Meiryo UI" panose="020B0604030504040204" pitchFamily="50" charset="-128"/>
              </a:defRPr>
            </a:lvl1pPr>
          </a:lstStyle>
          <a:p>
            <a:fld id="{A3F31473-23EB-4724-8B59-FE6D21D89FA4}" type="slidenum">
              <a:rPr lang="en-US" altLang="ja-JP" noProof="0" smtClean="0"/>
              <a:pPr/>
              <a:t>‹#›</a:t>
            </a:fld>
            <a:endParaRPr lang="ja-JP" altLang="en-US" noProof="0" dirty="0"/>
          </a:p>
        </p:txBody>
      </p:sp>
    </p:spTree>
    <p:extLst>
      <p:ext uri="{BB962C8B-B14F-4D97-AF65-F5344CB8AC3E}">
        <p14:creationId xmlns:p14="http://schemas.microsoft.com/office/powerpoint/2010/main" val="35648093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rtlCol="0"/>
          <a:lstStyle>
            <a:lvl1pPr>
              <a:defRPr>
                <a:latin typeface="ＭＳ 明朝" panose="02020609040205080304" pitchFamily="17" charset="-128"/>
                <a:ea typeface="ＭＳ 明朝" panose="02020609040205080304" pitchFamily="17" charset="-128"/>
              </a:defRPr>
            </a:lvl1pPr>
          </a:lstStyle>
          <a:p>
            <a:pPr rtl="0"/>
            <a:r>
              <a:rPr lang="ja-JP" altLang="en-US" noProof="0" smtClean="0"/>
              <a:t>マスター タイトルの書式設定</a:t>
            </a:r>
            <a:endParaRPr lang="ja-JP" altLang="en-US" noProof="0" dirty="0"/>
          </a:p>
        </p:txBody>
      </p:sp>
      <p:sp>
        <p:nvSpPr>
          <p:cNvPr id="3" name="日付プレースホルダー 2"/>
          <p:cNvSpPr>
            <a:spLocks noGrp="1"/>
          </p:cNvSpPr>
          <p:nvPr>
            <p:ph type="dt" sz="half" idx="10"/>
          </p:nvPr>
        </p:nvSpPr>
        <p:spPr/>
        <p:txBody>
          <a:bodyPr rtlCol="0"/>
          <a:lstStyle>
            <a:lvl1pPr>
              <a:defRPr>
                <a:latin typeface="Meiryo UI" panose="020B0604030504040204" pitchFamily="50" charset="-128"/>
                <a:ea typeface="Meiryo UI" panose="020B0604030504040204" pitchFamily="50" charset="-128"/>
              </a:defRPr>
            </a:lvl1pPr>
          </a:lstStyle>
          <a:p>
            <a:fld id="{047E4943-06BF-4028-A3A8-2DFFC7ACE87C}" type="datetime4">
              <a:rPr lang="ja-JP" altLang="en-US" smtClean="0"/>
              <a:pPr/>
              <a:t>2018年1月18日</a:t>
            </a:fld>
            <a:endParaRPr lang="en-US" dirty="0"/>
          </a:p>
        </p:txBody>
      </p:sp>
      <p:sp>
        <p:nvSpPr>
          <p:cNvPr id="4" name="フッター プレースホルダー 3"/>
          <p:cNvSpPr>
            <a:spLocks noGrp="1"/>
          </p:cNvSpPr>
          <p:nvPr>
            <p:ph type="ftr" sz="quarter" idx="11"/>
          </p:nvPr>
        </p:nvSpPr>
        <p:spPr/>
        <p:txBody>
          <a:bodyPr rtlCol="0"/>
          <a:lstStyle>
            <a:lvl1pPr>
              <a:defRPr>
                <a:latin typeface="Meiryo UI" panose="020B0604030504040204" pitchFamily="50" charset="-128"/>
                <a:ea typeface="Meiryo UI" panose="020B0604030504040204" pitchFamily="50" charset="-128"/>
              </a:defRPr>
            </a:lvl1pPr>
          </a:lstStyle>
          <a:p>
            <a:r>
              <a:rPr lang="ja-JP" altLang="en-US" smtClean="0"/>
              <a:t>フッターを追加</a:t>
            </a:r>
            <a:endParaRPr lang="ja-JP" altLang="en-US" dirty="0"/>
          </a:p>
        </p:txBody>
      </p:sp>
      <p:sp>
        <p:nvSpPr>
          <p:cNvPr id="5" name="スライド番号プレースホルダー 4"/>
          <p:cNvSpPr>
            <a:spLocks noGrp="1"/>
          </p:cNvSpPr>
          <p:nvPr>
            <p:ph type="sldNum" sz="quarter" idx="12"/>
          </p:nvPr>
        </p:nvSpPr>
        <p:spPr/>
        <p:txBody>
          <a:bodyPr rtlCol="0"/>
          <a:lstStyle>
            <a:lvl1pPr>
              <a:defRPr>
                <a:latin typeface="Meiryo UI" panose="020B0604030504040204" pitchFamily="50" charset="-128"/>
                <a:ea typeface="Meiryo UI" panose="020B0604030504040204" pitchFamily="50" charset="-128"/>
              </a:defRPr>
            </a:lvl1pPr>
          </a:lstStyle>
          <a:p>
            <a:fld id="{A3F31473-23EB-4724-8B59-FE6D21D89FA4}" type="slidenum">
              <a:rPr lang="en-US" altLang="ja-JP" smtClean="0"/>
              <a:pPr/>
              <a:t>‹#›</a:t>
            </a:fld>
            <a:endParaRPr lang="ja-JP" altLang="en-US" dirty="0"/>
          </a:p>
        </p:txBody>
      </p:sp>
    </p:spTree>
    <p:extLst>
      <p:ext uri="{BB962C8B-B14F-4D97-AF65-F5344CB8AC3E}">
        <p14:creationId xmlns:p14="http://schemas.microsoft.com/office/powerpoint/2010/main" val="30823653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rtlCol="0"/>
          <a:lstStyle/>
          <a:p>
            <a:pPr rtl="0"/>
            <a:fld id="{0111565F-E623-4806-935B-DA6896F0F9CA}" type="datetime4">
              <a:rPr lang="ja-JP" altLang="en-US" smtClean="0"/>
              <a:t>2018年1月18日</a:t>
            </a:fld>
            <a:endParaRPr lang="en-US" dirty="0"/>
          </a:p>
        </p:txBody>
      </p:sp>
      <p:sp>
        <p:nvSpPr>
          <p:cNvPr id="3" name="フッター プレースホルダー 2"/>
          <p:cNvSpPr>
            <a:spLocks noGrp="1"/>
          </p:cNvSpPr>
          <p:nvPr>
            <p:ph type="ftr" sz="quarter" idx="11"/>
          </p:nvPr>
        </p:nvSpPr>
        <p:spPr/>
        <p:txBody>
          <a:bodyPr rtlCol="0"/>
          <a:lstStyle/>
          <a:p>
            <a:pPr rtl="0"/>
            <a:r>
              <a:rPr lang="ja-JP" altLang="en-US" noProof="0" dirty="0" smtClean="0"/>
              <a:t>フッターを追加</a:t>
            </a:r>
            <a:endParaRPr lang="ja-JP" altLang="en-US" noProof="0" dirty="0"/>
          </a:p>
        </p:txBody>
      </p:sp>
      <p:sp>
        <p:nvSpPr>
          <p:cNvPr id="4" name="スライド番号プレースホルダー 3"/>
          <p:cNvSpPr>
            <a:spLocks noGrp="1"/>
          </p:cNvSpPr>
          <p:nvPr>
            <p:ph type="sldNum" sz="quarter" idx="12"/>
          </p:nvPr>
        </p:nvSpPr>
        <p:spPr/>
        <p:txBody>
          <a:bodyPr rtlCol="0"/>
          <a:lstStyle/>
          <a:p>
            <a:pPr rtl="0"/>
            <a:fld id="{A3F31473-23EB-4724-8B59-FE6D21D89FA4}" type="slidenum">
              <a:rPr lang="en-US" altLang="ja-JP" noProof="0" smtClean="0"/>
              <a:t>‹#›</a:t>
            </a:fld>
            <a:endParaRPr lang="ja-JP" altLang="en-US" noProof="0" dirty="0"/>
          </a:p>
        </p:txBody>
      </p:sp>
    </p:spTree>
    <p:extLst>
      <p:ext uri="{BB962C8B-B14F-4D97-AF65-F5344CB8AC3E}">
        <p14:creationId xmlns:p14="http://schemas.microsoft.com/office/powerpoint/2010/main" val="2448483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キャプション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608014" y="685800"/>
            <a:ext cx="3962400" cy="4648200"/>
          </a:xfrm>
        </p:spPr>
        <p:txBody>
          <a:bodyPr rtlCol="0" anchor="b">
            <a:noAutofit/>
          </a:bodyPr>
          <a:lstStyle>
            <a:lvl1pPr algn="l">
              <a:defRPr sz="3600" b="0"/>
            </a:lvl1pPr>
          </a:lstStyle>
          <a:p>
            <a:pPr rtl="0"/>
            <a:r>
              <a:rPr lang="ja-JP" altLang="en-US" noProof="0" smtClean="0"/>
              <a:t>マスター タイトルの書式設定</a:t>
            </a:r>
            <a:endParaRPr lang="ja-JP" altLang="en-US" noProof="0" dirty="0"/>
          </a:p>
        </p:txBody>
      </p:sp>
      <p:sp>
        <p:nvSpPr>
          <p:cNvPr id="4" name="テキスト プレースホルダー 3"/>
          <p:cNvSpPr>
            <a:spLocks noGrp="1"/>
          </p:cNvSpPr>
          <p:nvPr>
            <p:ph type="body" sz="half" idx="2"/>
          </p:nvPr>
        </p:nvSpPr>
        <p:spPr>
          <a:xfrm>
            <a:off x="608013" y="5410200"/>
            <a:ext cx="3962400" cy="762000"/>
          </a:xfrm>
        </p:spPr>
        <p:txBody>
          <a:bodyPr rtlCol="0">
            <a:normAutofit/>
          </a:bodyPr>
          <a:lstStyle>
            <a:lvl1pPr marL="0" indent="0">
              <a:spcBef>
                <a:spcPts val="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ja-JP" altLang="en-US" noProof="0" smtClean="0"/>
              <a:t>マスター テキストの書式設定</a:t>
            </a:r>
          </a:p>
        </p:txBody>
      </p:sp>
      <p:sp>
        <p:nvSpPr>
          <p:cNvPr id="3" name="コンテンツ プレースホルダー 2"/>
          <p:cNvSpPr>
            <a:spLocks noGrp="1"/>
          </p:cNvSpPr>
          <p:nvPr>
            <p:ph idx="1" hasCustomPrompt="1"/>
          </p:nvPr>
        </p:nvSpPr>
        <p:spPr>
          <a:xfrm>
            <a:off x="4875212" y="685800"/>
            <a:ext cx="6704171" cy="5486400"/>
          </a:xfrm>
        </p:spPr>
        <p:txBody>
          <a:bodyPr rtlCol="0">
            <a:normAutofit/>
          </a:bodyPr>
          <a:lstStyle>
            <a:lvl1pPr>
              <a:defRPr sz="2800"/>
            </a:lvl1pPr>
            <a:lvl2pPr>
              <a:defRPr sz="2400"/>
            </a:lvl2pPr>
            <a:lvl3pPr>
              <a:defRPr sz="2000"/>
            </a:lvl3pPr>
            <a:lvl4pPr>
              <a:defRPr sz="1800"/>
            </a:lvl4pPr>
            <a:lvl5pPr>
              <a:defRPr sz="1800"/>
            </a:lvl5pPr>
            <a:lvl6pPr>
              <a:defRPr sz="1800" baseline="0"/>
            </a:lvl6pPr>
            <a:lvl7pPr>
              <a:defRPr sz="1800" baseline="0"/>
            </a:lvl7pPr>
            <a:lvl8pPr>
              <a:defRPr sz="1800" baseline="0"/>
            </a:lvl8pPr>
            <a:lvl9pPr>
              <a:defRPr sz="1800" baseline="0"/>
            </a:lvl9pPr>
          </a:lstStyle>
          <a:p>
            <a:pPr lvl="0" rtl="0"/>
            <a:r>
              <a:rPr lang="ja-JP" altLang="en-US" noProof="0" dirty="0" smtClean="0"/>
              <a:t>クリックしてマスター テキストのスタイルを編集</a:t>
            </a:r>
          </a:p>
          <a:p>
            <a:pPr lvl="1" rtl="0"/>
            <a:r>
              <a:rPr lang="ja-JP" altLang="en-US" noProof="0" dirty="0" smtClean="0"/>
              <a:t>第 </a:t>
            </a:r>
            <a:r>
              <a:rPr lang="en-US" altLang="ja-JP" noProof="0" dirty="0" smtClean="0"/>
              <a:t>2 </a:t>
            </a:r>
            <a:r>
              <a:rPr lang="ja-JP" altLang="en-US" noProof="0" dirty="0" smtClean="0"/>
              <a:t>レベル</a:t>
            </a:r>
          </a:p>
          <a:p>
            <a:pPr lvl="2" rtl="0"/>
            <a:r>
              <a:rPr lang="ja-JP" altLang="en-US" noProof="0" dirty="0" smtClean="0"/>
              <a:t>第 </a:t>
            </a:r>
            <a:r>
              <a:rPr lang="en-US" altLang="ja-JP" noProof="0" dirty="0" smtClean="0"/>
              <a:t>3 </a:t>
            </a:r>
            <a:r>
              <a:rPr lang="ja-JP" altLang="en-US" noProof="0" dirty="0" smtClean="0"/>
              <a:t>レベル</a:t>
            </a:r>
          </a:p>
          <a:p>
            <a:pPr lvl="3" rtl="0"/>
            <a:r>
              <a:rPr lang="ja-JP" altLang="en-US" noProof="0" dirty="0" smtClean="0"/>
              <a:t>第 </a:t>
            </a:r>
            <a:r>
              <a:rPr lang="en-US" altLang="ja-JP" noProof="0" dirty="0" smtClean="0"/>
              <a:t>4 </a:t>
            </a:r>
            <a:r>
              <a:rPr lang="ja-JP" altLang="en-US" noProof="0" dirty="0" smtClean="0"/>
              <a:t>レベル</a:t>
            </a:r>
          </a:p>
          <a:p>
            <a:pPr lvl="4" rtl="0"/>
            <a:r>
              <a:rPr lang="ja-JP" altLang="en-US" noProof="0" dirty="0" smtClean="0"/>
              <a:t>第 </a:t>
            </a:r>
            <a:r>
              <a:rPr lang="en-US" altLang="ja-JP" noProof="0" dirty="0" smtClean="0"/>
              <a:t>5 </a:t>
            </a:r>
            <a:r>
              <a:rPr lang="ja-JP" altLang="en-US" noProof="0" dirty="0" smtClean="0"/>
              <a:t>レベル</a:t>
            </a:r>
            <a:endParaRPr lang="ja-JP" altLang="en-US" noProof="0" dirty="0"/>
          </a:p>
        </p:txBody>
      </p:sp>
      <p:sp>
        <p:nvSpPr>
          <p:cNvPr id="5" name="日付プレースホルダー 4"/>
          <p:cNvSpPr>
            <a:spLocks noGrp="1"/>
          </p:cNvSpPr>
          <p:nvPr>
            <p:ph type="dt" sz="half" idx="10"/>
          </p:nvPr>
        </p:nvSpPr>
        <p:spPr/>
        <p:txBody>
          <a:bodyPr rtlCol="0"/>
          <a:lstStyle/>
          <a:p>
            <a:pPr rtl="0"/>
            <a:fld id="{A05AA4E6-2D04-419E-A399-A678C35CCAD8}" type="datetime4">
              <a:rPr lang="ja-JP" altLang="en-US" smtClean="0"/>
              <a:t>2018年1月18日</a:t>
            </a:fld>
            <a:endParaRPr lang="en-US" dirty="0"/>
          </a:p>
        </p:txBody>
      </p:sp>
      <p:sp>
        <p:nvSpPr>
          <p:cNvPr id="6" name="フッター プレースホルダー 5"/>
          <p:cNvSpPr>
            <a:spLocks noGrp="1"/>
          </p:cNvSpPr>
          <p:nvPr>
            <p:ph type="ftr" sz="quarter" idx="11"/>
          </p:nvPr>
        </p:nvSpPr>
        <p:spPr/>
        <p:txBody>
          <a:bodyPr rtlCol="0"/>
          <a:lstStyle/>
          <a:p>
            <a:pPr rtl="0"/>
            <a:r>
              <a:rPr lang="ja-JP" altLang="en-US" noProof="0" dirty="0" smtClean="0"/>
              <a:t>フッターを追加</a:t>
            </a:r>
            <a:endParaRPr lang="ja-JP" altLang="en-US" noProof="0" dirty="0"/>
          </a:p>
        </p:txBody>
      </p:sp>
      <p:sp>
        <p:nvSpPr>
          <p:cNvPr id="7" name="スライド番号プレースホルダー 6"/>
          <p:cNvSpPr>
            <a:spLocks noGrp="1"/>
          </p:cNvSpPr>
          <p:nvPr>
            <p:ph type="sldNum" sz="quarter" idx="12"/>
          </p:nvPr>
        </p:nvSpPr>
        <p:spPr/>
        <p:txBody>
          <a:bodyPr rtlCol="0"/>
          <a:lstStyle/>
          <a:p>
            <a:pPr rtl="0"/>
            <a:fld id="{A3F31473-23EB-4724-8B59-FE6D21D89FA4}" type="slidenum">
              <a:rPr lang="en-US" altLang="ja-JP" noProof="0" smtClean="0"/>
              <a:t>‹#›</a:t>
            </a:fld>
            <a:endParaRPr lang="ja-JP" altLang="en-US" noProof="0" dirty="0"/>
          </a:p>
        </p:txBody>
      </p:sp>
    </p:spTree>
    <p:extLst>
      <p:ext uri="{BB962C8B-B14F-4D97-AF65-F5344CB8AC3E}">
        <p14:creationId xmlns:p14="http://schemas.microsoft.com/office/powerpoint/2010/main" val="3506913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キャプション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608014" y="685800"/>
            <a:ext cx="3962400" cy="4648200"/>
          </a:xfrm>
        </p:spPr>
        <p:txBody>
          <a:bodyPr rtlCol="0" anchor="b">
            <a:normAutofit/>
          </a:bodyPr>
          <a:lstStyle>
            <a:lvl1pPr algn="l">
              <a:defRPr sz="3600" b="0"/>
            </a:lvl1pPr>
          </a:lstStyle>
          <a:p>
            <a:pPr rtl="0"/>
            <a:r>
              <a:rPr lang="ja-JP" altLang="en-US" noProof="0" smtClean="0"/>
              <a:t>マスター タイトルの書式設定</a:t>
            </a:r>
            <a:endParaRPr lang="ja-JP" altLang="en-US" noProof="0" dirty="0"/>
          </a:p>
        </p:txBody>
      </p:sp>
      <p:sp>
        <p:nvSpPr>
          <p:cNvPr id="4" name="テキスト プレースホルダー 3"/>
          <p:cNvSpPr>
            <a:spLocks noGrp="1"/>
          </p:cNvSpPr>
          <p:nvPr>
            <p:ph type="body" sz="half" idx="2"/>
          </p:nvPr>
        </p:nvSpPr>
        <p:spPr>
          <a:xfrm>
            <a:off x="608013" y="5410200"/>
            <a:ext cx="3962400" cy="762000"/>
          </a:xfrm>
        </p:spPr>
        <p:txBody>
          <a:bodyPr rtlCol="0">
            <a:normAutofit/>
          </a:bodyPr>
          <a:lstStyle>
            <a:lvl1pPr marL="0" indent="0">
              <a:spcBef>
                <a:spcPts val="0"/>
              </a:spcBef>
              <a:buNone/>
              <a:defRPr sz="20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ja-JP" altLang="en-US" noProof="0" smtClean="0"/>
              <a:t>マスター テキストの書式設定</a:t>
            </a:r>
          </a:p>
        </p:txBody>
      </p:sp>
      <p:sp>
        <p:nvSpPr>
          <p:cNvPr id="3" name="図プレースホルダー 2" descr="画像を追加する空のプレースホルダー。プレースホルダーをクリックし、追加する画像を選択します"/>
          <p:cNvSpPr>
            <a:spLocks noGrp="1"/>
          </p:cNvSpPr>
          <p:nvPr>
            <p:ph type="pic" idx="1"/>
          </p:nvPr>
        </p:nvSpPr>
        <p:spPr>
          <a:xfrm>
            <a:off x="4875213" y="685800"/>
            <a:ext cx="6705600" cy="5486400"/>
          </a:xfrm>
          <a:ln w="63500">
            <a:solidFill>
              <a:schemeClr val="bg1"/>
            </a:solidFill>
            <a:miter lim="800000"/>
          </a:ln>
        </p:spPr>
        <p:txBody>
          <a:bodyPr rtlCol="0"/>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ja-JP" altLang="en-US" noProof="0" smtClean="0"/>
              <a:t>図を追加</a:t>
            </a:r>
            <a:endParaRPr lang="ja-JP" altLang="en-US" noProof="0" dirty="0"/>
          </a:p>
        </p:txBody>
      </p:sp>
      <p:sp>
        <p:nvSpPr>
          <p:cNvPr id="5" name="日付プレースホルダー 4"/>
          <p:cNvSpPr>
            <a:spLocks noGrp="1"/>
          </p:cNvSpPr>
          <p:nvPr>
            <p:ph type="dt" sz="half" idx="10"/>
          </p:nvPr>
        </p:nvSpPr>
        <p:spPr/>
        <p:txBody>
          <a:bodyPr rtlCol="0"/>
          <a:lstStyle/>
          <a:p>
            <a:pPr rtl="0"/>
            <a:fld id="{C29EA056-DA08-43C6-92B3-6053098CEC2D}" type="datetime4">
              <a:rPr lang="ja-JP" altLang="en-US" smtClean="0"/>
              <a:t>2018年1月18日</a:t>
            </a:fld>
            <a:endParaRPr lang="en-US" dirty="0"/>
          </a:p>
        </p:txBody>
      </p:sp>
      <p:sp>
        <p:nvSpPr>
          <p:cNvPr id="6" name="フッター プレースホルダー 5"/>
          <p:cNvSpPr>
            <a:spLocks noGrp="1"/>
          </p:cNvSpPr>
          <p:nvPr>
            <p:ph type="ftr" sz="quarter" idx="11"/>
          </p:nvPr>
        </p:nvSpPr>
        <p:spPr/>
        <p:txBody>
          <a:bodyPr rtlCol="0"/>
          <a:lstStyle/>
          <a:p>
            <a:pPr rtl="0"/>
            <a:r>
              <a:rPr lang="ja-JP" altLang="en-US" noProof="0" dirty="0" smtClean="0"/>
              <a:t>フッターを追加</a:t>
            </a:r>
            <a:endParaRPr lang="ja-JP" altLang="en-US" noProof="0" dirty="0"/>
          </a:p>
        </p:txBody>
      </p:sp>
      <p:sp>
        <p:nvSpPr>
          <p:cNvPr id="7" name="スライド番号プレースホルダー 6"/>
          <p:cNvSpPr>
            <a:spLocks noGrp="1"/>
          </p:cNvSpPr>
          <p:nvPr>
            <p:ph type="sldNum" sz="quarter" idx="12"/>
          </p:nvPr>
        </p:nvSpPr>
        <p:spPr/>
        <p:txBody>
          <a:bodyPr rtlCol="0"/>
          <a:lstStyle/>
          <a:p>
            <a:pPr rtl="0"/>
            <a:fld id="{A3F31473-23EB-4724-8B59-FE6D21D89FA4}" type="slidenum">
              <a:rPr lang="en-US" altLang="ja-JP" noProof="0" smtClean="0"/>
              <a:t>‹#›</a:t>
            </a:fld>
            <a:endParaRPr lang="ja-JP" altLang="en-US" noProof="0" dirty="0"/>
          </a:p>
        </p:txBody>
      </p:sp>
    </p:spTree>
    <p:extLst>
      <p:ext uri="{BB962C8B-B14F-4D97-AF65-F5344CB8AC3E}">
        <p14:creationId xmlns:p14="http://schemas.microsoft.com/office/powerpoint/2010/main" val="1627425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ltGray">
      <p:bgRef idx="1003">
        <a:schemeClr val="bg2"/>
      </p:bgRef>
    </p:bg>
    <p:spTree>
      <p:nvGrpSpPr>
        <p:cNvPr id="1" name=""/>
        <p:cNvGrpSpPr/>
        <p:nvPr/>
      </p:nvGrpSpPr>
      <p:grpSpPr>
        <a:xfrm>
          <a:off x="0" y="0"/>
          <a:ext cx="0" cy="0"/>
          <a:chOff x="0" y="0"/>
          <a:chExt cx="0" cy="0"/>
        </a:xfrm>
      </p:grpSpPr>
      <p:sp>
        <p:nvSpPr>
          <p:cNvPr id="7" name="長方形 6"/>
          <p:cNvSpPr/>
          <p:nvPr/>
        </p:nvSpPr>
        <p:spPr>
          <a:xfrm>
            <a:off x="-1588" y="0"/>
            <a:ext cx="12188952" cy="6858000"/>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a:noFill/>
          </a:ln>
        </p:spPr>
        <p:style>
          <a:lnRef idx="3">
            <a:schemeClr val="lt1"/>
          </a:lnRef>
          <a:fillRef idx="1">
            <a:schemeClr val="accent2"/>
          </a:fillRef>
          <a:effectRef idx="1">
            <a:schemeClr val="accent2"/>
          </a:effectRef>
          <a:fontRef idx="minor">
            <a:schemeClr val="lt1"/>
          </a:fontRef>
        </p:style>
        <p:txBody>
          <a:bodyPr rtlCol="0" anchor="ctr"/>
          <a:lstStyle/>
          <a:p>
            <a:pPr algn="ctr" rtl="0"/>
            <a:endParaRPr lang="ja-JP" altLang="en-US" noProof="0" dirty="0">
              <a:latin typeface="Meiryo UI" panose="020B0604030504040204" pitchFamily="50" charset="-128"/>
              <a:ea typeface="Meiryo UI" panose="020B0604030504040204" pitchFamily="50" charset="-128"/>
            </a:endParaRPr>
          </a:p>
        </p:txBody>
      </p:sp>
      <p:sp>
        <p:nvSpPr>
          <p:cNvPr id="3" name="テキスト プレースホルダー 2"/>
          <p:cNvSpPr>
            <a:spLocks noGrp="1"/>
          </p:cNvSpPr>
          <p:nvPr>
            <p:ph type="body" idx="1"/>
          </p:nvPr>
        </p:nvSpPr>
        <p:spPr>
          <a:xfrm>
            <a:off x="1293813" y="685800"/>
            <a:ext cx="10287000" cy="4190999"/>
          </a:xfrm>
          <a:prstGeom prst="rect">
            <a:avLst/>
          </a:prstGeom>
        </p:spPr>
        <p:txBody>
          <a:bodyPr vert="horz" lIns="91440" tIns="45720" rIns="91440" bIns="45720" rtlCol="0">
            <a:normAutofit/>
          </a:bodyPr>
          <a:lstStyle/>
          <a:p>
            <a:pPr lvl="0" rtl="0"/>
            <a:r>
              <a:rPr lang="ja-JP" altLang="en-US" noProof="0" dirty="0" smtClean="0"/>
              <a:t>クリックしてマスター テキストのスタイルを編集</a:t>
            </a:r>
          </a:p>
          <a:p>
            <a:pPr lvl="1" rtl="0"/>
            <a:r>
              <a:rPr lang="ja-JP" altLang="en-US" noProof="0" dirty="0" smtClean="0"/>
              <a:t>第 </a:t>
            </a:r>
            <a:r>
              <a:rPr lang="en-US" altLang="ja-JP" noProof="0" dirty="0" smtClean="0"/>
              <a:t>2 </a:t>
            </a:r>
            <a:r>
              <a:rPr lang="ja-JP" altLang="en-US" noProof="0" dirty="0" smtClean="0"/>
              <a:t>レベル</a:t>
            </a:r>
          </a:p>
          <a:p>
            <a:pPr lvl="2" rtl="0"/>
            <a:r>
              <a:rPr lang="ja-JP" altLang="en-US" noProof="0" dirty="0" smtClean="0"/>
              <a:t>第 </a:t>
            </a:r>
            <a:r>
              <a:rPr lang="en-US" altLang="ja-JP" noProof="0" dirty="0" smtClean="0"/>
              <a:t>3 </a:t>
            </a:r>
            <a:r>
              <a:rPr lang="ja-JP" altLang="en-US" noProof="0" dirty="0" smtClean="0"/>
              <a:t>レベル</a:t>
            </a:r>
          </a:p>
          <a:p>
            <a:pPr lvl="3" rtl="0"/>
            <a:r>
              <a:rPr lang="ja-JP" altLang="en-US" noProof="0" dirty="0" smtClean="0"/>
              <a:t>第 </a:t>
            </a:r>
            <a:r>
              <a:rPr lang="en-US" altLang="ja-JP" noProof="0" dirty="0" smtClean="0"/>
              <a:t>4 </a:t>
            </a:r>
            <a:r>
              <a:rPr lang="ja-JP" altLang="en-US" noProof="0" dirty="0" smtClean="0"/>
              <a:t>レベル</a:t>
            </a:r>
          </a:p>
          <a:p>
            <a:pPr lvl="4" rtl="0"/>
            <a:r>
              <a:rPr lang="ja-JP" altLang="en-US" noProof="0" dirty="0" smtClean="0"/>
              <a:t>第 </a:t>
            </a:r>
            <a:r>
              <a:rPr lang="en-US" altLang="ja-JP" noProof="0" dirty="0" smtClean="0"/>
              <a:t>5 </a:t>
            </a:r>
            <a:r>
              <a:rPr lang="ja-JP" altLang="en-US" noProof="0" dirty="0" smtClean="0"/>
              <a:t>レベル</a:t>
            </a:r>
            <a:endParaRPr lang="ja-JP" altLang="en-US" noProof="0" dirty="0"/>
          </a:p>
        </p:txBody>
      </p:sp>
      <p:sp>
        <p:nvSpPr>
          <p:cNvPr id="2" name="タイトル プレースホルダー 1"/>
          <p:cNvSpPr>
            <a:spLocks noGrp="1"/>
          </p:cNvSpPr>
          <p:nvPr>
            <p:ph type="title"/>
          </p:nvPr>
        </p:nvSpPr>
        <p:spPr>
          <a:xfrm>
            <a:off x="609441" y="5105400"/>
            <a:ext cx="10971372" cy="1066800"/>
          </a:xfrm>
          <a:prstGeom prst="rect">
            <a:avLst/>
          </a:prstGeom>
        </p:spPr>
        <p:txBody>
          <a:bodyPr vert="horz" lIns="91440" tIns="45720" rIns="91440" bIns="45720" rtlCol="0" anchor="b">
            <a:normAutofit/>
          </a:bodyPr>
          <a:lstStyle/>
          <a:p>
            <a:pPr rtl="0"/>
            <a:r>
              <a:rPr lang="ja-JP" altLang="en-US" noProof="0" dirty="0"/>
              <a:t>マスター タイトルの書式設定</a:t>
            </a:r>
          </a:p>
        </p:txBody>
      </p:sp>
      <p:sp>
        <p:nvSpPr>
          <p:cNvPr id="4" name="日付プレースホルダー 3"/>
          <p:cNvSpPr>
            <a:spLocks noGrp="1"/>
          </p:cNvSpPr>
          <p:nvPr>
            <p:ph type="dt" sz="half" idx="2"/>
          </p:nvPr>
        </p:nvSpPr>
        <p:spPr>
          <a:xfrm>
            <a:off x="609441" y="6356351"/>
            <a:ext cx="2844059" cy="365125"/>
          </a:xfrm>
          <a:prstGeom prst="rect">
            <a:avLst/>
          </a:prstGeom>
        </p:spPr>
        <p:txBody>
          <a:bodyPr vert="horz" lIns="91440" tIns="45720" rIns="91440" bIns="45720" rtlCol="0" anchor="ctr"/>
          <a:lstStyle>
            <a:lvl1pPr algn="l">
              <a:defRPr sz="1200">
                <a:solidFill>
                  <a:schemeClr val="tx1"/>
                </a:solidFill>
                <a:latin typeface="Meiryo UI" panose="020B0604030504040204" pitchFamily="50" charset="-128"/>
                <a:ea typeface="Meiryo UI" panose="020B0604030504040204" pitchFamily="50" charset="-128"/>
              </a:defRPr>
            </a:lvl1pPr>
          </a:lstStyle>
          <a:p>
            <a:fld id="{64F8A12B-1FE1-4ECB-A9ED-CFC5CF191BCB}" type="datetime4">
              <a:rPr lang="ja-JP" altLang="en-US" smtClean="0"/>
              <a:t>2018年1月18日</a:t>
            </a:fld>
            <a:endParaRPr lang="en-US" dirty="0"/>
          </a:p>
        </p:txBody>
      </p:sp>
      <p:sp>
        <p:nvSpPr>
          <p:cNvPr id="5" name="フッター プレースホルダー 4"/>
          <p:cNvSpPr>
            <a:spLocks noGrp="1"/>
          </p:cNvSpPr>
          <p:nvPr>
            <p:ph type="ftr" sz="quarter" idx="3"/>
          </p:nvPr>
        </p:nvSpPr>
        <p:spPr>
          <a:xfrm>
            <a:off x="4164515" y="6356351"/>
            <a:ext cx="3859795" cy="365125"/>
          </a:xfrm>
          <a:prstGeom prst="rect">
            <a:avLst/>
          </a:prstGeom>
        </p:spPr>
        <p:txBody>
          <a:bodyPr vert="horz" lIns="91440" tIns="45720" rIns="91440" bIns="45720" rtlCol="0" anchor="ctr"/>
          <a:lstStyle>
            <a:lvl1pPr algn="ctr">
              <a:defRPr sz="1200">
                <a:solidFill>
                  <a:schemeClr val="tx1"/>
                </a:solidFill>
                <a:latin typeface="Meiryo UI" panose="020B0604030504040204" pitchFamily="50" charset="-128"/>
                <a:ea typeface="Meiryo UI" panose="020B0604030504040204" pitchFamily="50" charset="-128"/>
              </a:defRPr>
            </a:lvl1pPr>
          </a:lstStyle>
          <a:p>
            <a:r>
              <a:rPr lang="ja-JP" altLang="en-US" noProof="0" dirty="0" smtClean="0"/>
              <a:t>フッターを追加</a:t>
            </a:r>
            <a:endParaRPr lang="ja-JP" altLang="en-US" noProof="0" dirty="0"/>
          </a:p>
        </p:txBody>
      </p:sp>
      <p:sp>
        <p:nvSpPr>
          <p:cNvPr id="6" name="スライド番号プレースホルダー 5"/>
          <p:cNvSpPr>
            <a:spLocks noGrp="1"/>
          </p:cNvSpPr>
          <p:nvPr>
            <p:ph type="sldNum" sz="quarter" idx="4"/>
          </p:nvPr>
        </p:nvSpPr>
        <p:spPr>
          <a:xfrm>
            <a:off x="8735325" y="6356351"/>
            <a:ext cx="2844059" cy="365125"/>
          </a:xfrm>
          <a:prstGeom prst="rect">
            <a:avLst/>
          </a:prstGeom>
        </p:spPr>
        <p:txBody>
          <a:bodyPr vert="horz" lIns="91440" tIns="45720" rIns="91440" bIns="45720" rtlCol="0" anchor="ctr"/>
          <a:lstStyle>
            <a:lvl1pPr algn="r">
              <a:defRPr sz="1200">
                <a:solidFill>
                  <a:schemeClr val="tx1"/>
                </a:solidFill>
                <a:latin typeface="Meiryo UI" panose="020B0604030504040204" pitchFamily="50" charset="-128"/>
                <a:ea typeface="Meiryo UI" panose="020B0604030504040204" pitchFamily="50" charset="-128"/>
              </a:defRPr>
            </a:lvl1pPr>
          </a:lstStyle>
          <a:p>
            <a:fld id="{A3F31473-23EB-4724-8B59-FE6D21D89FA4}" type="slidenum">
              <a:rPr lang="en-US" altLang="ja-JP" noProof="0" smtClean="0"/>
              <a:pPr/>
              <a:t>‹#›</a:t>
            </a:fld>
            <a:endParaRPr lang="ja-JP" altLang="en-US" noProof="0" dirty="0"/>
          </a:p>
        </p:txBody>
      </p:sp>
    </p:spTree>
    <p:extLst>
      <p:ext uri="{BB962C8B-B14F-4D97-AF65-F5344CB8AC3E}">
        <p14:creationId xmlns:p14="http://schemas.microsoft.com/office/powerpoint/2010/main" val="1843538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80000"/>
        </a:lnSpc>
        <a:spcBef>
          <a:spcPct val="0"/>
        </a:spcBef>
        <a:buNone/>
        <a:defRPr kumimoji="1" sz="3600" kern="1200">
          <a:solidFill>
            <a:schemeClr val="tx2"/>
          </a:solidFill>
          <a:latin typeface="ＭＳ 明朝" panose="02020609040205080304" pitchFamily="17" charset="-128"/>
          <a:ea typeface="ＭＳ 明朝" panose="02020609040205080304" pitchFamily="17" charset="-128"/>
          <a:cs typeface="+mj-cs"/>
        </a:defRPr>
      </a:lvl1pPr>
    </p:titleStyle>
    <p:bodyStyle>
      <a:lvl1pPr marL="228600" indent="-228600" algn="l" defTabSz="914400" rtl="0" eaLnBrk="1" latinLnBrk="0" hangingPunct="1">
        <a:lnSpc>
          <a:spcPct val="90000"/>
        </a:lnSpc>
        <a:spcBef>
          <a:spcPts val="1800"/>
        </a:spcBef>
        <a:buClr>
          <a:schemeClr val="tx1"/>
        </a:buClr>
        <a:buSzPct val="80000"/>
        <a:buFont typeface="Arial" pitchFamily="34" charset="0"/>
        <a:buChar char="•"/>
        <a:defRPr kumimoji="1" sz="2800" kern="1200">
          <a:solidFill>
            <a:schemeClr val="tx1"/>
          </a:solidFill>
          <a:latin typeface="Meiryo UI" panose="020B0604030504040204" pitchFamily="50" charset="-128"/>
          <a:ea typeface="Meiryo UI" panose="020B0604030504040204" pitchFamily="50" charset="-128"/>
          <a:cs typeface="+mn-cs"/>
        </a:defRPr>
      </a:lvl1pPr>
      <a:lvl2pPr marL="615950" indent="-285750" algn="l" defTabSz="914400" rtl="0" eaLnBrk="1" latinLnBrk="0" hangingPunct="1">
        <a:lnSpc>
          <a:spcPct val="90000"/>
        </a:lnSpc>
        <a:spcBef>
          <a:spcPts val="600"/>
        </a:spcBef>
        <a:buSzPct val="80000"/>
        <a:buFont typeface="Corbel" pitchFamily="34" charset="0"/>
        <a:buChar char="–"/>
        <a:defRPr kumimoji="1" sz="2400" kern="1200">
          <a:solidFill>
            <a:schemeClr val="tx1"/>
          </a:solidFill>
          <a:latin typeface="Meiryo UI" panose="020B0604030504040204" pitchFamily="50" charset="-128"/>
          <a:ea typeface="Meiryo UI" panose="020B0604030504040204" pitchFamily="50" charset="-128"/>
          <a:cs typeface="+mn-cs"/>
        </a:defRPr>
      </a:lvl2pPr>
      <a:lvl3pPr marL="996696" indent="-228600" algn="l" defTabSz="914400" rtl="0" eaLnBrk="1" latinLnBrk="0" hangingPunct="1">
        <a:lnSpc>
          <a:spcPct val="90000"/>
        </a:lnSpc>
        <a:spcBef>
          <a:spcPts val="600"/>
        </a:spcBef>
        <a:buClr>
          <a:schemeClr val="tx1"/>
        </a:buClr>
        <a:buSzPct val="80000"/>
        <a:buFont typeface="Arial" pitchFamily="34" charset="0"/>
        <a:buChar char="•"/>
        <a:defRPr kumimoji="1" sz="2000" kern="1200">
          <a:solidFill>
            <a:schemeClr val="tx1"/>
          </a:solidFill>
          <a:latin typeface="Meiryo UI" panose="020B0604030504040204" pitchFamily="50" charset="-128"/>
          <a:ea typeface="Meiryo UI" panose="020B0604030504040204" pitchFamily="50" charset="-128"/>
          <a:cs typeface="+mn-cs"/>
        </a:defRPr>
      </a:lvl3pPr>
      <a:lvl4pPr marL="1380744" indent="-283464" algn="l" defTabSz="914400" rtl="0" eaLnBrk="1" latinLnBrk="0" hangingPunct="1">
        <a:lnSpc>
          <a:spcPct val="90000"/>
        </a:lnSpc>
        <a:spcBef>
          <a:spcPts val="600"/>
        </a:spcBef>
        <a:buFont typeface="Corbel" pitchFamily="34" charset="0"/>
        <a:buChar char="–"/>
        <a:defRPr kumimoji="1" sz="1800" kern="1200">
          <a:solidFill>
            <a:schemeClr val="tx1"/>
          </a:solidFill>
          <a:latin typeface="Meiryo UI" panose="020B0604030504040204" pitchFamily="50" charset="-128"/>
          <a:ea typeface="Meiryo UI" panose="020B0604030504040204" pitchFamily="50" charset="-128"/>
          <a:cs typeface="+mn-cs"/>
        </a:defRPr>
      </a:lvl4pPr>
      <a:lvl5pPr marL="1764792" indent="-228600" algn="l" defTabSz="914400" rtl="0" eaLnBrk="1" latinLnBrk="0" hangingPunct="1">
        <a:lnSpc>
          <a:spcPct val="90000"/>
        </a:lnSpc>
        <a:spcBef>
          <a:spcPts val="600"/>
        </a:spcBef>
        <a:buClr>
          <a:schemeClr val="tx1"/>
        </a:buClr>
        <a:buSzPct val="80000"/>
        <a:buFont typeface="Arial" pitchFamily="34" charset="0"/>
        <a:buChar char="•"/>
        <a:defRPr kumimoji="1" sz="1800" kern="1200">
          <a:solidFill>
            <a:schemeClr val="tx1"/>
          </a:solidFill>
          <a:latin typeface="Meiryo UI" panose="020B0604030504040204" pitchFamily="50" charset="-128"/>
          <a:ea typeface="Meiryo UI" panose="020B0604030504040204" pitchFamily="50" charset="-128"/>
          <a:cs typeface="+mn-cs"/>
        </a:defRPr>
      </a:lvl5pPr>
      <a:lvl6pPr marL="2148840" indent="-283464" algn="l" defTabSz="914400" rtl="0" eaLnBrk="1" latinLnBrk="0" hangingPunct="1">
        <a:lnSpc>
          <a:spcPct val="90000"/>
        </a:lnSpc>
        <a:spcBef>
          <a:spcPts val="600"/>
        </a:spcBef>
        <a:buFont typeface="Corbel" pitchFamily="34" charset="0"/>
        <a:buChar char="–"/>
        <a:defRPr kumimoji="1" sz="1800" kern="1200" baseline="0">
          <a:solidFill>
            <a:schemeClr val="tx1"/>
          </a:solidFill>
          <a:latin typeface="+mn-lt"/>
          <a:ea typeface="+mn-ea"/>
          <a:cs typeface="+mn-cs"/>
        </a:defRPr>
      </a:lvl6pPr>
      <a:lvl7pPr marL="2532888" indent="-228600" algn="l" defTabSz="914400" rtl="0" eaLnBrk="1" latinLnBrk="0" hangingPunct="1">
        <a:lnSpc>
          <a:spcPct val="90000"/>
        </a:lnSpc>
        <a:spcBef>
          <a:spcPts val="600"/>
        </a:spcBef>
        <a:buSzPct val="80000"/>
        <a:buFont typeface="Arial" pitchFamily="34" charset="0"/>
        <a:buChar char="•"/>
        <a:defRPr kumimoji="1" sz="1800" kern="1200" baseline="0">
          <a:solidFill>
            <a:schemeClr val="tx1"/>
          </a:solidFill>
          <a:latin typeface="+mn-lt"/>
          <a:ea typeface="+mn-ea"/>
          <a:cs typeface="+mn-cs"/>
        </a:defRPr>
      </a:lvl7pPr>
      <a:lvl8pPr marL="2916936" indent="-283464" algn="l" defTabSz="914400" rtl="0" eaLnBrk="1" latinLnBrk="0" hangingPunct="1">
        <a:lnSpc>
          <a:spcPct val="90000"/>
        </a:lnSpc>
        <a:spcBef>
          <a:spcPts val="600"/>
        </a:spcBef>
        <a:buFont typeface="Corbel" pitchFamily="34" charset="0"/>
        <a:buChar char="–"/>
        <a:defRPr kumimoji="1" sz="1800" kern="1200" baseline="0">
          <a:solidFill>
            <a:schemeClr val="tx1"/>
          </a:solidFill>
          <a:latin typeface="+mn-lt"/>
          <a:ea typeface="+mn-ea"/>
          <a:cs typeface="+mn-cs"/>
        </a:defRPr>
      </a:lvl8pPr>
      <a:lvl9pPr marL="3358134" indent="-285750" algn="l" defTabSz="914400" rtl="0" eaLnBrk="1" latinLnBrk="0" hangingPunct="1">
        <a:lnSpc>
          <a:spcPct val="90000"/>
        </a:lnSpc>
        <a:spcBef>
          <a:spcPts val="600"/>
        </a:spcBef>
        <a:buSzPct val="80000"/>
        <a:buFont typeface="Arial" panose="020B0604020202020204" pitchFamily="34" charset="0"/>
        <a:buChar char="•"/>
        <a:defRPr kumimoji="1" sz="1800" kern="1200">
          <a:solidFill>
            <a:schemeClr val="tx1"/>
          </a:solidFill>
          <a:latin typeface="+mn-lt"/>
          <a:ea typeface="+mn-ea"/>
          <a:cs typeface="+mn-cs"/>
        </a:defRPr>
      </a:lvl9pPr>
    </p:bodyStyle>
    <p:otherStyle>
      <a:defPPr>
        <a:defRPr/>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15.jpeg"/><Relationship Id="rId5" Type="http://schemas.openxmlformats.org/officeDocument/2006/relationships/image" Target="../media/image14.jpeg"/><Relationship Id="rId4" Type="http://schemas.openxmlformats.org/officeDocument/2006/relationships/image" Target="../media/image13.JPG"/></Relationships>
</file>

<file path=ppt/slides/_rels/slide26.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17.JP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97953" y="1556792"/>
            <a:ext cx="7200477" cy="2304256"/>
          </a:xfrm>
        </p:spPr>
        <p:txBody>
          <a:bodyPr rtlCol="0">
            <a:normAutofit/>
          </a:bodyPr>
          <a:lstStyle/>
          <a:p>
            <a:r>
              <a:rPr lang="en-US" altLang="ja-JP" sz="4000" b="1" dirty="0" smtClean="0">
                <a:latin typeface="メイリオ" panose="020B0604030504040204" pitchFamily="50" charset="-128"/>
                <a:ea typeface="メイリオ" panose="020B0604030504040204" pitchFamily="50" charset="-128"/>
                <a:cs typeface="メイリオ" panose="020B0604030504040204" pitchFamily="50" charset="-128"/>
              </a:rPr>
              <a:t>2017</a:t>
            </a:r>
            <a:r>
              <a:rPr lang="ja-JP" altLang="en-US" sz="4000" b="1" dirty="0" smtClean="0">
                <a:latin typeface="メイリオ" panose="020B0604030504040204" pitchFamily="50" charset="-128"/>
                <a:ea typeface="メイリオ" panose="020B0604030504040204" pitchFamily="50" charset="-128"/>
                <a:cs typeface="メイリオ" panose="020B0604030504040204" pitchFamily="50" charset="-128"/>
              </a:rPr>
              <a:t>年度インター生</a:t>
            </a:r>
            <a:r>
              <a:rPr lang="en-US" altLang="ja-JP" sz="4000" b="1" dirty="0" smtClean="0">
                <a:latin typeface="メイリオ" panose="020B0604030504040204" pitchFamily="50" charset="-128"/>
                <a:ea typeface="メイリオ" panose="020B0604030504040204" pitchFamily="50" charset="-128"/>
                <a:cs typeface="メイリオ" panose="020B0604030504040204" pitchFamily="50" charset="-128"/>
              </a:rPr>
              <a:t/>
            </a:r>
            <a:br>
              <a:rPr lang="en-US" altLang="ja-JP" sz="4000" b="1" dirty="0" smtClean="0">
                <a:latin typeface="メイリオ" panose="020B0604030504040204" pitchFamily="50" charset="-128"/>
                <a:ea typeface="メイリオ" panose="020B0604030504040204" pitchFamily="50" charset="-128"/>
                <a:cs typeface="メイリオ" panose="020B0604030504040204" pitchFamily="50" charset="-128"/>
              </a:rPr>
            </a:br>
            <a:r>
              <a:rPr lang="ja-JP" altLang="en-US" sz="4000" b="1" dirty="0" smtClean="0">
                <a:latin typeface="メイリオ" panose="020B0604030504040204" pitchFamily="50" charset="-128"/>
                <a:ea typeface="メイリオ" panose="020B0604030504040204" pitchFamily="50" charset="-128"/>
                <a:cs typeface="メイリオ" panose="020B0604030504040204" pitchFamily="50" charset="-128"/>
              </a:rPr>
              <a:t>　　成果</a:t>
            </a:r>
            <a:r>
              <a:rPr lang="ja-JP" altLang="en-US" sz="4000" b="1" dirty="0">
                <a:latin typeface="メイリオ" panose="020B0604030504040204" pitchFamily="50" charset="-128"/>
                <a:ea typeface="メイリオ" panose="020B0604030504040204" pitchFamily="50" charset="-128"/>
                <a:cs typeface="メイリオ" panose="020B0604030504040204" pitchFamily="50" charset="-128"/>
              </a:rPr>
              <a:t>発表会</a:t>
            </a:r>
            <a:endParaRPr lang="ja-JP" altLang="en-US" sz="4000" dirty="0"/>
          </a:p>
        </p:txBody>
      </p:sp>
      <p:sp>
        <p:nvSpPr>
          <p:cNvPr id="3" name="サブタイトル 2"/>
          <p:cNvSpPr>
            <a:spLocks noGrp="1"/>
          </p:cNvSpPr>
          <p:nvPr>
            <p:ph type="subTitle" idx="1"/>
          </p:nvPr>
        </p:nvSpPr>
        <p:spPr>
          <a:xfrm>
            <a:off x="549796" y="5949280"/>
            <a:ext cx="3962400" cy="762000"/>
          </a:xfrm>
        </p:spPr>
        <p:txBody>
          <a:bodyPr rtlCol="0"/>
          <a:lstStyle/>
          <a:p>
            <a:r>
              <a:rPr lang="en-US" altLang="ja-JP" dirty="0">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cs typeface="メイリオ" panose="020B0604030504040204" pitchFamily="50" charset="-128"/>
              </a:rPr>
              <a:t>GAKUEN</a:t>
            </a:r>
            <a:r>
              <a:rPr lang="ja-JP" altLang="en-US" dirty="0" smtClean="0">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cs typeface="メイリオ" panose="020B0604030504040204" pitchFamily="50" charset="-128"/>
              </a:rPr>
              <a:t>事業部　史明航</a:t>
            </a:r>
            <a:endParaRPr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44080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爆発 1 3"/>
          <p:cNvSpPr/>
          <p:nvPr/>
        </p:nvSpPr>
        <p:spPr>
          <a:xfrm rot="20301601">
            <a:off x="170850" y="113542"/>
            <a:ext cx="2376264" cy="2304256"/>
          </a:xfrm>
          <a:prstGeom prst="irregularSeal1">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r>
              <a:rPr kumimoji="1" lang="ja-JP" altLang="en-US" sz="3600" dirty="0" smtClean="0"/>
              <a:t>結果</a:t>
            </a:r>
            <a:endParaRPr kumimoji="1" lang="ja-JP" altLang="en-US" sz="3600" dirty="0"/>
          </a:p>
        </p:txBody>
      </p:sp>
      <p:graphicFrame>
        <p:nvGraphicFramePr>
          <p:cNvPr id="7" name="コンテンツ プレースホルダー 72"/>
          <p:cNvGraphicFramePr>
            <a:graphicFrameLocks noGrp="1"/>
          </p:cNvGraphicFramePr>
          <p:nvPr>
            <p:ph idx="13"/>
            <p:extLst>
              <p:ext uri="{D42A27DB-BD31-4B8C-83A1-F6EECF244321}">
                <p14:modId xmlns:p14="http://schemas.microsoft.com/office/powerpoint/2010/main" val="3890291073"/>
              </p:ext>
            </p:extLst>
          </p:nvPr>
        </p:nvGraphicFramePr>
        <p:xfrm>
          <a:off x="981844" y="1484784"/>
          <a:ext cx="10287000" cy="41910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9935701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366220" y="237252"/>
            <a:ext cx="3024336" cy="706760"/>
          </a:xfrm>
        </p:spPr>
        <p:txBody>
          <a:bodyPr rtlCol="0">
            <a:normAutofit/>
          </a:bodyPr>
          <a:lstStyle/>
          <a:p>
            <a:r>
              <a:rPr lang="ja-JP" altLang="en-US" sz="4400" dirty="0">
                <a:latin typeface="メイリオ" panose="020B0604030504040204" pitchFamily="50" charset="-128"/>
                <a:ea typeface="メイリオ" panose="020B0604030504040204" pitchFamily="50" charset="-128"/>
                <a:cs typeface="メイリオ" panose="020B0604030504040204" pitchFamily="50" charset="-128"/>
              </a:rPr>
              <a:t>自分の成長</a:t>
            </a:r>
            <a:endParaRPr lang="ja-JP" altLang="en-US" sz="4400" dirty="0"/>
          </a:p>
        </p:txBody>
      </p:sp>
      <p:sp>
        <p:nvSpPr>
          <p:cNvPr id="3" name="コンテンツ プレースホルダー 2"/>
          <p:cNvSpPr>
            <a:spLocks noGrp="1"/>
          </p:cNvSpPr>
          <p:nvPr>
            <p:ph idx="13"/>
          </p:nvPr>
        </p:nvSpPr>
        <p:spPr>
          <a:xfrm>
            <a:off x="909836" y="4221088"/>
            <a:ext cx="7704856" cy="2016224"/>
          </a:xfrm>
        </p:spPr>
        <p:txBody>
          <a:bodyPr rtlCol="0">
            <a:normAutofit/>
          </a:bodyPr>
          <a:lstStyle/>
          <a:p>
            <a:pPr marL="0" indent="0">
              <a:buNone/>
            </a:pPr>
            <a:endParaRPr lang="en-US" altLang="ja-JP" sz="3600" dirty="0" smtClean="0"/>
          </a:p>
          <a:p>
            <a:pPr marL="0" indent="0">
              <a:buNone/>
            </a:pPr>
            <a:endParaRPr lang="en-US" altLang="ja-JP" sz="3600" dirty="0"/>
          </a:p>
          <a:p>
            <a:pPr marL="0" indent="0">
              <a:buNone/>
            </a:pPr>
            <a:endParaRPr lang="en-US" altLang="ja-JP" sz="3600" dirty="0" smtClean="0"/>
          </a:p>
        </p:txBody>
      </p:sp>
      <p:sp>
        <p:nvSpPr>
          <p:cNvPr id="4" name="角丸四角形 3"/>
          <p:cNvSpPr/>
          <p:nvPr/>
        </p:nvSpPr>
        <p:spPr>
          <a:xfrm>
            <a:off x="3358108" y="1412776"/>
            <a:ext cx="5256584" cy="936000"/>
          </a:xfrm>
          <a:prstGeom prst="roundRect">
            <a:avLst/>
          </a:prstGeom>
          <a:solidFill>
            <a:srgbClr val="58B6C0"/>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r>
              <a:rPr lang="ja-JP" altLang="en-US" sz="3200" dirty="0">
                <a:solidFill>
                  <a:schemeClr val="bg1"/>
                </a:solidFill>
              </a:rPr>
              <a:t>１．日本語能力の向上</a:t>
            </a:r>
            <a:endParaRPr lang="en-US" altLang="ja-JP" sz="3200" dirty="0">
              <a:solidFill>
                <a:schemeClr val="bg1"/>
              </a:solidFill>
            </a:endParaRPr>
          </a:p>
        </p:txBody>
      </p:sp>
      <p:sp>
        <p:nvSpPr>
          <p:cNvPr id="5" name="角丸四角形 4"/>
          <p:cNvSpPr/>
          <p:nvPr/>
        </p:nvSpPr>
        <p:spPr>
          <a:xfrm>
            <a:off x="3358108" y="3283560"/>
            <a:ext cx="5256584" cy="937528"/>
          </a:xfrm>
          <a:prstGeom prst="roundRect">
            <a:avLst/>
          </a:prstGeom>
          <a:solidFill>
            <a:schemeClr val="bg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r>
              <a:rPr lang="ja-JP" altLang="en-US" sz="3200" dirty="0">
                <a:solidFill>
                  <a:srgbClr val="58B6C0"/>
                </a:solidFill>
              </a:rPr>
              <a:t>２．実装知識の向上</a:t>
            </a:r>
            <a:endParaRPr lang="en-US" altLang="ja-JP" sz="3200" dirty="0">
              <a:solidFill>
                <a:srgbClr val="58B6C0"/>
              </a:solidFill>
            </a:endParaRPr>
          </a:p>
        </p:txBody>
      </p:sp>
      <p:sp>
        <p:nvSpPr>
          <p:cNvPr id="6" name="角丸四角形 5"/>
          <p:cNvSpPr/>
          <p:nvPr/>
        </p:nvSpPr>
        <p:spPr>
          <a:xfrm>
            <a:off x="3358108" y="5194607"/>
            <a:ext cx="5256584" cy="936000"/>
          </a:xfrm>
          <a:prstGeom prst="roundRect">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r>
              <a:rPr lang="ja-JP" altLang="en-US" sz="3200" dirty="0">
                <a:solidFill>
                  <a:prstClr val="white"/>
                </a:solidFill>
              </a:rPr>
              <a:t>３．社会人への意識の改善</a:t>
            </a:r>
            <a:endParaRPr lang="ja-JP" altLang="ja-JP" sz="3200" dirty="0">
              <a:solidFill>
                <a:prstClr val="white"/>
              </a:solidFill>
            </a:endParaRPr>
          </a:p>
        </p:txBody>
      </p:sp>
    </p:spTree>
    <p:extLst>
      <p:ext uri="{BB962C8B-B14F-4D97-AF65-F5344CB8AC3E}">
        <p14:creationId xmlns:p14="http://schemas.microsoft.com/office/powerpoint/2010/main" val="23700101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17748" y="188640"/>
            <a:ext cx="4248472" cy="697925"/>
          </a:xfrm>
        </p:spPr>
        <p:txBody>
          <a:bodyPr>
            <a:normAutofit/>
          </a:bodyPr>
          <a:lstStyle/>
          <a:p>
            <a:r>
              <a:rPr lang="ja-JP" altLang="en-US" sz="4000" dirty="0" smtClean="0">
                <a:solidFill>
                  <a:srgbClr val="FF0000"/>
                </a:solidFill>
              </a:rPr>
              <a:t>たくさんのエラー</a:t>
            </a:r>
            <a:endParaRPr kumimoji="1" lang="ja-JP" altLang="en-US" sz="4000" dirty="0">
              <a:solidFill>
                <a:srgbClr val="FF0000"/>
              </a:solidFill>
            </a:endParaRPr>
          </a:p>
        </p:txBody>
      </p:sp>
      <p:pic>
        <p:nvPicPr>
          <p:cNvPr id="5" name="図 4"/>
          <p:cNvPicPr>
            <a:picLocks noChangeAspect="1"/>
          </p:cNvPicPr>
          <p:nvPr/>
        </p:nvPicPr>
        <p:blipFill>
          <a:blip r:embed="rId3"/>
          <a:stretch>
            <a:fillRect/>
          </a:stretch>
        </p:blipFill>
        <p:spPr>
          <a:xfrm>
            <a:off x="1269876" y="998874"/>
            <a:ext cx="8864936" cy="4911303"/>
          </a:xfrm>
          <a:prstGeom prst="rect">
            <a:avLst/>
          </a:prstGeom>
        </p:spPr>
      </p:pic>
      <p:pic>
        <p:nvPicPr>
          <p:cNvPr id="8" name="図 7"/>
          <p:cNvPicPr>
            <a:picLocks noChangeAspect="1"/>
          </p:cNvPicPr>
          <p:nvPr/>
        </p:nvPicPr>
        <p:blipFill rotWithShape="1">
          <a:blip r:embed="rId4" cstate="print">
            <a:extLst>
              <a:ext uri="{28A0092B-C50C-407E-A947-70E740481C1C}">
                <a14:useLocalDpi xmlns:a14="http://schemas.microsoft.com/office/drawing/2010/main" val="0"/>
              </a:ext>
            </a:extLst>
          </a:blip>
          <a:srcRect l="18001" t="9213" r="13278" b="3635"/>
          <a:stretch/>
        </p:blipFill>
        <p:spPr>
          <a:xfrm>
            <a:off x="10134812" y="4279565"/>
            <a:ext cx="2054013" cy="2604894"/>
          </a:xfrm>
          <a:prstGeom prst="rect">
            <a:avLst/>
          </a:prstGeom>
        </p:spPr>
      </p:pic>
    </p:spTree>
    <p:extLst>
      <p:ext uri="{BB962C8B-B14F-4D97-AF65-F5344CB8AC3E}">
        <p14:creationId xmlns:p14="http://schemas.microsoft.com/office/powerpoint/2010/main" val="15683544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コンテンツ プレースホルダー 7"/>
          <p:cNvPicPr>
            <a:picLocks noGrp="1" noChangeAspect="1"/>
          </p:cNvPicPr>
          <p:nvPr>
            <p:ph idx="13"/>
          </p:nvPr>
        </p:nvPicPr>
        <p:blipFill>
          <a:blip r:embed="rId3">
            <a:extLst>
              <a:ext uri="{28A0092B-C50C-407E-A947-70E740481C1C}">
                <a14:useLocalDpi xmlns:a14="http://schemas.microsoft.com/office/drawing/2010/main" val="0"/>
              </a:ext>
            </a:extLst>
          </a:blip>
          <a:srcRect/>
          <a:stretch>
            <a:fillRect/>
          </a:stretch>
        </p:blipFill>
        <p:spPr bwMode="auto">
          <a:xfrm>
            <a:off x="1341884" y="341221"/>
            <a:ext cx="8203168" cy="4544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図 8"/>
          <p:cNvPicPr>
            <a:picLocks noChangeAspect="1"/>
          </p:cNvPicPr>
          <p:nvPr/>
        </p:nvPicPr>
        <p:blipFill rotWithShape="1">
          <a:blip r:embed="rId4" cstate="print">
            <a:extLst>
              <a:ext uri="{28A0092B-C50C-407E-A947-70E740481C1C}">
                <a14:useLocalDpi xmlns:a14="http://schemas.microsoft.com/office/drawing/2010/main" val="0"/>
              </a:ext>
            </a:extLst>
          </a:blip>
          <a:srcRect l="24638" t="3382" r="25121"/>
          <a:stretch/>
        </p:blipFill>
        <p:spPr>
          <a:xfrm>
            <a:off x="9982844" y="1421341"/>
            <a:ext cx="1444810" cy="3464024"/>
          </a:xfrm>
          <a:prstGeom prst="rect">
            <a:avLst/>
          </a:prstGeom>
        </p:spPr>
      </p:pic>
      <p:sp>
        <p:nvSpPr>
          <p:cNvPr id="11" name="雲形吹き出し 10"/>
          <p:cNvSpPr/>
          <p:nvPr/>
        </p:nvSpPr>
        <p:spPr>
          <a:xfrm>
            <a:off x="3934172" y="5013176"/>
            <a:ext cx="4611384" cy="1656184"/>
          </a:xfrm>
          <a:prstGeom prst="cloudCallout">
            <a:avLst>
              <a:gd name="adj1" fmla="val 77002"/>
              <a:gd name="adj2" fmla="val -48449"/>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r>
              <a:rPr kumimoji="1" lang="ja-JP" altLang="en-US" sz="2800" dirty="0" smtClean="0"/>
              <a:t>理解ない</a:t>
            </a:r>
            <a:endParaRPr kumimoji="1" lang="ja-JP" altLang="en-US" sz="2800" dirty="0"/>
          </a:p>
        </p:txBody>
      </p:sp>
    </p:spTree>
    <p:extLst>
      <p:ext uri="{BB962C8B-B14F-4D97-AF65-F5344CB8AC3E}">
        <p14:creationId xmlns:p14="http://schemas.microsoft.com/office/powerpoint/2010/main" val="8367706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雲形吹き出し 4"/>
          <p:cNvSpPr/>
          <p:nvPr/>
        </p:nvSpPr>
        <p:spPr>
          <a:xfrm>
            <a:off x="1629916" y="1196752"/>
            <a:ext cx="8404510" cy="4163904"/>
          </a:xfrm>
          <a:prstGeom prst="cloudCallout">
            <a:avLst>
              <a:gd name="adj1" fmla="val 59804"/>
              <a:gd name="adj2" fmla="val 3392"/>
            </a:avLst>
          </a:prstGeom>
          <a:solidFill>
            <a:schemeClr val="bg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lnSpc>
                <a:spcPct val="150000"/>
              </a:lnSpc>
            </a:pPr>
            <a:r>
              <a:rPr lang="ja-JP" altLang="ja-JP" sz="2400" dirty="0">
                <a:solidFill>
                  <a:schemeClr val="tx2"/>
                </a:solidFill>
                <a:latin typeface="Meiryo UI" panose="020B0604030504040204" pitchFamily="50" charset="-128"/>
                <a:ea typeface="Meiryo UI" panose="020B0604030504040204" pitchFamily="50" charset="-128"/>
              </a:rPr>
              <a:t>ロジック理解やコピーでないと実装できないといった実装スキルの低さを痛感</a:t>
            </a:r>
            <a:r>
              <a:rPr lang="ja-JP" altLang="ja-JP" sz="2400" dirty="0" smtClean="0">
                <a:solidFill>
                  <a:schemeClr val="tx2"/>
                </a:solidFill>
                <a:latin typeface="Meiryo UI" panose="020B0604030504040204" pitchFamily="50" charset="-128"/>
                <a:ea typeface="Meiryo UI" panose="020B0604030504040204" pitchFamily="50" charset="-128"/>
              </a:rPr>
              <a:t>し</a:t>
            </a:r>
            <a:r>
              <a:rPr lang="ja-JP" altLang="en-US" sz="2400" dirty="0" smtClean="0">
                <a:solidFill>
                  <a:schemeClr val="tx2"/>
                </a:solidFill>
                <a:latin typeface="Meiryo UI" panose="020B0604030504040204" pitchFamily="50" charset="-128"/>
                <a:ea typeface="Meiryo UI" panose="020B0604030504040204" pitchFamily="50" charset="-128"/>
              </a:rPr>
              <a:t>ました</a:t>
            </a:r>
            <a:endParaRPr lang="ja-JP" altLang="zh-CN" sz="2400" dirty="0">
              <a:solidFill>
                <a:schemeClr val="accent2">
                  <a:lumMod val="75000"/>
                </a:schemeClr>
              </a:solidFill>
            </a:endParaRPr>
          </a:p>
        </p:txBody>
      </p:sp>
      <p:sp>
        <p:nvSpPr>
          <p:cNvPr id="6" name="大波 5"/>
          <p:cNvSpPr/>
          <p:nvPr/>
        </p:nvSpPr>
        <p:spPr>
          <a:xfrm>
            <a:off x="333772" y="260648"/>
            <a:ext cx="2592288" cy="1296144"/>
          </a:xfrm>
          <a:prstGeom prst="wave">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r>
              <a:rPr lang="ja-JP" altLang="en-US" sz="2800" b="1" dirty="0" smtClean="0">
                <a:solidFill>
                  <a:schemeClr val="bg1"/>
                </a:solidFill>
              </a:rPr>
              <a:t>意識</a:t>
            </a:r>
            <a:r>
              <a:rPr lang="ja-JP" altLang="en-US" sz="2800" b="1" dirty="0">
                <a:solidFill>
                  <a:schemeClr val="bg1"/>
                </a:solidFill>
              </a:rPr>
              <a:t>の変化</a:t>
            </a:r>
            <a:endParaRPr lang="ja-JP" altLang="zh-CN" sz="2800" b="1" dirty="0">
              <a:solidFill>
                <a:schemeClr val="bg1"/>
              </a:solidFill>
            </a:endParaRPr>
          </a:p>
          <a:p>
            <a:pPr algn="ctr"/>
            <a:endParaRPr kumimoji="1" lang="ja-JP" altLang="en-US" dirty="0"/>
          </a:p>
        </p:txBody>
      </p:sp>
      <p:pic>
        <p:nvPicPr>
          <p:cNvPr id="7" name="図 6" descr="thinking-294525_960_720.png"/>
          <p:cNvPicPr>
            <a:picLocks noChangeAspect="1"/>
          </p:cNvPicPr>
          <p:nvPr/>
        </p:nvPicPr>
        <p:blipFill>
          <a:blip r:embed="rId3" cstate="print"/>
          <a:stretch>
            <a:fillRect/>
          </a:stretch>
        </p:blipFill>
        <p:spPr>
          <a:xfrm>
            <a:off x="10379326" y="2924944"/>
            <a:ext cx="1785937" cy="3571874"/>
          </a:xfrm>
          <a:prstGeom prst="rect">
            <a:avLst/>
          </a:prstGeom>
        </p:spPr>
      </p:pic>
    </p:spTree>
    <p:extLst>
      <p:ext uri="{BB962C8B-B14F-4D97-AF65-F5344CB8AC3E}">
        <p14:creationId xmlns:p14="http://schemas.microsoft.com/office/powerpoint/2010/main" val="20939019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3"/>
          </p:nvPr>
        </p:nvSpPr>
        <p:spPr>
          <a:xfrm>
            <a:off x="1917948" y="1207072"/>
            <a:ext cx="9433048" cy="4536504"/>
          </a:xfrm>
        </p:spPr>
        <p:txBody>
          <a:bodyPr/>
          <a:lstStyle/>
          <a:p>
            <a:endParaRPr lang="en-US" altLang="ja-JP" dirty="0" smtClean="0">
              <a:solidFill>
                <a:schemeClr val="tx2"/>
              </a:solidFill>
            </a:endParaRPr>
          </a:p>
          <a:p>
            <a:pPr>
              <a:lnSpc>
                <a:spcPct val="200000"/>
              </a:lnSpc>
            </a:pPr>
            <a:r>
              <a:rPr lang="ja-JP" altLang="ja-JP" dirty="0">
                <a:solidFill>
                  <a:schemeClr val="tx2"/>
                </a:solidFill>
              </a:rPr>
              <a:t>デバック方法やログの確認方法を真似する</a:t>
            </a:r>
            <a:endParaRPr lang="en-US" altLang="ja-JP" dirty="0" smtClean="0">
              <a:solidFill>
                <a:schemeClr val="tx2"/>
              </a:solidFill>
            </a:endParaRPr>
          </a:p>
          <a:p>
            <a:pPr>
              <a:lnSpc>
                <a:spcPct val="200000"/>
              </a:lnSpc>
            </a:pPr>
            <a:r>
              <a:rPr lang="ja-JP" altLang="ja-JP" dirty="0" smtClean="0">
                <a:solidFill>
                  <a:schemeClr val="tx2"/>
                </a:solidFill>
              </a:rPr>
              <a:t>インターネット</a:t>
            </a:r>
            <a:r>
              <a:rPr lang="ja-JP" altLang="ja-JP" dirty="0">
                <a:solidFill>
                  <a:schemeClr val="tx2"/>
                </a:solidFill>
              </a:rPr>
              <a:t>で資料を</a:t>
            </a:r>
            <a:r>
              <a:rPr lang="ja-JP" altLang="ja-JP" dirty="0" smtClean="0">
                <a:solidFill>
                  <a:schemeClr val="tx2"/>
                </a:solidFill>
              </a:rPr>
              <a:t>さがし</a:t>
            </a:r>
            <a:r>
              <a:rPr lang="ja-JP" altLang="en-US" dirty="0" smtClean="0">
                <a:solidFill>
                  <a:schemeClr val="tx2"/>
                </a:solidFill>
              </a:rPr>
              <a:t>ました</a:t>
            </a:r>
            <a:endParaRPr lang="en-US" altLang="ja-JP" dirty="0" smtClean="0">
              <a:solidFill>
                <a:schemeClr val="tx2"/>
              </a:solidFill>
            </a:endParaRPr>
          </a:p>
          <a:p>
            <a:pPr>
              <a:lnSpc>
                <a:spcPct val="200000"/>
              </a:lnSpc>
            </a:pPr>
            <a:r>
              <a:rPr lang="ja-JP" altLang="ja-JP" dirty="0">
                <a:solidFill>
                  <a:schemeClr val="tx2"/>
                </a:solidFill>
              </a:rPr>
              <a:t>プログラムを繰り返して理解しました</a:t>
            </a:r>
            <a:endParaRPr kumimoji="1" lang="ja-JP" altLang="en-US" dirty="0"/>
          </a:p>
        </p:txBody>
      </p:sp>
      <p:sp>
        <p:nvSpPr>
          <p:cNvPr id="4" name="縦巻き 3"/>
          <p:cNvSpPr/>
          <p:nvPr/>
        </p:nvSpPr>
        <p:spPr>
          <a:xfrm>
            <a:off x="261764" y="919040"/>
            <a:ext cx="1308507" cy="4824536"/>
          </a:xfrm>
          <a:prstGeom prst="verticalScroll">
            <a:avLst/>
          </a:prstGeom>
          <a:ln>
            <a:noFill/>
          </a:ln>
        </p:spPr>
        <p:style>
          <a:lnRef idx="3">
            <a:schemeClr val="lt1"/>
          </a:lnRef>
          <a:fillRef idx="1">
            <a:schemeClr val="accent2"/>
          </a:fillRef>
          <a:effectRef idx="1">
            <a:schemeClr val="accent2"/>
          </a:effectRef>
          <a:fontRef idx="minor">
            <a:schemeClr val="lt1"/>
          </a:fontRef>
        </p:style>
        <p:txBody>
          <a:bodyPr vert="eaVert" rtlCol="0" anchor="ctr"/>
          <a:lstStyle/>
          <a:p>
            <a:pPr algn="ctr"/>
            <a:r>
              <a:rPr lang="ja-JP" altLang="ja-JP" sz="5400" dirty="0" smtClean="0">
                <a:latin typeface="Meiryo UI" panose="020B0604030504040204" pitchFamily="50" charset="-128"/>
                <a:ea typeface="Meiryo UI" panose="020B0604030504040204" pitchFamily="50" charset="-128"/>
              </a:rPr>
              <a:t>対策</a:t>
            </a:r>
            <a:endParaRPr kumimoji="1" lang="ja-JP" altLang="en-US" sz="5400" dirty="0"/>
          </a:p>
        </p:txBody>
      </p:sp>
      <p:pic>
        <p:nvPicPr>
          <p:cNvPr id="6" name="図 5" descr="pick.png"/>
          <p:cNvPicPr>
            <a:picLocks noChangeAspect="1"/>
          </p:cNvPicPr>
          <p:nvPr/>
        </p:nvPicPr>
        <p:blipFill>
          <a:blip r:embed="rId3" cstate="print"/>
          <a:stretch>
            <a:fillRect/>
          </a:stretch>
        </p:blipFill>
        <p:spPr>
          <a:xfrm>
            <a:off x="9550796" y="3861048"/>
            <a:ext cx="1648876" cy="2282180"/>
          </a:xfrm>
          <a:prstGeom prst="rect">
            <a:avLst/>
          </a:prstGeom>
        </p:spPr>
      </p:pic>
    </p:spTree>
    <p:extLst>
      <p:ext uri="{BB962C8B-B14F-4D97-AF65-F5344CB8AC3E}">
        <p14:creationId xmlns:p14="http://schemas.microsoft.com/office/powerpoint/2010/main" val="2656879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3"/>
          </p:nvPr>
        </p:nvSpPr>
        <p:spPr>
          <a:xfrm>
            <a:off x="1106819" y="1884105"/>
            <a:ext cx="10028153" cy="4137183"/>
          </a:xfrm>
        </p:spPr>
        <p:txBody>
          <a:bodyPr/>
          <a:lstStyle/>
          <a:p>
            <a:pPr>
              <a:lnSpc>
                <a:spcPct val="200000"/>
              </a:lnSpc>
            </a:pPr>
            <a:r>
              <a:rPr lang="ja-JP" altLang="ja-JP" sz="3200" dirty="0" smtClean="0">
                <a:solidFill>
                  <a:schemeClr val="tx2"/>
                </a:solidFill>
              </a:rPr>
              <a:t>だんだん</a:t>
            </a:r>
            <a:r>
              <a:rPr lang="ja-JP" altLang="ja-JP" sz="3200" dirty="0">
                <a:solidFill>
                  <a:schemeClr val="tx2"/>
                </a:solidFill>
              </a:rPr>
              <a:t>とエラーの自己解決が</a:t>
            </a:r>
            <a:r>
              <a:rPr lang="ja-JP" altLang="ja-JP" sz="3200" dirty="0" smtClean="0">
                <a:solidFill>
                  <a:schemeClr val="tx2"/>
                </a:solidFill>
              </a:rPr>
              <a:t>増えました</a:t>
            </a:r>
            <a:endParaRPr lang="en-US" altLang="ja-JP" sz="3200" dirty="0" smtClean="0">
              <a:solidFill>
                <a:schemeClr val="tx2"/>
              </a:solidFill>
            </a:endParaRPr>
          </a:p>
          <a:p>
            <a:pPr>
              <a:lnSpc>
                <a:spcPct val="200000"/>
              </a:lnSpc>
            </a:pPr>
            <a:r>
              <a:rPr lang="ja-JP" altLang="ja-JP" sz="3200" dirty="0">
                <a:solidFill>
                  <a:schemeClr val="tx2"/>
                </a:solidFill>
              </a:rPr>
              <a:t>曖昧だった知識が明確に</a:t>
            </a:r>
            <a:r>
              <a:rPr lang="ja-JP" altLang="ja-JP" sz="3200" dirty="0" smtClean="0">
                <a:solidFill>
                  <a:schemeClr val="tx2"/>
                </a:solidFill>
              </a:rPr>
              <a:t>なり</a:t>
            </a:r>
            <a:r>
              <a:rPr lang="ja-JP" altLang="en-US" sz="3200" dirty="0" smtClean="0">
                <a:solidFill>
                  <a:schemeClr val="tx2"/>
                </a:solidFill>
              </a:rPr>
              <a:t>ました</a:t>
            </a:r>
            <a:endParaRPr lang="en-US" altLang="ja-JP" sz="3200" dirty="0" smtClean="0">
              <a:solidFill>
                <a:schemeClr val="tx2"/>
              </a:solidFill>
            </a:endParaRPr>
          </a:p>
          <a:p>
            <a:pPr>
              <a:lnSpc>
                <a:spcPct val="200000"/>
              </a:lnSpc>
            </a:pPr>
            <a:r>
              <a:rPr lang="en-US" altLang="ja-JP" sz="3200" dirty="0">
                <a:solidFill>
                  <a:schemeClr val="tx2"/>
                </a:solidFill>
              </a:rPr>
              <a:t>Java</a:t>
            </a:r>
            <a:r>
              <a:rPr lang="ja-JP" altLang="ja-JP" sz="3200" dirty="0">
                <a:solidFill>
                  <a:schemeClr val="tx2"/>
                </a:solidFill>
              </a:rPr>
              <a:t>に自信を持ちました</a:t>
            </a:r>
            <a:endParaRPr kumimoji="1" lang="ja-JP" altLang="en-US" dirty="0"/>
          </a:p>
        </p:txBody>
      </p:sp>
      <p:sp>
        <p:nvSpPr>
          <p:cNvPr id="4" name="爆発 1 3"/>
          <p:cNvSpPr/>
          <p:nvPr/>
        </p:nvSpPr>
        <p:spPr>
          <a:xfrm rot="21381617">
            <a:off x="170715" y="57684"/>
            <a:ext cx="1872208" cy="1728192"/>
          </a:xfrm>
          <a:prstGeom prst="irregularSeal1">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r>
              <a:rPr kumimoji="1" lang="ja-JP" altLang="en-US" sz="2800" dirty="0" smtClean="0"/>
              <a:t>結果</a:t>
            </a:r>
            <a:endParaRPr kumimoji="1" lang="ja-JP" altLang="en-US" sz="2800" dirty="0"/>
          </a:p>
        </p:txBody>
      </p:sp>
    </p:spTree>
    <p:extLst>
      <p:ext uri="{BB962C8B-B14F-4D97-AF65-F5344CB8AC3E}">
        <p14:creationId xmlns:p14="http://schemas.microsoft.com/office/powerpoint/2010/main" val="35458853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3"/>
          </p:nvPr>
        </p:nvSpPr>
        <p:spPr/>
        <p:txBody>
          <a:bodyPr/>
          <a:lstStyle/>
          <a:p>
            <a:endParaRPr kumimoji="1" lang="ja-JP" altLang="en-US"/>
          </a:p>
        </p:txBody>
      </p:sp>
    </p:spTree>
    <p:extLst>
      <p:ext uri="{BB962C8B-B14F-4D97-AF65-F5344CB8AC3E}">
        <p14:creationId xmlns:p14="http://schemas.microsoft.com/office/powerpoint/2010/main" val="6837891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366220" y="237252"/>
            <a:ext cx="3024336" cy="706760"/>
          </a:xfrm>
        </p:spPr>
        <p:txBody>
          <a:bodyPr rtlCol="0">
            <a:normAutofit/>
          </a:bodyPr>
          <a:lstStyle/>
          <a:p>
            <a:r>
              <a:rPr lang="ja-JP" altLang="en-US" sz="4400" dirty="0">
                <a:latin typeface="メイリオ" panose="020B0604030504040204" pitchFamily="50" charset="-128"/>
                <a:ea typeface="メイリオ" panose="020B0604030504040204" pitchFamily="50" charset="-128"/>
                <a:cs typeface="メイリオ" panose="020B0604030504040204" pitchFamily="50" charset="-128"/>
              </a:rPr>
              <a:t>自分の成長</a:t>
            </a:r>
            <a:endParaRPr lang="ja-JP" altLang="en-US" sz="4400" dirty="0"/>
          </a:p>
        </p:txBody>
      </p:sp>
      <p:sp>
        <p:nvSpPr>
          <p:cNvPr id="3" name="コンテンツ プレースホルダー 2"/>
          <p:cNvSpPr>
            <a:spLocks noGrp="1"/>
          </p:cNvSpPr>
          <p:nvPr>
            <p:ph idx="13"/>
          </p:nvPr>
        </p:nvSpPr>
        <p:spPr>
          <a:xfrm>
            <a:off x="909836" y="4221088"/>
            <a:ext cx="7704856" cy="2016224"/>
          </a:xfrm>
        </p:spPr>
        <p:txBody>
          <a:bodyPr rtlCol="0">
            <a:normAutofit/>
          </a:bodyPr>
          <a:lstStyle/>
          <a:p>
            <a:pPr marL="0" indent="0">
              <a:buNone/>
            </a:pPr>
            <a:endParaRPr lang="en-US" altLang="ja-JP" sz="3600" dirty="0" smtClean="0"/>
          </a:p>
          <a:p>
            <a:pPr marL="0" indent="0">
              <a:buNone/>
            </a:pPr>
            <a:endParaRPr lang="en-US" altLang="ja-JP" sz="3600" dirty="0"/>
          </a:p>
          <a:p>
            <a:pPr marL="0" indent="0">
              <a:buNone/>
            </a:pPr>
            <a:endParaRPr lang="en-US" altLang="ja-JP" sz="3600" dirty="0" smtClean="0"/>
          </a:p>
        </p:txBody>
      </p:sp>
      <p:sp>
        <p:nvSpPr>
          <p:cNvPr id="4" name="角丸四角形 3"/>
          <p:cNvSpPr/>
          <p:nvPr/>
        </p:nvSpPr>
        <p:spPr>
          <a:xfrm>
            <a:off x="3358108" y="1412776"/>
            <a:ext cx="5256584" cy="936000"/>
          </a:xfrm>
          <a:prstGeom prst="roundRect">
            <a:avLst/>
          </a:prstGeom>
          <a:solidFill>
            <a:srgbClr val="58B6C0"/>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r>
              <a:rPr lang="ja-JP" altLang="en-US" sz="3200" dirty="0">
                <a:solidFill>
                  <a:schemeClr val="bg1"/>
                </a:solidFill>
              </a:rPr>
              <a:t>１．日本語能力の向上</a:t>
            </a:r>
            <a:endParaRPr lang="en-US" altLang="ja-JP" sz="3200" dirty="0">
              <a:solidFill>
                <a:schemeClr val="bg1"/>
              </a:solidFill>
            </a:endParaRPr>
          </a:p>
        </p:txBody>
      </p:sp>
      <p:sp>
        <p:nvSpPr>
          <p:cNvPr id="5" name="角丸四角形 4"/>
          <p:cNvSpPr/>
          <p:nvPr/>
        </p:nvSpPr>
        <p:spPr>
          <a:xfrm>
            <a:off x="3358108" y="3283560"/>
            <a:ext cx="5256584" cy="937528"/>
          </a:xfrm>
          <a:prstGeom prst="roundRect">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r>
              <a:rPr lang="ja-JP" altLang="en-US" sz="3200" dirty="0">
                <a:solidFill>
                  <a:prstClr val="white"/>
                </a:solidFill>
              </a:rPr>
              <a:t>２．実装知識の向上</a:t>
            </a:r>
            <a:endParaRPr lang="en-US" altLang="ja-JP" sz="3200" dirty="0">
              <a:solidFill>
                <a:prstClr val="white"/>
              </a:solidFill>
            </a:endParaRPr>
          </a:p>
        </p:txBody>
      </p:sp>
      <p:sp>
        <p:nvSpPr>
          <p:cNvPr id="6" name="角丸四角形 5"/>
          <p:cNvSpPr/>
          <p:nvPr/>
        </p:nvSpPr>
        <p:spPr>
          <a:xfrm>
            <a:off x="3358108" y="5194607"/>
            <a:ext cx="5256584" cy="936000"/>
          </a:xfrm>
          <a:prstGeom prst="roundRect">
            <a:avLst/>
          </a:prstGeom>
          <a:solidFill>
            <a:schemeClr val="bg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r>
              <a:rPr lang="ja-JP" altLang="en-US" sz="3200" dirty="0">
                <a:solidFill>
                  <a:srgbClr val="58B6C0"/>
                </a:solidFill>
              </a:rPr>
              <a:t>３．社会人への意識の改善</a:t>
            </a:r>
            <a:endParaRPr lang="ja-JP" altLang="ja-JP" sz="3200" dirty="0">
              <a:solidFill>
                <a:srgbClr val="58B6C0"/>
              </a:solidFill>
            </a:endParaRPr>
          </a:p>
        </p:txBody>
      </p:sp>
    </p:spTree>
    <p:extLst>
      <p:ext uri="{BB962C8B-B14F-4D97-AF65-F5344CB8AC3E}">
        <p14:creationId xmlns:p14="http://schemas.microsoft.com/office/powerpoint/2010/main" val="27089970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3"/>
          </p:nvPr>
        </p:nvSpPr>
        <p:spPr>
          <a:xfrm>
            <a:off x="1901825" y="2132856"/>
            <a:ext cx="10287000" cy="4190999"/>
          </a:xfrm>
        </p:spPr>
        <p:txBody>
          <a:bodyPr/>
          <a:lstStyle/>
          <a:p>
            <a:pPr>
              <a:lnSpc>
                <a:spcPct val="200000"/>
              </a:lnSpc>
            </a:pPr>
            <a:r>
              <a:rPr lang="ja-JP" altLang="ja-JP" dirty="0">
                <a:solidFill>
                  <a:schemeClr val="tx2"/>
                </a:solidFill>
              </a:rPr>
              <a:t>先輩に質問した前、問題点が整理</a:t>
            </a:r>
            <a:r>
              <a:rPr lang="ja-JP" altLang="ja-JP" dirty="0" smtClean="0">
                <a:solidFill>
                  <a:schemeClr val="tx2"/>
                </a:solidFill>
              </a:rPr>
              <a:t>できな</a:t>
            </a:r>
            <a:r>
              <a:rPr lang="ja-JP" altLang="en-US" dirty="0" smtClean="0">
                <a:solidFill>
                  <a:schemeClr val="tx2"/>
                </a:solidFill>
              </a:rPr>
              <a:t>いです</a:t>
            </a:r>
            <a:endParaRPr lang="en-US" altLang="ja-JP" dirty="0" smtClean="0">
              <a:solidFill>
                <a:schemeClr val="tx2"/>
              </a:solidFill>
            </a:endParaRPr>
          </a:p>
          <a:p>
            <a:pPr>
              <a:lnSpc>
                <a:spcPct val="200000"/>
              </a:lnSpc>
            </a:pPr>
            <a:r>
              <a:rPr lang="ja-JP" altLang="ja-JP" dirty="0" smtClean="0">
                <a:solidFill>
                  <a:schemeClr val="tx2"/>
                </a:solidFill>
              </a:rPr>
              <a:t>報告</a:t>
            </a:r>
            <a:r>
              <a:rPr lang="ja-JP" altLang="ja-JP" dirty="0">
                <a:solidFill>
                  <a:schemeClr val="tx2"/>
                </a:solidFill>
              </a:rPr>
              <a:t>と相談もないことがあります</a:t>
            </a:r>
            <a:endParaRPr kumimoji="1" lang="ja-JP" altLang="en-US" dirty="0"/>
          </a:p>
        </p:txBody>
      </p:sp>
      <p:sp>
        <p:nvSpPr>
          <p:cNvPr id="4" name="雲形吹き出し 3"/>
          <p:cNvSpPr/>
          <p:nvPr/>
        </p:nvSpPr>
        <p:spPr>
          <a:xfrm>
            <a:off x="605681" y="404664"/>
            <a:ext cx="2592288" cy="1296144"/>
          </a:xfrm>
          <a:prstGeom prst="cloudCallout">
            <a:avLst>
              <a:gd name="adj1" fmla="val 31238"/>
              <a:gd name="adj2" fmla="val 64739"/>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r>
              <a:rPr kumimoji="1" lang="ja-JP" altLang="en-US" sz="2800" dirty="0" smtClean="0"/>
              <a:t>問題</a:t>
            </a:r>
            <a:endParaRPr kumimoji="1" lang="ja-JP" altLang="en-US" sz="2800" dirty="0"/>
          </a:p>
        </p:txBody>
      </p:sp>
      <p:pic>
        <p:nvPicPr>
          <p:cNvPr id="5" name="Picture 2" descr="C:\Users\y.kakutani\Downloads\l_266.png"/>
          <p:cNvPicPr>
            <a:picLocks noChangeAspect="1" noChangeArrowheads="1"/>
          </p:cNvPicPr>
          <p:nvPr/>
        </p:nvPicPr>
        <p:blipFill>
          <a:blip r:embed="rId3" cstate="print"/>
          <a:srcRect/>
          <a:stretch>
            <a:fillRect/>
          </a:stretch>
        </p:blipFill>
        <p:spPr bwMode="auto">
          <a:xfrm>
            <a:off x="4078188" y="4437112"/>
            <a:ext cx="3629243" cy="2540470"/>
          </a:xfrm>
          <a:prstGeom prst="rect">
            <a:avLst/>
          </a:prstGeom>
          <a:noFill/>
        </p:spPr>
      </p:pic>
    </p:spTree>
    <p:extLst>
      <p:ext uri="{BB962C8B-B14F-4D97-AF65-F5344CB8AC3E}">
        <p14:creationId xmlns:p14="http://schemas.microsoft.com/office/powerpoint/2010/main" val="24402298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909836" y="476672"/>
            <a:ext cx="1512168" cy="706760"/>
          </a:xfrm>
        </p:spPr>
        <p:txBody>
          <a:bodyPr rtlCol="0">
            <a:normAutofit/>
          </a:bodyPr>
          <a:lstStyle/>
          <a:p>
            <a:r>
              <a:rPr lang="ja-JP" altLang="en-US" sz="4400" dirty="0">
                <a:latin typeface="メイリオ" panose="020B0604030504040204" pitchFamily="50" charset="-128"/>
                <a:ea typeface="メイリオ" panose="020B0604030504040204" pitchFamily="50" charset="-128"/>
                <a:cs typeface="メイリオ" panose="020B0604030504040204" pitchFamily="50" charset="-128"/>
              </a:rPr>
              <a:t>目次</a:t>
            </a:r>
            <a:endParaRPr lang="ja-JP" altLang="en-US" sz="4400" dirty="0"/>
          </a:p>
        </p:txBody>
      </p:sp>
      <p:sp>
        <p:nvSpPr>
          <p:cNvPr id="3" name="コンテンツ プレースホルダー 2"/>
          <p:cNvSpPr>
            <a:spLocks noGrp="1"/>
          </p:cNvSpPr>
          <p:nvPr>
            <p:ph idx="13"/>
          </p:nvPr>
        </p:nvSpPr>
        <p:spPr>
          <a:xfrm>
            <a:off x="909836" y="4221088"/>
            <a:ext cx="7704856" cy="2016224"/>
          </a:xfrm>
        </p:spPr>
        <p:txBody>
          <a:bodyPr rtlCol="0">
            <a:normAutofit/>
          </a:bodyPr>
          <a:lstStyle/>
          <a:p>
            <a:pPr marL="0" indent="0">
              <a:buNone/>
            </a:pPr>
            <a:endParaRPr lang="en-US" altLang="ja-JP" sz="3600" dirty="0" smtClean="0"/>
          </a:p>
          <a:p>
            <a:pPr marL="0" indent="0">
              <a:buNone/>
            </a:pPr>
            <a:endParaRPr lang="en-US" altLang="ja-JP" sz="3600" dirty="0"/>
          </a:p>
          <a:p>
            <a:pPr marL="0" indent="0">
              <a:buNone/>
            </a:pPr>
            <a:endParaRPr lang="en-US" altLang="ja-JP" sz="3600" dirty="0" smtClean="0"/>
          </a:p>
        </p:txBody>
      </p:sp>
      <p:sp>
        <p:nvSpPr>
          <p:cNvPr id="4" name="角丸四角形 3"/>
          <p:cNvSpPr/>
          <p:nvPr/>
        </p:nvSpPr>
        <p:spPr>
          <a:xfrm>
            <a:off x="3358108" y="1412776"/>
            <a:ext cx="4752528" cy="936000"/>
          </a:xfrm>
          <a:prstGeom prst="roundRect">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r>
              <a:rPr lang="ja-JP" altLang="en-US" sz="3200" dirty="0"/>
              <a:t>１．これまでの研修内容</a:t>
            </a:r>
            <a:endParaRPr lang="en-US" altLang="ja-JP" sz="3200" dirty="0"/>
          </a:p>
        </p:txBody>
      </p:sp>
      <p:sp>
        <p:nvSpPr>
          <p:cNvPr id="5" name="角丸四角形 4"/>
          <p:cNvSpPr/>
          <p:nvPr/>
        </p:nvSpPr>
        <p:spPr>
          <a:xfrm>
            <a:off x="3358108" y="3283560"/>
            <a:ext cx="4752528" cy="937528"/>
          </a:xfrm>
          <a:prstGeom prst="roundRect">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r>
              <a:rPr lang="ja-JP" altLang="en-US" sz="3200" dirty="0"/>
              <a:t>２．生活について</a:t>
            </a:r>
            <a:endParaRPr lang="en-US" altLang="ja-JP" sz="3200" dirty="0"/>
          </a:p>
        </p:txBody>
      </p:sp>
      <p:sp>
        <p:nvSpPr>
          <p:cNvPr id="6" name="角丸四角形 5"/>
          <p:cNvSpPr/>
          <p:nvPr/>
        </p:nvSpPr>
        <p:spPr>
          <a:xfrm>
            <a:off x="3358108" y="5194607"/>
            <a:ext cx="4752528" cy="936000"/>
          </a:xfrm>
          <a:prstGeom prst="roundRect">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r>
              <a:rPr lang="ja-JP" altLang="en-US" sz="3200" dirty="0"/>
              <a:t>３．</a:t>
            </a:r>
            <a:r>
              <a:rPr lang="ja-JP" altLang="ja-JP" sz="3200" dirty="0"/>
              <a:t>今後の目標</a:t>
            </a:r>
          </a:p>
        </p:txBody>
      </p:sp>
    </p:spTree>
    <p:extLst>
      <p:ext uri="{BB962C8B-B14F-4D97-AF65-F5344CB8AC3E}">
        <p14:creationId xmlns:p14="http://schemas.microsoft.com/office/powerpoint/2010/main" val="3793488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雲形吹き出し 4"/>
          <p:cNvSpPr/>
          <p:nvPr/>
        </p:nvSpPr>
        <p:spPr>
          <a:xfrm>
            <a:off x="1629916" y="1196752"/>
            <a:ext cx="8404510" cy="4163904"/>
          </a:xfrm>
          <a:prstGeom prst="cloudCallout">
            <a:avLst>
              <a:gd name="adj1" fmla="val 59804"/>
              <a:gd name="adj2" fmla="val 3392"/>
            </a:avLst>
          </a:prstGeom>
          <a:solidFill>
            <a:schemeClr val="bg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lnSpc>
                <a:spcPct val="150000"/>
              </a:lnSpc>
            </a:pPr>
            <a:r>
              <a:rPr lang="ja-JP" altLang="ja-JP" sz="2400" dirty="0">
                <a:solidFill>
                  <a:schemeClr val="tx2"/>
                </a:solidFill>
                <a:latin typeface="Meiryo UI" panose="020B0604030504040204" pitchFamily="50" charset="-128"/>
                <a:ea typeface="Meiryo UI" panose="020B0604030504040204" pitchFamily="50" charset="-128"/>
              </a:rPr>
              <a:t>自分の作業が次のスケジュールに影響を</a:t>
            </a:r>
            <a:r>
              <a:rPr lang="ja-JP" altLang="ja-JP" sz="2400" dirty="0" smtClean="0">
                <a:solidFill>
                  <a:schemeClr val="tx2"/>
                </a:solidFill>
                <a:latin typeface="Meiryo UI" panose="020B0604030504040204" pitchFamily="50" charset="-128"/>
                <a:ea typeface="Meiryo UI" panose="020B0604030504040204" pitchFamily="50" charset="-128"/>
              </a:rPr>
              <a:t>与え</a:t>
            </a:r>
            <a:r>
              <a:rPr lang="ja-JP" altLang="en-US" sz="2400" dirty="0" smtClean="0">
                <a:solidFill>
                  <a:schemeClr val="tx2"/>
                </a:solidFill>
                <a:latin typeface="Meiryo UI" panose="020B0604030504040204" pitchFamily="50" charset="-128"/>
                <a:ea typeface="Meiryo UI" panose="020B0604030504040204" pitchFamily="50" charset="-128"/>
              </a:rPr>
              <a:t>ます</a:t>
            </a:r>
            <a:endParaRPr lang="ja-JP" altLang="zh-CN" sz="2400" dirty="0">
              <a:solidFill>
                <a:schemeClr val="accent2">
                  <a:lumMod val="75000"/>
                </a:schemeClr>
              </a:solidFill>
            </a:endParaRPr>
          </a:p>
        </p:txBody>
      </p:sp>
      <p:sp>
        <p:nvSpPr>
          <p:cNvPr id="6" name="大波 5"/>
          <p:cNvSpPr/>
          <p:nvPr/>
        </p:nvSpPr>
        <p:spPr>
          <a:xfrm>
            <a:off x="333772" y="260648"/>
            <a:ext cx="2592288" cy="1296144"/>
          </a:xfrm>
          <a:prstGeom prst="wave">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r>
              <a:rPr lang="ja-JP" altLang="en-US" sz="2800" b="1" dirty="0" smtClean="0">
                <a:solidFill>
                  <a:schemeClr val="bg1"/>
                </a:solidFill>
              </a:rPr>
              <a:t>意識</a:t>
            </a:r>
            <a:r>
              <a:rPr lang="ja-JP" altLang="en-US" sz="2800" b="1" dirty="0">
                <a:solidFill>
                  <a:schemeClr val="bg1"/>
                </a:solidFill>
              </a:rPr>
              <a:t>の変化</a:t>
            </a:r>
            <a:endParaRPr lang="ja-JP" altLang="zh-CN" sz="2800" b="1" dirty="0">
              <a:solidFill>
                <a:schemeClr val="bg1"/>
              </a:solidFill>
            </a:endParaRPr>
          </a:p>
          <a:p>
            <a:pPr algn="ctr"/>
            <a:endParaRPr kumimoji="1" lang="ja-JP" altLang="en-US" dirty="0"/>
          </a:p>
        </p:txBody>
      </p:sp>
      <p:pic>
        <p:nvPicPr>
          <p:cNvPr id="7" name="図 6" descr="thinking-294525_960_720.png"/>
          <p:cNvPicPr>
            <a:picLocks noChangeAspect="1"/>
          </p:cNvPicPr>
          <p:nvPr/>
        </p:nvPicPr>
        <p:blipFill>
          <a:blip r:embed="rId3" cstate="print"/>
          <a:stretch>
            <a:fillRect/>
          </a:stretch>
        </p:blipFill>
        <p:spPr>
          <a:xfrm>
            <a:off x="10379326" y="2924944"/>
            <a:ext cx="1785937" cy="3571874"/>
          </a:xfrm>
          <a:prstGeom prst="rect">
            <a:avLst/>
          </a:prstGeom>
        </p:spPr>
      </p:pic>
    </p:spTree>
    <p:extLst>
      <p:ext uri="{BB962C8B-B14F-4D97-AF65-F5344CB8AC3E}">
        <p14:creationId xmlns:p14="http://schemas.microsoft.com/office/powerpoint/2010/main" val="23201916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3"/>
          </p:nvPr>
        </p:nvSpPr>
        <p:spPr>
          <a:xfrm>
            <a:off x="1916923" y="940135"/>
            <a:ext cx="9433048" cy="4536504"/>
          </a:xfrm>
        </p:spPr>
        <p:txBody>
          <a:bodyPr/>
          <a:lstStyle/>
          <a:p>
            <a:endParaRPr lang="en-US" altLang="ja-JP" dirty="0" smtClean="0">
              <a:solidFill>
                <a:schemeClr val="tx2"/>
              </a:solidFill>
            </a:endParaRPr>
          </a:p>
          <a:p>
            <a:pPr>
              <a:lnSpc>
                <a:spcPct val="200000"/>
              </a:lnSpc>
            </a:pPr>
            <a:r>
              <a:rPr lang="ja-JP" altLang="ja-JP" dirty="0" smtClean="0">
                <a:solidFill>
                  <a:schemeClr val="tx2"/>
                </a:solidFill>
              </a:rPr>
              <a:t>報連相</a:t>
            </a:r>
            <a:r>
              <a:rPr lang="ja-JP" altLang="en-US" dirty="0" smtClean="0">
                <a:solidFill>
                  <a:schemeClr val="tx2"/>
                </a:solidFill>
              </a:rPr>
              <a:t>は</a:t>
            </a:r>
            <a:r>
              <a:rPr lang="ja-JP" altLang="ja-JP" dirty="0" smtClean="0">
                <a:solidFill>
                  <a:schemeClr val="tx2"/>
                </a:solidFill>
              </a:rPr>
              <a:t>あまり</a:t>
            </a:r>
            <a:r>
              <a:rPr lang="ja-JP" altLang="ja-JP" dirty="0">
                <a:solidFill>
                  <a:schemeClr val="tx2"/>
                </a:solidFill>
              </a:rPr>
              <a:t>応用できていないことを</a:t>
            </a:r>
            <a:r>
              <a:rPr lang="ja-JP" altLang="ja-JP" dirty="0" smtClean="0">
                <a:solidFill>
                  <a:schemeClr val="tx2"/>
                </a:solidFill>
              </a:rPr>
              <a:t>反省</a:t>
            </a:r>
            <a:r>
              <a:rPr lang="ja-JP" altLang="en-US" dirty="0" smtClean="0">
                <a:solidFill>
                  <a:schemeClr val="tx2"/>
                </a:solidFill>
              </a:rPr>
              <a:t>しました</a:t>
            </a:r>
            <a:endParaRPr lang="en-US" altLang="ja-JP" dirty="0" smtClean="0">
              <a:solidFill>
                <a:schemeClr val="tx2"/>
              </a:solidFill>
            </a:endParaRPr>
          </a:p>
          <a:p>
            <a:pPr>
              <a:lnSpc>
                <a:spcPct val="200000"/>
              </a:lnSpc>
            </a:pPr>
            <a:r>
              <a:rPr lang="ja-JP" altLang="ja-JP" dirty="0">
                <a:solidFill>
                  <a:schemeClr val="tx2"/>
                </a:solidFill>
              </a:rPr>
              <a:t>社会人基礎の知識を繰り返して、</a:t>
            </a:r>
            <a:r>
              <a:rPr lang="ja-JP" altLang="ja-JP" dirty="0" smtClean="0">
                <a:solidFill>
                  <a:schemeClr val="tx2"/>
                </a:solidFill>
              </a:rPr>
              <a:t>学びました</a:t>
            </a:r>
            <a:endParaRPr lang="en-US" altLang="ja-JP" dirty="0" smtClean="0">
              <a:solidFill>
                <a:schemeClr val="tx2"/>
              </a:solidFill>
            </a:endParaRPr>
          </a:p>
          <a:p>
            <a:pPr>
              <a:lnSpc>
                <a:spcPct val="200000"/>
              </a:lnSpc>
            </a:pPr>
            <a:r>
              <a:rPr lang="ja-JP" altLang="ja-JP" dirty="0">
                <a:solidFill>
                  <a:schemeClr val="tx2"/>
                </a:solidFill>
              </a:rPr>
              <a:t>目的と原因を深く考えるようになって、見方が変わっていきました</a:t>
            </a:r>
            <a:endParaRPr kumimoji="1" lang="ja-JP" altLang="en-US" dirty="0"/>
          </a:p>
        </p:txBody>
      </p:sp>
      <p:sp>
        <p:nvSpPr>
          <p:cNvPr id="4" name="縦巻き 3"/>
          <p:cNvSpPr/>
          <p:nvPr/>
        </p:nvSpPr>
        <p:spPr>
          <a:xfrm>
            <a:off x="261764" y="919040"/>
            <a:ext cx="1308507" cy="4824536"/>
          </a:xfrm>
          <a:prstGeom prst="verticalScroll">
            <a:avLst/>
          </a:prstGeom>
          <a:ln>
            <a:noFill/>
          </a:ln>
        </p:spPr>
        <p:style>
          <a:lnRef idx="3">
            <a:schemeClr val="lt1"/>
          </a:lnRef>
          <a:fillRef idx="1">
            <a:schemeClr val="accent2"/>
          </a:fillRef>
          <a:effectRef idx="1">
            <a:schemeClr val="accent2"/>
          </a:effectRef>
          <a:fontRef idx="minor">
            <a:schemeClr val="lt1"/>
          </a:fontRef>
        </p:style>
        <p:txBody>
          <a:bodyPr vert="eaVert" rtlCol="0" anchor="ctr"/>
          <a:lstStyle/>
          <a:p>
            <a:pPr algn="ctr"/>
            <a:r>
              <a:rPr lang="ja-JP" altLang="ja-JP" sz="5400" dirty="0" smtClean="0">
                <a:latin typeface="Meiryo UI" panose="020B0604030504040204" pitchFamily="50" charset="-128"/>
                <a:ea typeface="Meiryo UI" panose="020B0604030504040204" pitchFamily="50" charset="-128"/>
              </a:rPr>
              <a:t>対策</a:t>
            </a:r>
            <a:endParaRPr kumimoji="1" lang="ja-JP" altLang="en-US" sz="5400" dirty="0"/>
          </a:p>
        </p:txBody>
      </p:sp>
      <p:pic>
        <p:nvPicPr>
          <p:cNvPr id="6" name="図 5" descr="pick.png"/>
          <p:cNvPicPr>
            <a:picLocks noChangeAspect="1"/>
          </p:cNvPicPr>
          <p:nvPr/>
        </p:nvPicPr>
        <p:blipFill>
          <a:blip r:embed="rId3" cstate="print"/>
          <a:stretch>
            <a:fillRect/>
          </a:stretch>
        </p:blipFill>
        <p:spPr>
          <a:xfrm>
            <a:off x="10526558" y="4293096"/>
            <a:ext cx="1648876" cy="2282180"/>
          </a:xfrm>
          <a:prstGeom prst="rect">
            <a:avLst/>
          </a:prstGeom>
        </p:spPr>
      </p:pic>
    </p:spTree>
    <p:extLst>
      <p:ext uri="{BB962C8B-B14F-4D97-AF65-F5344CB8AC3E}">
        <p14:creationId xmlns:p14="http://schemas.microsoft.com/office/powerpoint/2010/main" val="14523231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爆発 1 3"/>
          <p:cNvSpPr/>
          <p:nvPr/>
        </p:nvSpPr>
        <p:spPr>
          <a:xfrm rot="21381617">
            <a:off x="242722" y="174316"/>
            <a:ext cx="1872208" cy="1728192"/>
          </a:xfrm>
          <a:prstGeom prst="irregularSeal1">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r>
              <a:rPr kumimoji="1" lang="ja-JP" altLang="en-US" sz="2800" dirty="0" smtClean="0"/>
              <a:t>結果</a:t>
            </a:r>
            <a:endParaRPr kumimoji="1" lang="ja-JP" altLang="en-US" sz="2800" dirty="0"/>
          </a:p>
        </p:txBody>
      </p:sp>
      <p:pic>
        <p:nvPicPr>
          <p:cNvPr id="5" name="图片 8" descr="fa101man036"/>
          <p:cNvPicPr>
            <a:picLocks noChangeAspect="1"/>
          </p:cNvPicPr>
          <p:nvPr/>
        </p:nvPicPr>
        <p:blipFill>
          <a:blip r:embed="rId3" cstate="print"/>
          <a:stretch>
            <a:fillRect/>
          </a:stretch>
        </p:blipFill>
        <p:spPr>
          <a:xfrm>
            <a:off x="9622804" y="3284984"/>
            <a:ext cx="2152650" cy="3393616"/>
          </a:xfrm>
          <a:prstGeom prst="rect">
            <a:avLst/>
          </a:prstGeom>
        </p:spPr>
      </p:pic>
      <p:sp>
        <p:nvSpPr>
          <p:cNvPr id="2" name="角丸四角形吹き出し 1"/>
          <p:cNvSpPr/>
          <p:nvPr/>
        </p:nvSpPr>
        <p:spPr>
          <a:xfrm>
            <a:off x="1845940" y="1484784"/>
            <a:ext cx="7272808" cy="3857048"/>
          </a:xfrm>
          <a:prstGeom prst="wedgeRoundRectCallout">
            <a:avLst>
              <a:gd name="adj1" fmla="val 60442"/>
              <a:gd name="adj2" fmla="val 34195"/>
              <a:gd name="adj3" fmla="val 16667"/>
            </a:avLst>
          </a:prstGeom>
          <a:solidFill>
            <a:schemeClr val="bg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r>
              <a:rPr lang="ja-JP" altLang="ja-JP" sz="3200" dirty="0">
                <a:solidFill>
                  <a:schemeClr val="tx2"/>
                </a:solidFill>
                <a:latin typeface="Meiryo UI" panose="020B0604030504040204" pitchFamily="50" charset="-128"/>
                <a:ea typeface="Meiryo UI" panose="020B0604030504040204" pitchFamily="50" charset="-128"/>
              </a:rPr>
              <a:t>作業を完了させるだけでは社会人としての責任感はあまり</a:t>
            </a:r>
            <a:r>
              <a:rPr lang="ja-JP" altLang="ja-JP" sz="3200" dirty="0" smtClean="0">
                <a:solidFill>
                  <a:schemeClr val="tx2"/>
                </a:solidFill>
                <a:latin typeface="Meiryo UI" panose="020B0604030504040204" pitchFamily="50" charset="-128"/>
                <a:ea typeface="Meiryo UI" panose="020B0604030504040204" pitchFamily="50" charset="-128"/>
              </a:rPr>
              <a:t>ない</a:t>
            </a:r>
            <a:r>
              <a:rPr lang="ja-JP" altLang="en-US" sz="3200" dirty="0" smtClean="0">
                <a:solidFill>
                  <a:schemeClr val="tx2"/>
                </a:solidFill>
                <a:latin typeface="Meiryo UI" panose="020B0604030504040204" pitchFamily="50" charset="-128"/>
                <a:ea typeface="Meiryo UI" panose="020B0604030504040204" pitchFamily="50" charset="-128"/>
              </a:rPr>
              <a:t>です</a:t>
            </a:r>
            <a:endParaRPr kumimoji="1" lang="ja-JP" altLang="en-US" sz="3200" dirty="0">
              <a:solidFill>
                <a:schemeClr val="tx1"/>
              </a:solidFill>
            </a:endParaRPr>
          </a:p>
        </p:txBody>
      </p:sp>
    </p:spTree>
    <p:extLst>
      <p:ext uri="{BB962C8B-B14F-4D97-AF65-F5344CB8AC3E}">
        <p14:creationId xmlns:p14="http://schemas.microsoft.com/office/powerpoint/2010/main" val="13308928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909836" y="476672"/>
            <a:ext cx="1512168" cy="706760"/>
          </a:xfrm>
        </p:spPr>
        <p:txBody>
          <a:bodyPr rtlCol="0">
            <a:normAutofit/>
          </a:bodyPr>
          <a:lstStyle/>
          <a:p>
            <a:r>
              <a:rPr lang="ja-JP" altLang="en-US" sz="4400" dirty="0">
                <a:latin typeface="メイリオ" panose="020B0604030504040204" pitchFamily="50" charset="-128"/>
                <a:ea typeface="メイリオ" panose="020B0604030504040204" pitchFamily="50" charset="-128"/>
                <a:cs typeface="メイリオ" panose="020B0604030504040204" pitchFamily="50" charset="-128"/>
              </a:rPr>
              <a:t>目次</a:t>
            </a:r>
            <a:endParaRPr lang="ja-JP" altLang="en-US" sz="4400" dirty="0"/>
          </a:p>
        </p:txBody>
      </p:sp>
      <p:sp>
        <p:nvSpPr>
          <p:cNvPr id="3" name="コンテンツ プレースホルダー 2"/>
          <p:cNvSpPr>
            <a:spLocks noGrp="1"/>
          </p:cNvSpPr>
          <p:nvPr>
            <p:ph idx="13"/>
          </p:nvPr>
        </p:nvSpPr>
        <p:spPr>
          <a:xfrm>
            <a:off x="909836" y="4221088"/>
            <a:ext cx="7704856" cy="2016224"/>
          </a:xfrm>
        </p:spPr>
        <p:txBody>
          <a:bodyPr rtlCol="0">
            <a:normAutofit/>
          </a:bodyPr>
          <a:lstStyle/>
          <a:p>
            <a:pPr marL="0" indent="0">
              <a:buNone/>
            </a:pPr>
            <a:endParaRPr lang="en-US" altLang="ja-JP" sz="3600" dirty="0" smtClean="0"/>
          </a:p>
          <a:p>
            <a:pPr marL="0" indent="0">
              <a:buNone/>
            </a:pPr>
            <a:endParaRPr lang="en-US" altLang="ja-JP" sz="3600" dirty="0"/>
          </a:p>
          <a:p>
            <a:pPr marL="0" indent="0">
              <a:buNone/>
            </a:pPr>
            <a:endParaRPr lang="en-US" altLang="ja-JP" sz="3600" dirty="0" smtClean="0"/>
          </a:p>
        </p:txBody>
      </p:sp>
      <p:sp>
        <p:nvSpPr>
          <p:cNvPr id="4" name="角丸四角形 3"/>
          <p:cNvSpPr/>
          <p:nvPr/>
        </p:nvSpPr>
        <p:spPr>
          <a:xfrm>
            <a:off x="3358108" y="1412776"/>
            <a:ext cx="4752528" cy="936000"/>
          </a:xfrm>
          <a:prstGeom prst="roundRect">
            <a:avLst/>
          </a:prstGeom>
          <a:solidFill>
            <a:srgbClr val="58B6C0"/>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r>
              <a:rPr lang="ja-JP" altLang="en-US" sz="3200" dirty="0">
                <a:solidFill>
                  <a:schemeClr val="bg1"/>
                </a:solidFill>
              </a:rPr>
              <a:t>１．これまでの研修内容</a:t>
            </a:r>
            <a:endParaRPr lang="en-US" altLang="ja-JP" sz="3200" dirty="0">
              <a:solidFill>
                <a:schemeClr val="bg1"/>
              </a:solidFill>
            </a:endParaRPr>
          </a:p>
        </p:txBody>
      </p:sp>
      <p:sp>
        <p:nvSpPr>
          <p:cNvPr id="5" name="角丸四角形 4"/>
          <p:cNvSpPr/>
          <p:nvPr/>
        </p:nvSpPr>
        <p:spPr>
          <a:xfrm>
            <a:off x="3358108" y="3283560"/>
            <a:ext cx="4752528" cy="937528"/>
          </a:xfrm>
          <a:prstGeom prst="roundRect">
            <a:avLst/>
          </a:prstGeom>
          <a:solidFill>
            <a:schemeClr val="bg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r>
              <a:rPr lang="ja-JP" altLang="en-US" sz="3200" dirty="0">
                <a:solidFill>
                  <a:srgbClr val="58B6C0"/>
                </a:solidFill>
              </a:rPr>
              <a:t>２．生活について</a:t>
            </a:r>
            <a:endParaRPr lang="en-US" altLang="ja-JP" sz="3200" dirty="0">
              <a:solidFill>
                <a:srgbClr val="58B6C0"/>
              </a:solidFill>
            </a:endParaRPr>
          </a:p>
        </p:txBody>
      </p:sp>
      <p:sp>
        <p:nvSpPr>
          <p:cNvPr id="6" name="角丸四角形 5"/>
          <p:cNvSpPr/>
          <p:nvPr/>
        </p:nvSpPr>
        <p:spPr>
          <a:xfrm>
            <a:off x="3358108" y="5194607"/>
            <a:ext cx="4752528" cy="936000"/>
          </a:xfrm>
          <a:prstGeom prst="roundRect">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r>
              <a:rPr lang="ja-JP" altLang="en-US" sz="3200" dirty="0">
                <a:solidFill>
                  <a:prstClr val="white"/>
                </a:solidFill>
              </a:rPr>
              <a:t>３．</a:t>
            </a:r>
            <a:r>
              <a:rPr lang="ja-JP" altLang="ja-JP" sz="3200" dirty="0">
                <a:solidFill>
                  <a:prstClr val="white"/>
                </a:solidFill>
              </a:rPr>
              <a:t>今後の目標</a:t>
            </a:r>
          </a:p>
        </p:txBody>
      </p:sp>
    </p:spTree>
    <p:extLst>
      <p:ext uri="{BB962C8B-B14F-4D97-AF65-F5344CB8AC3E}">
        <p14:creationId xmlns:p14="http://schemas.microsoft.com/office/powerpoint/2010/main" val="13041677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pic>
        <p:nvPicPr>
          <p:cNvPr id="4" name="内容占位符 3"/>
          <p:cNvPicPr>
            <a:picLocks noGrp="1" noChangeAspect="1"/>
          </p:cNvPicPr>
          <p:nvPr>
            <p:ph idx="13"/>
          </p:nvPr>
        </p:nvPicPr>
        <p:blipFill>
          <a:blip r:embed="rId3">
            <a:extLst>
              <a:ext uri="{28A0092B-C50C-407E-A947-70E740481C1C}">
                <a14:useLocalDpi xmlns:a14="http://schemas.microsoft.com/office/drawing/2010/main" val="0"/>
              </a:ext>
            </a:extLst>
          </a:blip>
          <a:stretch>
            <a:fillRect/>
          </a:stretch>
        </p:blipFill>
        <p:spPr>
          <a:xfrm>
            <a:off x="5230316" y="1052736"/>
            <a:ext cx="3607554" cy="4191000"/>
          </a:xfrm>
        </p:spPr>
      </p:pic>
    </p:spTree>
    <p:extLst>
      <p:ext uri="{BB962C8B-B14F-4D97-AF65-F5344CB8AC3E}">
        <p14:creationId xmlns:p14="http://schemas.microsoft.com/office/powerpoint/2010/main" val="34727227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p:cNvPicPr>
            <a:picLocks noGrp="1" noChangeAspect="1"/>
          </p:cNvPicPr>
          <p:nvPr>
            <p:ph idx="13"/>
          </p:nvPr>
        </p:nvPicPr>
        <p:blipFill>
          <a:blip r:embed="rId3">
            <a:extLst>
              <a:ext uri="{28A0092B-C50C-407E-A947-70E740481C1C}">
                <a14:useLocalDpi xmlns:a14="http://schemas.microsoft.com/office/drawing/2010/main" val="0"/>
              </a:ext>
            </a:extLst>
          </a:blip>
          <a:stretch>
            <a:fillRect/>
          </a:stretch>
        </p:blipFill>
        <p:spPr>
          <a:xfrm>
            <a:off x="5446340" y="764703"/>
            <a:ext cx="5698751" cy="3625153"/>
          </a:xfrm>
        </p:spPr>
      </p:pic>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5820" y="332656"/>
            <a:ext cx="4248472" cy="4489249"/>
          </a:xfrm>
          <a:prstGeom prst="rect">
            <a:avLst/>
          </a:prstGeom>
        </p:spPr>
      </p:pic>
      <p:pic>
        <p:nvPicPr>
          <p:cNvPr id="6" name="图片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rot="5400000">
            <a:off x="1824896" y="2096804"/>
            <a:ext cx="5085184" cy="3813888"/>
          </a:xfrm>
          <a:prstGeom prst="rect">
            <a:avLst/>
          </a:prstGeom>
        </p:spPr>
      </p:pic>
      <p:pic>
        <p:nvPicPr>
          <p:cNvPr id="7" name="图片 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102524" y="2514778"/>
            <a:ext cx="3480776" cy="6188046"/>
          </a:xfrm>
          <a:prstGeom prst="rect">
            <a:avLst/>
          </a:prstGeom>
        </p:spPr>
      </p:pic>
    </p:spTree>
    <p:extLst>
      <p:ext uri="{BB962C8B-B14F-4D97-AF65-F5344CB8AC3E}">
        <p14:creationId xmlns:p14="http://schemas.microsoft.com/office/powerpoint/2010/main" val="29644078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pic>
        <p:nvPicPr>
          <p:cNvPr id="4" name="内容占位符 3"/>
          <p:cNvPicPr>
            <a:picLocks noGrp="1" noChangeAspect="1"/>
          </p:cNvPicPr>
          <p:nvPr>
            <p:ph idx="13"/>
          </p:nvPr>
        </p:nvPicPr>
        <p:blipFill>
          <a:blip r:embed="rId3">
            <a:extLst>
              <a:ext uri="{28A0092B-C50C-407E-A947-70E740481C1C}">
                <a14:useLocalDpi xmlns:a14="http://schemas.microsoft.com/office/drawing/2010/main" val="0"/>
              </a:ext>
            </a:extLst>
          </a:blip>
          <a:stretch>
            <a:fillRect/>
          </a:stretch>
        </p:blipFill>
        <p:spPr>
          <a:xfrm>
            <a:off x="7390556" y="514399"/>
            <a:ext cx="3282507" cy="5623521"/>
          </a:xfrm>
        </p:spPr>
      </p:pic>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86100" y="332656"/>
            <a:ext cx="3744416" cy="5002306"/>
          </a:xfrm>
          <a:prstGeom prst="rect">
            <a:avLst/>
          </a:prstGeom>
        </p:spPr>
      </p:pic>
    </p:spTree>
    <p:extLst>
      <p:ext uri="{BB962C8B-B14F-4D97-AF65-F5344CB8AC3E}">
        <p14:creationId xmlns:p14="http://schemas.microsoft.com/office/powerpoint/2010/main" val="38755005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ー 2"/>
          <p:cNvSpPr>
            <a:spLocks noGrp="1"/>
          </p:cNvSpPr>
          <p:nvPr>
            <p:ph idx="13"/>
          </p:nvPr>
        </p:nvSpPr>
        <p:spPr/>
        <p:txBody>
          <a:bodyPr/>
          <a:lstStyle/>
          <a:p>
            <a:endParaRPr kumimoji="1" lang="ja-JP" altLang="en-US"/>
          </a:p>
        </p:txBody>
      </p:sp>
    </p:spTree>
    <p:extLst>
      <p:ext uri="{BB962C8B-B14F-4D97-AF65-F5344CB8AC3E}">
        <p14:creationId xmlns:p14="http://schemas.microsoft.com/office/powerpoint/2010/main" val="1924902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909836" y="476672"/>
            <a:ext cx="1512168" cy="706760"/>
          </a:xfrm>
        </p:spPr>
        <p:txBody>
          <a:bodyPr rtlCol="0">
            <a:normAutofit/>
          </a:bodyPr>
          <a:lstStyle/>
          <a:p>
            <a:r>
              <a:rPr lang="ja-JP" altLang="en-US" sz="4400" dirty="0">
                <a:latin typeface="メイリオ" panose="020B0604030504040204" pitchFamily="50" charset="-128"/>
                <a:ea typeface="メイリオ" panose="020B0604030504040204" pitchFamily="50" charset="-128"/>
                <a:cs typeface="メイリオ" panose="020B0604030504040204" pitchFamily="50" charset="-128"/>
              </a:rPr>
              <a:t>目次</a:t>
            </a:r>
            <a:endParaRPr lang="ja-JP" altLang="en-US" sz="4400" dirty="0"/>
          </a:p>
        </p:txBody>
      </p:sp>
      <p:sp>
        <p:nvSpPr>
          <p:cNvPr id="3" name="コンテンツ プレースホルダー 2"/>
          <p:cNvSpPr>
            <a:spLocks noGrp="1"/>
          </p:cNvSpPr>
          <p:nvPr>
            <p:ph idx="13"/>
          </p:nvPr>
        </p:nvSpPr>
        <p:spPr>
          <a:xfrm>
            <a:off x="909836" y="4221088"/>
            <a:ext cx="7704856" cy="2016224"/>
          </a:xfrm>
        </p:spPr>
        <p:txBody>
          <a:bodyPr rtlCol="0">
            <a:normAutofit/>
          </a:bodyPr>
          <a:lstStyle/>
          <a:p>
            <a:pPr marL="0" indent="0">
              <a:buNone/>
            </a:pPr>
            <a:endParaRPr lang="en-US" altLang="ja-JP" sz="3600" dirty="0" smtClean="0"/>
          </a:p>
          <a:p>
            <a:pPr marL="0" indent="0">
              <a:buNone/>
            </a:pPr>
            <a:endParaRPr lang="en-US" altLang="ja-JP" sz="3600" dirty="0"/>
          </a:p>
          <a:p>
            <a:pPr marL="0" indent="0">
              <a:buNone/>
            </a:pPr>
            <a:endParaRPr lang="en-US" altLang="ja-JP" sz="3600" dirty="0" smtClean="0"/>
          </a:p>
        </p:txBody>
      </p:sp>
      <p:sp>
        <p:nvSpPr>
          <p:cNvPr id="4" name="角丸四角形 3"/>
          <p:cNvSpPr/>
          <p:nvPr/>
        </p:nvSpPr>
        <p:spPr>
          <a:xfrm>
            <a:off x="3358108" y="1412776"/>
            <a:ext cx="4752528" cy="936000"/>
          </a:xfrm>
          <a:prstGeom prst="roundRect">
            <a:avLst/>
          </a:prstGeom>
          <a:solidFill>
            <a:srgbClr val="58B6C0"/>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r>
              <a:rPr lang="ja-JP" altLang="en-US" sz="3200" dirty="0">
                <a:solidFill>
                  <a:schemeClr val="bg1"/>
                </a:solidFill>
              </a:rPr>
              <a:t>１．これまでの研修内容</a:t>
            </a:r>
            <a:endParaRPr lang="en-US" altLang="ja-JP" sz="3200" dirty="0">
              <a:solidFill>
                <a:schemeClr val="bg1"/>
              </a:solidFill>
            </a:endParaRPr>
          </a:p>
        </p:txBody>
      </p:sp>
      <p:sp>
        <p:nvSpPr>
          <p:cNvPr id="5" name="角丸四角形 4"/>
          <p:cNvSpPr/>
          <p:nvPr/>
        </p:nvSpPr>
        <p:spPr>
          <a:xfrm>
            <a:off x="3358108" y="3283560"/>
            <a:ext cx="4752528" cy="937528"/>
          </a:xfrm>
          <a:prstGeom prst="roundRect">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r>
              <a:rPr lang="ja-JP" altLang="en-US" sz="3200" dirty="0">
                <a:solidFill>
                  <a:prstClr val="white"/>
                </a:solidFill>
              </a:rPr>
              <a:t>２．生活について</a:t>
            </a:r>
            <a:endParaRPr lang="en-US" altLang="ja-JP" sz="3200" dirty="0">
              <a:solidFill>
                <a:prstClr val="white"/>
              </a:solidFill>
            </a:endParaRPr>
          </a:p>
        </p:txBody>
      </p:sp>
      <p:sp>
        <p:nvSpPr>
          <p:cNvPr id="6" name="角丸四角形 5"/>
          <p:cNvSpPr/>
          <p:nvPr/>
        </p:nvSpPr>
        <p:spPr>
          <a:xfrm>
            <a:off x="3358108" y="5194607"/>
            <a:ext cx="4752528" cy="936000"/>
          </a:xfrm>
          <a:prstGeom prst="roundRect">
            <a:avLst/>
          </a:prstGeom>
          <a:solidFill>
            <a:schemeClr val="bg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r>
              <a:rPr lang="ja-JP" altLang="en-US" sz="3200" dirty="0">
                <a:solidFill>
                  <a:srgbClr val="58B6C0"/>
                </a:solidFill>
              </a:rPr>
              <a:t>３．</a:t>
            </a:r>
            <a:r>
              <a:rPr lang="ja-JP" altLang="ja-JP" sz="3200" dirty="0">
                <a:solidFill>
                  <a:srgbClr val="58B6C0"/>
                </a:solidFill>
              </a:rPr>
              <a:t>今後の目標</a:t>
            </a:r>
          </a:p>
        </p:txBody>
      </p:sp>
    </p:spTree>
    <p:extLst>
      <p:ext uri="{BB962C8B-B14F-4D97-AF65-F5344CB8AC3E}">
        <p14:creationId xmlns:p14="http://schemas.microsoft.com/office/powerpoint/2010/main" val="32559586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3"/>
          </p:nvPr>
        </p:nvSpPr>
        <p:spPr>
          <a:xfrm>
            <a:off x="1521903" y="3212976"/>
            <a:ext cx="9638928" cy="1008112"/>
          </a:xfrm>
        </p:spPr>
        <p:txBody>
          <a:bodyPr/>
          <a:lstStyle/>
          <a:p>
            <a:pPr algn="ctr"/>
            <a:r>
              <a:rPr lang="ja-JP" altLang="ja-JP" dirty="0">
                <a:solidFill>
                  <a:schemeClr val="tx2"/>
                </a:solidFill>
              </a:rPr>
              <a:t>卒業後、私は</a:t>
            </a:r>
            <a:r>
              <a:rPr lang="en-US" altLang="ja-JP" dirty="0">
                <a:solidFill>
                  <a:schemeClr val="tx2"/>
                </a:solidFill>
              </a:rPr>
              <a:t>IT</a:t>
            </a:r>
            <a:r>
              <a:rPr lang="ja-JP" altLang="ja-JP" dirty="0">
                <a:solidFill>
                  <a:schemeClr val="tx2"/>
                </a:solidFill>
              </a:rPr>
              <a:t>関連の会社に就職したいと思います</a:t>
            </a:r>
            <a:endParaRPr kumimoji="1" lang="ja-JP" altLang="en-US" dirty="0"/>
          </a:p>
        </p:txBody>
      </p:sp>
      <p:sp>
        <p:nvSpPr>
          <p:cNvPr id="4" name="下カーブ リボン 3"/>
          <p:cNvSpPr/>
          <p:nvPr/>
        </p:nvSpPr>
        <p:spPr>
          <a:xfrm>
            <a:off x="4066933" y="548680"/>
            <a:ext cx="4548867" cy="1512168"/>
          </a:xfrm>
          <a:prstGeom prst="ellipseRibbon">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r>
              <a:rPr lang="ja-JP" altLang="ja-JP" sz="2800" dirty="0" smtClean="0"/>
              <a:t>今後</a:t>
            </a:r>
            <a:r>
              <a:rPr lang="ja-JP" altLang="ja-JP" sz="2800" dirty="0"/>
              <a:t>の目標</a:t>
            </a:r>
          </a:p>
          <a:p>
            <a:pPr algn="ctr"/>
            <a:endParaRPr kumimoji="1" lang="ja-JP" altLang="en-US" dirty="0"/>
          </a:p>
        </p:txBody>
      </p:sp>
      <p:grpSp>
        <p:nvGrpSpPr>
          <p:cNvPr id="5" name="グループ化 4"/>
          <p:cNvGrpSpPr/>
          <p:nvPr/>
        </p:nvGrpSpPr>
        <p:grpSpPr>
          <a:xfrm>
            <a:off x="9846672" y="4797152"/>
            <a:ext cx="2628318" cy="2411334"/>
            <a:chOff x="628649" y="1257299"/>
            <a:chExt cx="2628318" cy="2411334"/>
          </a:xfrm>
        </p:grpSpPr>
        <p:sp>
          <p:nvSpPr>
            <p:cNvPr id="6" name="円/楕円 5" title="Task 4- market analysis, review and monitoring"/>
            <p:cNvSpPr/>
            <p:nvPr/>
          </p:nvSpPr>
          <p:spPr>
            <a:xfrm>
              <a:off x="1077647" y="1489313"/>
              <a:ext cx="2179320" cy="2179320"/>
            </a:xfrm>
            <a:prstGeom prst="ellipse">
              <a:avLst/>
            </a:prstGeom>
          </p:spPr>
          <p:style>
            <a:lnRef idx="0">
              <a:schemeClr val="lt1">
                <a:hueOff val="0"/>
                <a:satOff val="0"/>
                <a:lumOff val="0"/>
                <a:alphaOff val="0"/>
              </a:schemeClr>
            </a:lnRef>
            <a:fillRef idx="3">
              <a:schemeClr val="accent5">
                <a:alpha val="50000"/>
                <a:hueOff val="0"/>
                <a:satOff val="0"/>
                <a:lumOff val="0"/>
                <a:alphaOff val="0"/>
              </a:schemeClr>
            </a:fillRef>
            <a:effectRef idx="0">
              <a:schemeClr val="accent5">
                <a:alpha val="50000"/>
                <a:hueOff val="0"/>
                <a:satOff val="0"/>
                <a:lumOff val="0"/>
                <a:alphaOff val="0"/>
              </a:schemeClr>
            </a:effectRef>
            <a:fontRef idx="minor">
              <a:schemeClr val="tx1"/>
            </a:fontRef>
          </p:style>
        </p:sp>
        <p:sp>
          <p:nvSpPr>
            <p:cNvPr id="7" name="円/楕円 4"/>
            <p:cNvSpPr/>
            <p:nvPr/>
          </p:nvSpPr>
          <p:spPr>
            <a:xfrm>
              <a:off x="628649" y="1257299"/>
              <a:ext cx="838200" cy="1676400"/>
            </a:xfrm>
            <a:prstGeom prst="rect">
              <a:avLst/>
            </a:prstGeom>
          </p:spPr>
          <p:style>
            <a:lnRef idx="0">
              <a:scrgbClr r="0" g="0" b="0"/>
            </a:lnRef>
            <a:fillRef idx="0">
              <a:scrgbClr r="0" g="0" b="0"/>
            </a:fillRef>
            <a:effectRef idx="0">
              <a:scrgbClr r="0" g="0" b="0"/>
            </a:effectRef>
            <a:fontRef idx="minor">
              <a:schemeClr val="tx1"/>
            </a:fontRef>
          </p:style>
          <p:txBody>
            <a:bodyPr spcFirstLastPara="0" vert="horz" wrap="square" lIns="0" tIns="0" rIns="0" bIns="0" numCol="1" spcCol="1270" rtlCol="0" anchor="ctr" anchorCtr="0">
              <a:noAutofit/>
            </a:bodyPr>
            <a:lstStyle/>
            <a:p>
              <a:pPr marR="0" lvl="0" algn="ctr" defTabSz="622300" rtl="0" eaLnBrk="1" fontAlgn="base" latinLnBrk="0" hangingPunct="1">
                <a:lnSpc>
                  <a:spcPct val="90000"/>
                </a:lnSpc>
                <a:spcBef>
                  <a:spcPct val="0"/>
                </a:spcBef>
                <a:spcAft>
                  <a:spcPct val="35000"/>
                </a:spcAft>
                <a:buClrTx/>
                <a:buSzTx/>
                <a:buFontTx/>
                <a:tabLst/>
              </a:pPr>
              <a:endParaRPr lang="ja-JP" altLang="en-US" sz="1400" b="0" i="0" u="none" strike="noStrike" kern="1200" cap="none" normalizeH="0" noProof="0" dirty="0">
                <a:ln/>
                <a:effectLst/>
                <a:latin typeface="Meiryo UI" panose="020B0604030504040204" pitchFamily="50" charset="-128"/>
                <a:ea typeface="Meiryo UI" panose="020B0604030504040204" pitchFamily="50" charset="-128"/>
              </a:endParaRPr>
            </a:p>
          </p:txBody>
        </p:sp>
      </p:grpSp>
    </p:spTree>
    <p:extLst>
      <p:ext uri="{BB962C8B-B14F-4D97-AF65-F5344CB8AC3E}">
        <p14:creationId xmlns:p14="http://schemas.microsoft.com/office/powerpoint/2010/main" val="39485298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909836" y="476672"/>
            <a:ext cx="1512168" cy="706760"/>
          </a:xfrm>
        </p:spPr>
        <p:txBody>
          <a:bodyPr rtlCol="0">
            <a:normAutofit/>
          </a:bodyPr>
          <a:lstStyle/>
          <a:p>
            <a:r>
              <a:rPr lang="ja-JP" altLang="en-US" sz="4400" dirty="0">
                <a:latin typeface="メイリオ" panose="020B0604030504040204" pitchFamily="50" charset="-128"/>
                <a:ea typeface="メイリオ" panose="020B0604030504040204" pitchFamily="50" charset="-128"/>
                <a:cs typeface="メイリオ" panose="020B0604030504040204" pitchFamily="50" charset="-128"/>
              </a:rPr>
              <a:t>目次</a:t>
            </a:r>
            <a:endParaRPr lang="ja-JP" altLang="en-US" sz="4400" dirty="0"/>
          </a:p>
        </p:txBody>
      </p:sp>
      <p:sp>
        <p:nvSpPr>
          <p:cNvPr id="3" name="コンテンツ プレースホルダー 2"/>
          <p:cNvSpPr>
            <a:spLocks noGrp="1"/>
          </p:cNvSpPr>
          <p:nvPr>
            <p:ph idx="13"/>
          </p:nvPr>
        </p:nvSpPr>
        <p:spPr>
          <a:xfrm>
            <a:off x="909836" y="4221088"/>
            <a:ext cx="7704856" cy="2016224"/>
          </a:xfrm>
        </p:spPr>
        <p:txBody>
          <a:bodyPr rtlCol="0">
            <a:normAutofit/>
          </a:bodyPr>
          <a:lstStyle/>
          <a:p>
            <a:pPr marL="0" indent="0">
              <a:buNone/>
            </a:pPr>
            <a:endParaRPr lang="en-US" altLang="ja-JP" sz="3600" dirty="0" smtClean="0"/>
          </a:p>
          <a:p>
            <a:pPr marL="0" indent="0">
              <a:buNone/>
            </a:pPr>
            <a:endParaRPr lang="en-US" altLang="ja-JP" sz="3600" dirty="0"/>
          </a:p>
          <a:p>
            <a:pPr marL="0" indent="0">
              <a:buNone/>
            </a:pPr>
            <a:endParaRPr lang="en-US" altLang="ja-JP" sz="3600" dirty="0" smtClean="0"/>
          </a:p>
        </p:txBody>
      </p:sp>
      <p:sp>
        <p:nvSpPr>
          <p:cNvPr id="4" name="角丸四角形 3"/>
          <p:cNvSpPr/>
          <p:nvPr/>
        </p:nvSpPr>
        <p:spPr>
          <a:xfrm>
            <a:off x="3358108" y="1412776"/>
            <a:ext cx="4752528" cy="936000"/>
          </a:xfrm>
          <a:prstGeom prst="roundRect">
            <a:avLst/>
          </a:prstGeom>
          <a:solidFill>
            <a:schemeClr val="bg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r>
              <a:rPr lang="ja-JP" altLang="en-US" sz="3200" dirty="0">
                <a:solidFill>
                  <a:srgbClr val="58B6C0"/>
                </a:solidFill>
              </a:rPr>
              <a:t>１．これまでの研修内容</a:t>
            </a:r>
            <a:endParaRPr lang="en-US" altLang="ja-JP" sz="3200" dirty="0">
              <a:solidFill>
                <a:srgbClr val="58B6C0"/>
              </a:solidFill>
            </a:endParaRPr>
          </a:p>
        </p:txBody>
      </p:sp>
      <p:sp>
        <p:nvSpPr>
          <p:cNvPr id="5" name="角丸四角形 4"/>
          <p:cNvSpPr/>
          <p:nvPr/>
        </p:nvSpPr>
        <p:spPr>
          <a:xfrm>
            <a:off x="3358108" y="3283560"/>
            <a:ext cx="4752528" cy="937528"/>
          </a:xfrm>
          <a:prstGeom prst="roundRect">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r>
              <a:rPr lang="ja-JP" altLang="en-US" sz="3200" dirty="0">
                <a:solidFill>
                  <a:prstClr val="white"/>
                </a:solidFill>
              </a:rPr>
              <a:t>２．生活について</a:t>
            </a:r>
            <a:endParaRPr lang="en-US" altLang="ja-JP" sz="3200" dirty="0">
              <a:solidFill>
                <a:prstClr val="white"/>
              </a:solidFill>
            </a:endParaRPr>
          </a:p>
        </p:txBody>
      </p:sp>
      <p:sp>
        <p:nvSpPr>
          <p:cNvPr id="6" name="角丸四角形 5"/>
          <p:cNvSpPr/>
          <p:nvPr/>
        </p:nvSpPr>
        <p:spPr>
          <a:xfrm>
            <a:off x="3358108" y="5194607"/>
            <a:ext cx="4752528" cy="936000"/>
          </a:xfrm>
          <a:prstGeom prst="roundRect">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r>
              <a:rPr lang="ja-JP" altLang="en-US" sz="3200" dirty="0">
                <a:solidFill>
                  <a:prstClr val="white"/>
                </a:solidFill>
              </a:rPr>
              <a:t>３．</a:t>
            </a:r>
            <a:r>
              <a:rPr lang="ja-JP" altLang="ja-JP" sz="3200" dirty="0">
                <a:solidFill>
                  <a:prstClr val="white"/>
                </a:solidFill>
              </a:rPr>
              <a:t>今後の目標</a:t>
            </a:r>
          </a:p>
        </p:txBody>
      </p:sp>
    </p:spTree>
    <p:extLst>
      <p:ext uri="{BB962C8B-B14F-4D97-AF65-F5344CB8AC3E}">
        <p14:creationId xmlns:p14="http://schemas.microsoft.com/office/powerpoint/2010/main" val="31994286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コンテンツ プレースホルダー 3"/>
          <p:cNvSpPr>
            <a:spLocks noGrp="1"/>
          </p:cNvSpPr>
          <p:nvPr>
            <p:ph sz="half" idx="1"/>
          </p:nvPr>
        </p:nvSpPr>
        <p:spPr>
          <a:xfrm>
            <a:off x="1270493" y="2259539"/>
            <a:ext cx="9937104" cy="3096344"/>
          </a:xfrm>
        </p:spPr>
        <p:txBody>
          <a:bodyPr rtlCol="0"/>
          <a:lstStyle/>
          <a:p>
            <a:pPr marL="0" indent="0">
              <a:lnSpc>
                <a:spcPct val="150000"/>
              </a:lnSpc>
              <a:buNone/>
            </a:pPr>
            <a:r>
              <a:rPr lang="ja-JP" altLang="en-US" dirty="0" smtClean="0"/>
              <a:t>　</a:t>
            </a:r>
            <a:r>
              <a:rPr lang="ja-JP" altLang="ja-JP" dirty="0" smtClean="0"/>
              <a:t>インターンシップ中</a:t>
            </a:r>
            <a:r>
              <a:rPr lang="ja-JP" altLang="ja-JP" dirty="0"/>
              <a:t>会社の方々にご支援いただき、ありがとうございました。色々と迷惑をお掛けしたと思いますが最後まで私たちに付き合っていただきまして、誠にありがとうございます。</a:t>
            </a:r>
            <a:endParaRPr lang="ja-JP" altLang="en-US" dirty="0">
              <a:latin typeface="Meiryo UI" panose="020B0604030504040204" pitchFamily="50" charset="-128"/>
              <a:ea typeface="Meiryo UI" panose="020B0604030504040204" pitchFamily="50" charset="-128"/>
            </a:endParaRPr>
          </a:p>
        </p:txBody>
      </p:sp>
      <p:grpSp>
        <p:nvGrpSpPr>
          <p:cNvPr id="7" name="グループ化 6"/>
          <p:cNvGrpSpPr/>
          <p:nvPr/>
        </p:nvGrpSpPr>
        <p:grpSpPr>
          <a:xfrm>
            <a:off x="10486900" y="4446666"/>
            <a:ext cx="2628318" cy="2411334"/>
            <a:chOff x="628649" y="1257299"/>
            <a:chExt cx="2628318" cy="2411334"/>
          </a:xfrm>
        </p:grpSpPr>
        <p:sp>
          <p:nvSpPr>
            <p:cNvPr id="8" name="円/楕円 7" title="Task 4- market analysis, review and monitoring"/>
            <p:cNvSpPr/>
            <p:nvPr/>
          </p:nvSpPr>
          <p:spPr>
            <a:xfrm>
              <a:off x="1077647" y="1489313"/>
              <a:ext cx="2179320" cy="2179320"/>
            </a:xfrm>
            <a:prstGeom prst="ellipse">
              <a:avLst/>
            </a:prstGeom>
          </p:spPr>
          <p:style>
            <a:lnRef idx="0">
              <a:schemeClr val="lt1">
                <a:hueOff val="0"/>
                <a:satOff val="0"/>
                <a:lumOff val="0"/>
                <a:alphaOff val="0"/>
              </a:schemeClr>
            </a:lnRef>
            <a:fillRef idx="3">
              <a:schemeClr val="accent5">
                <a:alpha val="50000"/>
                <a:hueOff val="0"/>
                <a:satOff val="0"/>
                <a:lumOff val="0"/>
                <a:alphaOff val="0"/>
              </a:schemeClr>
            </a:fillRef>
            <a:effectRef idx="0">
              <a:schemeClr val="accent5">
                <a:alpha val="50000"/>
                <a:hueOff val="0"/>
                <a:satOff val="0"/>
                <a:lumOff val="0"/>
                <a:alphaOff val="0"/>
              </a:schemeClr>
            </a:effectRef>
            <a:fontRef idx="minor">
              <a:schemeClr val="tx1"/>
            </a:fontRef>
          </p:style>
        </p:sp>
        <p:sp>
          <p:nvSpPr>
            <p:cNvPr id="9" name="円/楕円 4"/>
            <p:cNvSpPr/>
            <p:nvPr/>
          </p:nvSpPr>
          <p:spPr>
            <a:xfrm>
              <a:off x="628649" y="1257299"/>
              <a:ext cx="838200" cy="1676400"/>
            </a:xfrm>
            <a:prstGeom prst="rect">
              <a:avLst/>
            </a:prstGeom>
          </p:spPr>
          <p:style>
            <a:lnRef idx="0">
              <a:scrgbClr r="0" g="0" b="0"/>
            </a:lnRef>
            <a:fillRef idx="0">
              <a:scrgbClr r="0" g="0" b="0"/>
            </a:fillRef>
            <a:effectRef idx="0">
              <a:scrgbClr r="0" g="0" b="0"/>
            </a:effectRef>
            <a:fontRef idx="minor">
              <a:schemeClr val="tx1"/>
            </a:fontRef>
          </p:style>
          <p:txBody>
            <a:bodyPr spcFirstLastPara="0" vert="horz" wrap="square" lIns="0" tIns="0" rIns="0" bIns="0" numCol="1" spcCol="1270" rtlCol="0" anchor="ctr" anchorCtr="0">
              <a:noAutofit/>
            </a:bodyPr>
            <a:lstStyle/>
            <a:p>
              <a:pPr marR="0" lvl="0" algn="ctr" defTabSz="622300" rtl="0" eaLnBrk="1" fontAlgn="base" latinLnBrk="0" hangingPunct="1">
                <a:lnSpc>
                  <a:spcPct val="90000"/>
                </a:lnSpc>
                <a:spcBef>
                  <a:spcPct val="0"/>
                </a:spcBef>
                <a:spcAft>
                  <a:spcPct val="35000"/>
                </a:spcAft>
                <a:buClrTx/>
                <a:buSzTx/>
                <a:buFontTx/>
                <a:tabLst/>
              </a:pPr>
              <a:endParaRPr lang="ja-JP" altLang="en-US" sz="1400" b="0" i="0" u="none" strike="noStrike" kern="1200" cap="none" normalizeH="0" noProof="0" dirty="0">
                <a:ln/>
                <a:effectLst/>
                <a:latin typeface="Meiryo UI" panose="020B0604030504040204" pitchFamily="50" charset="-128"/>
                <a:ea typeface="Meiryo UI" panose="020B0604030504040204" pitchFamily="50" charset="-128"/>
              </a:endParaRPr>
            </a:p>
          </p:txBody>
        </p:sp>
      </p:grpSp>
      <p:grpSp>
        <p:nvGrpSpPr>
          <p:cNvPr id="11" name="グループ化 10"/>
          <p:cNvGrpSpPr/>
          <p:nvPr/>
        </p:nvGrpSpPr>
        <p:grpSpPr>
          <a:xfrm>
            <a:off x="8454933" y="4653136"/>
            <a:ext cx="3778174" cy="2998074"/>
            <a:chOff x="3562350" y="1257299"/>
            <a:chExt cx="3778174" cy="2998074"/>
          </a:xfrm>
        </p:grpSpPr>
        <p:sp>
          <p:nvSpPr>
            <p:cNvPr id="12" name="円/楕円 11" title="Task 2- product and brand launch"/>
            <p:cNvSpPr/>
            <p:nvPr/>
          </p:nvSpPr>
          <p:spPr>
            <a:xfrm>
              <a:off x="5161204" y="2076053"/>
              <a:ext cx="2179320" cy="2179320"/>
            </a:xfrm>
            <a:prstGeom prst="ellipse">
              <a:avLst/>
            </a:prstGeom>
          </p:spPr>
          <p:style>
            <a:lnRef idx="0">
              <a:schemeClr val="lt1">
                <a:hueOff val="0"/>
                <a:satOff val="0"/>
                <a:lumOff val="0"/>
                <a:alphaOff val="0"/>
              </a:schemeClr>
            </a:lnRef>
            <a:fillRef idx="3">
              <a:schemeClr val="accent3">
                <a:alpha val="50000"/>
                <a:hueOff val="0"/>
                <a:satOff val="0"/>
                <a:lumOff val="0"/>
                <a:alphaOff val="0"/>
              </a:schemeClr>
            </a:fillRef>
            <a:effectRef idx="0">
              <a:schemeClr val="accent3">
                <a:alpha val="50000"/>
                <a:hueOff val="0"/>
                <a:satOff val="0"/>
                <a:lumOff val="0"/>
                <a:alphaOff val="0"/>
              </a:schemeClr>
            </a:effectRef>
            <a:fontRef idx="minor">
              <a:schemeClr val="tx1"/>
            </a:fontRef>
          </p:style>
        </p:sp>
        <p:sp>
          <p:nvSpPr>
            <p:cNvPr id="13" name="円/楕円 4"/>
            <p:cNvSpPr/>
            <p:nvPr/>
          </p:nvSpPr>
          <p:spPr>
            <a:xfrm>
              <a:off x="3562350" y="1257299"/>
              <a:ext cx="838200" cy="1676400"/>
            </a:xfrm>
            <a:prstGeom prst="rect">
              <a:avLst/>
            </a:prstGeom>
          </p:spPr>
          <p:style>
            <a:lnRef idx="0">
              <a:scrgbClr r="0" g="0" b="0"/>
            </a:lnRef>
            <a:fillRef idx="0">
              <a:scrgbClr r="0" g="0" b="0"/>
            </a:fillRef>
            <a:effectRef idx="0">
              <a:scrgbClr r="0" g="0" b="0"/>
            </a:effectRef>
            <a:fontRef idx="minor">
              <a:schemeClr val="tx1"/>
            </a:fontRef>
          </p:style>
          <p:txBody>
            <a:bodyPr spcFirstLastPara="0" vert="horz" wrap="square" lIns="0" tIns="0" rIns="0" bIns="0" numCol="1" spcCol="1270" rtlCol="0" anchor="ctr" anchorCtr="0">
              <a:noAutofit/>
            </a:bodyPr>
            <a:lstStyle/>
            <a:p>
              <a:pPr marR="0" lvl="0" algn="ctr" defTabSz="622300" rtl="0" eaLnBrk="1" fontAlgn="base" latinLnBrk="0" hangingPunct="1">
                <a:lnSpc>
                  <a:spcPct val="90000"/>
                </a:lnSpc>
                <a:spcBef>
                  <a:spcPct val="0"/>
                </a:spcBef>
                <a:spcAft>
                  <a:spcPct val="35000"/>
                </a:spcAft>
                <a:buClrTx/>
                <a:buSzTx/>
                <a:buFontTx/>
                <a:tabLst/>
              </a:pPr>
              <a:endParaRPr lang="ja-JP" altLang="en-US" sz="1400" b="0" i="0" u="none" strike="noStrike" kern="1200" cap="none" normalizeH="0" noProof="0" dirty="0">
                <a:ln/>
                <a:effectLst/>
                <a:latin typeface="Meiryo UI" panose="020B0604030504040204" pitchFamily="50" charset="-128"/>
                <a:ea typeface="Meiryo UI" panose="020B0604030504040204" pitchFamily="50" charset="-128"/>
              </a:endParaRPr>
            </a:p>
          </p:txBody>
        </p:sp>
      </p:grpSp>
      <p:sp>
        <p:nvSpPr>
          <p:cNvPr id="3" name="星 6 2"/>
          <p:cNvSpPr/>
          <p:nvPr/>
        </p:nvSpPr>
        <p:spPr>
          <a:xfrm>
            <a:off x="189756" y="0"/>
            <a:ext cx="2304256" cy="2160240"/>
          </a:xfrm>
          <a:prstGeom prst="star6">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r>
              <a:rPr lang="ja-JP" altLang="en-US" sz="3200" dirty="0" smtClean="0"/>
              <a:t>最後</a:t>
            </a:r>
            <a:r>
              <a:rPr lang="ja-JP" altLang="en-US" sz="3200" dirty="0"/>
              <a:t>に</a:t>
            </a:r>
            <a:endParaRPr kumimoji="1" lang="ja-JP" altLang="en-US" sz="3200" dirty="0"/>
          </a:p>
        </p:txBody>
      </p:sp>
    </p:spTree>
    <p:extLst>
      <p:ext uri="{BB962C8B-B14F-4D97-AF65-F5344CB8AC3E}">
        <p14:creationId xmlns:p14="http://schemas.microsoft.com/office/powerpoint/2010/main" val="3815408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コンテンツ プレースホルダー 17"/>
          <p:cNvPicPr>
            <a:picLocks noGrp="1" noChangeAspect="1"/>
          </p:cNvPicPr>
          <p:nvPr>
            <p:ph idx="13"/>
          </p:nvPr>
        </p:nvPicPr>
        <p:blipFill>
          <a:blip r:embed="rId3"/>
          <a:stretch>
            <a:fillRect/>
          </a:stretch>
        </p:blipFill>
        <p:spPr>
          <a:xfrm>
            <a:off x="948904" y="1268760"/>
            <a:ext cx="10087405" cy="5400600"/>
          </a:xfrm>
          <a:prstGeom prst="rect">
            <a:avLst/>
          </a:prstGeom>
        </p:spPr>
      </p:pic>
      <p:sp>
        <p:nvSpPr>
          <p:cNvPr id="19" name="右矢印 18"/>
          <p:cNvSpPr/>
          <p:nvPr/>
        </p:nvSpPr>
        <p:spPr>
          <a:xfrm>
            <a:off x="948905" y="1916832"/>
            <a:ext cx="1111620" cy="1080120"/>
          </a:xfrm>
          <a:prstGeom prst="rightArrow">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kumimoji="1" lang="ja-JP" altLang="en-US" dirty="0">
              <a:solidFill>
                <a:schemeClr val="bg1"/>
              </a:solidFill>
            </a:endParaRPr>
          </a:p>
        </p:txBody>
      </p:sp>
      <p:sp>
        <p:nvSpPr>
          <p:cNvPr id="20" name="右矢印 19"/>
          <p:cNvSpPr/>
          <p:nvPr/>
        </p:nvSpPr>
        <p:spPr>
          <a:xfrm>
            <a:off x="2060525" y="2738769"/>
            <a:ext cx="2209843" cy="1289288"/>
          </a:xfrm>
          <a:prstGeom prst="rightArrow">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r>
              <a:rPr lang="ja-JP" altLang="ja-JP" dirty="0" smtClean="0">
                <a:solidFill>
                  <a:schemeClr val="bg1"/>
                </a:solidFill>
                <a:latin typeface="Meiryo UI" panose="020B0604030504040204" pitchFamily="50" charset="-128"/>
                <a:ea typeface="Meiryo UI" panose="020B0604030504040204" pitchFamily="50" charset="-128"/>
              </a:rPr>
              <a:t>サンプルアプリ</a:t>
            </a:r>
            <a:r>
              <a:rPr lang="ja-JP" altLang="ja-JP" dirty="0">
                <a:solidFill>
                  <a:schemeClr val="bg1"/>
                </a:solidFill>
                <a:latin typeface="Meiryo UI" panose="020B0604030504040204" pitchFamily="50" charset="-128"/>
                <a:ea typeface="Meiryo UI" panose="020B0604030504040204" pitchFamily="50" charset="-128"/>
              </a:rPr>
              <a:t>研修</a:t>
            </a:r>
            <a:endParaRPr kumimoji="1" lang="ja-JP" altLang="en-US" dirty="0">
              <a:solidFill>
                <a:schemeClr val="bg1"/>
              </a:solidFill>
            </a:endParaRPr>
          </a:p>
        </p:txBody>
      </p:sp>
      <p:sp>
        <p:nvSpPr>
          <p:cNvPr id="21" name="右矢印 20"/>
          <p:cNvSpPr/>
          <p:nvPr/>
        </p:nvSpPr>
        <p:spPr>
          <a:xfrm>
            <a:off x="4341949" y="2738770"/>
            <a:ext cx="2209843" cy="1289288"/>
          </a:xfrm>
          <a:prstGeom prst="rightArrow">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r>
              <a:rPr lang="ja-JP" altLang="ja-JP" dirty="0" smtClean="0">
                <a:solidFill>
                  <a:schemeClr val="bg1"/>
                </a:solidFill>
                <a:latin typeface="Meiryo UI" panose="020B0604030504040204" pitchFamily="50" charset="-128"/>
                <a:ea typeface="Meiryo UI" panose="020B0604030504040204" pitchFamily="50" charset="-128"/>
              </a:rPr>
              <a:t>障害</a:t>
            </a:r>
            <a:r>
              <a:rPr lang="ja-JP" altLang="ja-JP" dirty="0">
                <a:solidFill>
                  <a:schemeClr val="bg1"/>
                </a:solidFill>
                <a:latin typeface="Meiryo UI" panose="020B0604030504040204" pitchFamily="50" charset="-128"/>
                <a:ea typeface="Meiryo UI" panose="020B0604030504040204" pitchFamily="50" charset="-128"/>
              </a:rPr>
              <a:t>対応研修</a:t>
            </a:r>
            <a:endParaRPr kumimoji="1" lang="ja-JP" altLang="en-US" dirty="0">
              <a:solidFill>
                <a:schemeClr val="bg1"/>
              </a:solidFill>
            </a:endParaRPr>
          </a:p>
        </p:txBody>
      </p:sp>
      <p:sp>
        <p:nvSpPr>
          <p:cNvPr id="25" name="テキスト ボックス 24"/>
          <p:cNvSpPr txBox="1"/>
          <p:nvPr/>
        </p:nvSpPr>
        <p:spPr>
          <a:xfrm>
            <a:off x="3574132" y="359079"/>
            <a:ext cx="4248472" cy="523220"/>
          </a:xfrm>
          <a:prstGeom prst="rect">
            <a:avLst/>
          </a:prstGeom>
          <a:noFill/>
          <a:ln>
            <a:solidFill>
              <a:schemeClr val="bg2"/>
            </a:solidFill>
          </a:ln>
        </p:spPr>
        <p:txBody>
          <a:bodyPr wrap="square" rtlCol="0" anchor="ctr" anchorCtr="1">
            <a:spAutoFit/>
          </a:bodyPr>
          <a:lstStyle/>
          <a:p>
            <a:pPr lvl="0"/>
            <a:r>
              <a:rPr lang="ja-JP" altLang="ja-JP" sz="2800" b="1" dirty="0"/>
              <a:t>これまでの研修内容</a:t>
            </a:r>
          </a:p>
        </p:txBody>
      </p:sp>
      <p:sp>
        <p:nvSpPr>
          <p:cNvPr id="28" name="右矢印 27"/>
          <p:cNvSpPr/>
          <p:nvPr/>
        </p:nvSpPr>
        <p:spPr>
          <a:xfrm>
            <a:off x="7390556" y="4106752"/>
            <a:ext cx="3645753" cy="1289288"/>
          </a:xfrm>
          <a:prstGeom prst="rightArrow">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r>
              <a:rPr lang="ja-JP" altLang="ja-JP" dirty="0" smtClean="0">
                <a:solidFill>
                  <a:schemeClr val="bg1"/>
                </a:solidFill>
                <a:latin typeface="Meiryo UI" panose="020B0604030504040204" pitchFamily="50" charset="-128"/>
                <a:ea typeface="Meiryo UI" panose="020B0604030504040204" pitchFamily="50" charset="-128"/>
              </a:rPr>
              <a:t>ブラウザ検証</a:t>
            </a:r>
            <a:r>
              <a:rPr lang="ja-JP" altLang="en-US" dirty="0" smtClean="0">
                <a:solidFill>
                  <a:schemeClr val="bg1"/>
                </a:solidFill>
                <a:latin typeface="Meiryo UI" panose="020B0604030504040204" pitchFamily="50" charset="-128"/>
                <a:ea typeface="Meiryo UI" panose="020B0604030504040204" pitchFamily="50" charset="-128"/>
              </a:rPr>
              <a:t>、</a:t>
            </a:r>
            <a:r>
              <a:rPr lang="en-US" altLang="ja-JP" dirty="0" smtClean="0">
                <a:solidFill>
                  <a:schemeClr val="bg1"/>
                </a:solidFill>
                <a:latin typeface="Meiryo UI" panose="020B0604030504040204" pitchFamily="50" charset="-128"/>
                <a:ea typeface="Meiryo UI" panose="020B0604030504040204" pitchFamily="50" charset="-128"/>
              </a:rPr>
              <a:t>RX</a:t>
            </a:r>
            <a:r>
              <a:rPr lang="ja-JP" altLang="ja-JP" dirty="0">
                <a:solidFill>
                  <a:schemeClr val="bg1"/>
                </a:solidFill>
                <a:latin typeface="Meiryo UI" panose="020B0604030504040204" pitchFamily="50" charset="-128"/>
                <a:ea typeface="Meiryo UI" panose="020B0604030504040204" pitchFamily="50" charset="-128"/>
              </a:rPr>
              <a:t>中国版翻訳の確認</a:t>
            </a:r>
            <a:endParaRPr kumimoji="1" lang="ja-JP" altLang="en-US" dirty="0">
              <a:solidFill>
                <a:schemeClr val="bg1"/>
              </a:solidFill>
            </a:endParaRPr>
          </a:p>
        </p:txBody>
      </p:sp>
      <p:sp>
        <p:nvSpPr>
          <p:cNvPr id="29" name="右矢印 28"/>
          <p:cNvSpPr/>
          <p:nvPr/>
        </p:nvSpPr>
        <p:spPr>
          <a:xfrm>
            <a:off x="1413892" y="5396040"/>
            <a:ext cx="9622417" cy="1289288"/>
          </a:xfrm>
          <a:prstGeom prst="rightArrow">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r>
              <a:rPr lang="ja-JP" altLang="ja-JP" dirty="0" smtClean="0">
                <a:solidFill>
                  <a:schemeClr val="bg1"/>
                </a:solidFill>
                <a:latin typeface="Meiryo UI" panose="020B0604030504040204" pitchFamily="50" charset="-128"/>
                <a:ea typeface="Meiryo UI" panose="020B0604030504040204" pitchFamily="50" charset="-128"/>
              </a:rPr>
              <a:t>日本語勉強</a:t>
            </a:r>
            <a:r>
              <a:rPr lang="ja-JP" altLang="en-US" dirty="0" smtClean="0">
                <a:solidFill>
                  <a:schemeClr val="bg1"/>
                </a:solidFill>
                <a:latin typeface="Meiryo UI" panose="020B0604030504040204" pitchFamily="50" charset="-128"/>
                <a:ea typeface="Meiryo UI" panose="020B0604030504040204" pitchFamily="50" charset="-128"/>
              </a:rPr>
              <a:t>、</a:t>
            </a:r>
            <a:r>
              <a:rPr lang="ja-JP" altLang="ja-JP" dirty="0" smtClean="0">
                <a:solidFill>
                  <a:schemeClr val="bg1"/>
                </a:solidFill>
                <a:latin typeface="Meiryo UI" panose="020B0604030504040204" pitchFamily="50" charset="-128"/>
                <a:ea typeface="Meiryo UI" panose="020B0604030504040204" pitchFamily="50" charset="-128"/>
              </a:rPr>
              <a:t>進捗メール</a:t>
            </a:r>
            <a:r>
              <a:rPr lang="ja-JP" altLang="en-US" dirty="0" smtClean="0">
                <a:solidFill>
                  <a:schemeClr val="bg1"/>
                </a:solidFill>
                <a:latin typeface="Meiryo UI" panose="020B0604030504040204" pitchFamily="50" charset="-128"/>
                <a:ea typeface="Meiryo UI" panose="020B0604030504040204" pitchFamily="50" charset="-128"/>
              </a:rPr>
              <a:t>、</a:t>
            </a:r>
            <a:r>
              <a:rPr lang="ja-JP" altLang="ja-JP" dirty="0">
                <a:solidFill>
                  <a:schemeClr val="bg1"/>
                </a:solidFill>
                <a:latin typeface="Meiryo UI" panose="020B0604030504040204" pitchFamily="50" charset="-128"/>
                <a:ea typeface="Meiryo UI" panose="020B0604030504040204" pitchFamily="50" charset="-128"/>
              </a:rPr>
              <a:t>週報</a:t>
            </a:r>
            <a:endParaRPr kumimoji="1" lang="ja-JP" altLang="en-US" dirty="0">
              <a:solidFill>
                <a:schemeClr val="bg1"/>
              </a:solidFill>
            </a:endParaRPr>
          </a:p>
        </p:txBody>
      </p:sp>
      <p:sp>
        <p:nvSpPr>
          <p:cNvPr id="30" name="右矢印 29"/>
          <p:cNvSpPr/>
          <p:nvPr/>
        </p:nvSpPr>
        <p:spPr>
          <a:xfrm>
            <a:off x="6517388" y="3501008"/>
            <a:ext cx="873168" cy="1289288"/>
          </a:xfrm>
          <a:prstGeom prst="rightArrow">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r>
              <a:rPr lang="ja-JP" altLang="ja-JP" dirty="0" smtClean="0">
                <a:solidFill>
                  <a:schemeClr val="bg1"/>
                </a:solidFill>
                <a:latin typeface="Meiryo UI" panose="020B0604030504040204" pitchFamily="50" charset="-128"/>
                <a:ea typeface="Meiryo UI" panose="020B0604030504040204" pitchFamily="50" charset="-128"/>
              </a:rPr>
              <a:t>試験見学</a:t>
            </a:r>
            <a:endParaRPr kumimoji="1" lang="ja-JP" altLang="en-US" dirty="0">
              <a:solidFill>
                <a:schemeClr val="bg1"/>
              </a:solidFill>
            </a:endParaRPr>
          </a:p>
        </p:txBody>
      </p:sp>
      <p:sp>
        <p:nvSpPr>
          <p:cNvPr id="31" name="円形吹き出し 30"/>
          <p:cNvSpPr/>
          <p:nvPr/>
        </p:nvSpPr>
        <p:spPr>
          <a:xfrm>
            <a:off x="110140" y="2996952"/>
            <a:ext cx="1878804" cy="1367982"/>
          </a:xfrm>
          <a:prstGeom prst="wedgeEllipseCallout">
            <a:avLst>
              <a:gd name="adj1" fmla="val 10449"/>
              <a:gd name="adj2" fmla="val -63680"/>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r>
              <a:rPr lang="ja-JP" altLang="ja-JP" dirty="0">
                <a:solidFill>
                  <a:schemeClr val="bg1"/>
                </a:solidFill>
                <a:latin typeface="Meiryo UI" panose="020B0604030504040204" pitchFamily="50" charset="-128"/>
                <a:ea typeface="Meiryo UI" panose="020B0604030504040204" pitchFamily="50" charset="-128"/>
              </a:rPr>
              <a:t>社会人</a:t>
            </a:r>
            <a:r>
              <a:rPr lang="ja-JP" altLang="ja-JP" dirty="0" smtClean="0">
                <a:solidFill>
                  <a:schemeClr val="bg1"/>
                </a:solidFill>
                <a:latin typeface="Meiryo UI" panose="020B0604030504040204" pitchFamily="50" charset="-128"/>
                <a:ea typeface="Meiryo UI" panose="020B0604030504040204" pitchFamily="50" charset="-128"/>
              </a:rPr>
              <a:t>基礎</a:t>
            </a:r>
            <a:endParaRPr lang="en-US" altLang="ja-JP" dirty="0" smtClean="0">
              <a:solidFill>
                <a:schemeClr val="bg1"/>
              </a:solidFill>
              <a:latin typeface="Meiryo UI" panose="020B0604030504040204" pitchFamily="50" charset="-128"/>
              <a:ea typeface="Meiryo UI" panose="020B0604030504040204" pitchFamily="50" charset="-128"/>
            </a:endParaRPr>
          </a:p>
          <a:p>
            <a:pPr algn="ctr"/>
            <a:r>
              <a:rPr lang="en-US" altLang="ja-JP" dirty="0" smtClean="0">
                <a:solidFill>
                  <a:schemeClr val="bg1"/>
                </a:solidFill>
                <a:latin typeface="Meiryo UI" panose="020B0604030504040204" pitchFamily="50" charset="-128"/>
                <a:ea typeface="Meiryo UI" panose="020B0604030504040204" pitchFamily="50" charset="-128"/>
              </a:rPr>
              <a:t>GAKUEN</a:t>
            </a:r>
            <a:r>
              <a:rPr lang="ja-JP" altLang="en-US" dirty="0" smtClean="0">
                <a:solidFill>
                  <a:schemeClr val="bg1"/>
                </a:solidFill>
                <a:latin typeface="Meiryo UI" panose="020B0604030504040204" pitchFamily="50" charset="-128"/>
                <a:ea typeface="Meiryo UI" panose="020B0604030504040204" pitchFamily="50" charset="-128"/>
              </a:rPr>
              <a:t>研修</a:t>
            </a:r>
            <a:endParaRPr kumimoji="1" lang="ja-JP" altLang="en-US" dirty="0">
              <a:solidFill>
                <a:schemeClr val="bg1"/>
              </a:solidFill>
            </a:endParaRPr>
          </a:p>
        </p:txBody>
      </p:sp>
    </p:spTree>
    <p:extLst>
      <p:ext uri="{BB962C8B-B14F-4D97-AF65-F5344CB8AC3E}">
        <p14:creationId xmlns:p14="http://schemas.microsoft.com/office/powerpoint/2010/main" val="42215824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366220" y="237252"/>
            <a:ext cx="3024336" cy="706760"/>
          </a:xfrm>
        </p:spPr>
        <p:txBody>
          <a:bodyPr rtlCol="0">
            <a:normAutofit/>
          </a:bodyPr>
          <a:lstStyle/>
          <a:p>
            <a:r>
              <a:rPr lang="ja-JP" altLang="en-US" sz="4400" dirty="0">
                <a:latin typeface="メイリオ" panose="020B0604030504040204" pitchFamily="50" charset="-128"/>
                <a:ea typeface="メイリオ" panose="020B0604030504040204" pitchFamily="50" charset="-128"/>
                <a:cs typeface="メイリオ" panose="020B0604030504040204" pitchFamily="50" charset="-128"/>
              </a:rPr>
              <a:t>自分の成長</a:t>
            </a:r>
            <a:endParaRPr lang="ja-JP" altLang="en-US" sz="4400" dirty="0"/>
          </a:p>
        </p:txBody>
      </p:sp>
      <p:sp>
        <p:nvSpPr>
          <p:cNvPr id="3" name="コンテンツ プレースホルダー 2"/>
          <p:cNvSpPr>
            <a:spLocks noGrp="1"/>
          </p:cNvSpPr>
          <p:nvPr>
            <p:ph idx="13"/>
          </p:nvPr>
        </p:nvSpPr>
        <p:spPr>
          <a:xfrm>
            <a:off x="909836" y="4221088"/>
            <a:ext cx="7704856" cy="2016224"/>
          </a:xfrm>
        </p:spPr>
        <p:txBody>
          <a:bodyPr rtlCol="0">
            <a:normAutofit/>
          </a:bodyPr>
          <a:lstStyle/>
          <a:p>
            <a:pPr marL="0" indent="0">
              <a:buNone/>
            </a:pPr>
            <a:endParaRPr lang="en-US" altLang="ja-JP" sz="3600" dirty="0" smtClean="0"/>
          </a:p>
          <a:p>
            <a:pPr marL="0" indent="0">
              <a:buNone/>
            </a:pPr>
            <a:endParaRPr lang="en-US" altLang="ja-JP" sz="3600" dirty="0"/>
          </a:p>
          <a:p>
            <a:pPr marL="0" indent="0">
              <a:buNone/>
            </a:pPr>
            <a:endParaRPr lang="en-US" altLang="ja-JP" sz="3600" dirty="0" smtClean="0"/>
          </a:p>
        </p:txBody>
      </p:sp>
      <p:sp>
        <p:nvSpPr>
          <p:cNvPr id="4" name="角丸四角形 3"/>
          <p:cNvSpPr/>
          <p:nvPr/>
        </p:nvSpPr>
        <p:spPr>
          <a:xfrm>
            <a:off x="3358108" y="1412776"/>
            <a:ext cx="5256584" cy="936000"/>
          </a:xfrm>
          <a:prstGeom prst="roundRect">
            <a:avLst/>
          </a:prstGeom>
          <a:solidFill>
            <a:srgbClr val="58B6C0"/>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r>
              <a:rPr lang="ja-JP" altLang="en-US" sz="3200" dirty="0">
                <a:solidFill>
                  <a:schemeClr val="bg1"/>
                </a:solidFill>
              </a:rPr>
              <a:t>１．日本語能力の向上</a:t>
            </a:r>
            <a:endParaRPr lang="en-US" altLang="ja-JP" sz="3200" dirty="0">
              <a:solidFill>
                <a:schemeClr val="bg1"/>
              </a:solidFill>
            </a:endParaRPr>
          </a:p>
        </p:txBody>
      </p:sp>
      <p:sp>
        <p:nvSpPr>
          <p:cNvPr id="5" name="角丸四角形 4"/>
          <p:cNvSpPr/>
          <p:nvPr/>
        </p:nvSpPr>
        <p:spPr>
          <a:xfrm>
            <a:off x="3358108" y="3283560"/>
            <a:ext cx="5256584" cy="937528"/>
          </a:xfrm>
          <a:prstGeom prst="roundRect">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r>
              <a:rPr lang="ja-JP" altLang="en-US" sz="3200" dirty="0">
                <a:solidFill>
                  <a:prstClr val="white"/>
                </a:solidFill>
              </a:rPr>
              <a:t>２．実装知識の向上</a:t>
            </a:r>
            <a:endParaRPr lang="en-US" altLang="ja-JP" sz="3200" dirty="0">
              <a:solidFill>
                <a:prstClr val="white"/>
              </a:solidFill>
            </a:endParaRPr>
          </a:p>
        </p:txBody>
      </p:sp>
      <p:sp>
        <p:nvSpPr>
          <p:cNvPr id="6" name="角丸四角形 5"/>
          <p:cNvSpPr/>
          <p:nvPr/>
        </p:nvSpPr>
        <p:spPr>
          <a:xfrm>
            <a:off x="3358108" y="5194607"/>
            <a:ext cx="5256584" cy="936000"/>
          </a:xfrm>
          <a:prstGeom prst="roundRect">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r>
              <a:rPr lang="ja-JP" altLang="en-US" sz="3200" dirty="0">
                <a:solidFill>
                  <a:prstClr val="white"/>
                </a:solidFill>
              </a:rPr>
              <a:t>３．社会人への意識の改善</a:t>
            </a:r>
            <a:endParaRPr lang="ja-JP" altLang="ja-JP" sz="3200" dirty="0">
              <a:solidFill>
                <a:prstClr val="white"/>
              </a:solidFill>
            </a:endParaRPr>
          </a:p>
        </p:txBody>
      </p:sp>
    </p:spTree>
    <p:extLst>
      <p:ext uri="{BB962C8B-B14F-4D97-AF65-F5344CB8AC3E}">
        <p14:creationId xmlns:p14="http://schemas.microsoft.com/office/powerpoint/2010/main" val="2328419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366220" y="237252"/>
            <a:ext cx="3024336" cy="706760"/>
          </a:xfrm>
        </p:spPr>
        <p:txBody>
          <a:bodyPr rtlCol="0">
            <a:normAutofit/>
          </a:bodyPr>
          <a:lstStyle/>
          <a:p>
            <a:r>
              <a:rPr lang="ja-JP" altLang="en-US" sz="4400" dirty="0">
                <a:latin typeface="メイリオ" panose="020B0604030504040204" pitchFamily="50" charset="-128"/>
                <a:ea typeface="メイリオ" panose="020B0604030504040204" pitchFamily="50" charset="-128"/>
                <a:cs typeface="メイリオ" panose="020B0604030504040204" pitchFamily="50" charset="-128"/>
              </a:rPr>
              <a:t>自分の成長</a:t>
            </a:r>
            <a:endParaRPr lang="ja-JP" altLang="en-US" sz="4400" dirty="0"/>
          </a:p>
        </p:txBody>
      </p:sp>
      <p:sp>
        <p:nvSpPr>
          <p:cNvPr id="3" name="コンテンツ プレースホルダー 2"/>
          <p:cNvSpPr>
            <a:spLocks noGrp="1"/>
          </p:cNvSpPr>
          <p:nvPr>
            <p:ph idx="13"/>
          </p:nvPr>
        </p:nvSpPr>
        <p:spPr>
          <a:xfrm>
            <a:off x="909836" y="4221088"/>
            <a:ext cx="7704856" cy="2016224"/>
          </a:xfrm>
        </p:spPr>
        <p:txBody>
          <a:bodyPr rtlCol="0">
            <a:normAutofit/>
          </a:bodyPr>
          <a:lstStyle/>
          <a:p>
            <a:pPr marL="0" indent="0">
              <a:buNone/>
            </a:pPr>
            <a:endParaRPr lang="en-US" altLang="ja-JP" sz="3600" dirty="0" smtClean="0"/>
          </a:p>
          <a:p>
            <a:pPr marL="0" indent="0">
              <a:buNone/>
            </a:pPr>
            <a:endParaRPr lang="en-US" altLang="ja-JP" sz="3600" dirty="0"/>
          </a:p>
          <a:p>
            <a:pPr marL="0" indent="0">
              <a:buNone/>
            </a:pPr>
            <a:endParaRPr lang="en-US" altLang="ja-JP" sz="3600" dirty="0" smtClean="0"/>
          </a:p>
        </p:txBody>
      </p:sp>
      <p:sp>
        <p:nvSpPr>
          <p:cNvPr id="4" name="角丸四角形 3"/>
          <p:cNvSpPr/>
          <p:nvPr/>
        </p:nvSpPr>
        <p:spPr>
          <a:xfrm>
            <a:off x="3358108" y="1412776"/>
            <a:ext cx="5256584" cy="936000"/>
          </a:xfrm>
          <a:prstGeom prst="roundRect">
            <a:avLst/>
          </a:prstGeom>
          <a:solidFill>
            <a:schemeClr val="bg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r>
              <a:rPr lang="ja-JP" altLang="en-US" sz="3200" dirty="0">
                <a:solidFill>
                  <a:srgbClr val="58B6C0"/>
                </a:solidFill>
              </a:rPr>
              <a:t>１．日本語能力の向上</a:t>
            </a:r>
            <a:endParaRPr lang="en-US" altLang="ja-JP" sz="3200" dirty="0">
              <a:solidFill>
                <a:srgbClr val="58B6C0"/>
              </a:solidFill>
            </a:endParaRPr>
          </a:p>
        </p:txBody>
      </p:sp>
      <p:sp>
        <p:nvSpPr>
          <p:cNvPr id="5" name="角丸四角形 4"/>
          <p:cNvSpPr/>
          <p:nvPr/>
        </p:nvSpPr>
        <p:spPr>
          <a:xfrm>
            <a:off x="3358108" y="3283560"/>
            <a:ext cx="5256584" cy="937528"/>
          </a:xfrm>
          <a:prstGeom prst="roundRect">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r>
              <a:rPr lang="ja-JP" altLang="en-US" sz="3200" dirty="0">
                <a:solidFill>
                  <a:prstClr val="white"/>
                </a:solidFill>
              </a:rPr>
              <a:t>２．実装知識の向上</a:t>
            </a:r>
            <a:endParaRPr lang="en-US" altLang="ja-JP" sz="3200" dirty="0">
              <a:solidFill>
                <a:prstClr val="white"/>
              </a:solidFill>
            </a:endParaRPr>
          </a:p>
        </p:txBody>
      </p:sp>
      <p:sp>
        <p:nvSpPr>
          <p:cNvPr id="6" name="角丸四角形 5"/>
          <p:cNvSpPr/>
          <p:nvPr/>
        </p:nvSpPr>
        <p:spPr>
          <a:xfrm>
            <a:off x="3358108" y="5194607"/>
            <a:ext cx="5256584" cy="936000"/>
          </a:xfrm>
          <a:prstGeom prst="roundRect">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r>
              <a:rPr lang="ja-JP" altLang="en-US" sz="3200" dirty="0">
                <a:solidFill>
                  <a:prstClr val="white"/>
                </a:solidFill>
              </a:rPr>
              <a:t>３．社会人への意識の改善</a:t>
            </a:r>
            <a:endParaRPr lang="ja-JP" altLang="ja-JP" sz="3200" dirty="0">
              <a:solidFill>
                <a:prstClr val="white"/>
              </a:solidFill>
            </a:endParaRPr>
          </a:p>
        </p:txBody>
      </p:sp>
    </p:spTree>
    <p:extLst>
      <p:ext uri="{BB962C8B-B14F-4D97-AF65-F5344CB8AC3E}">
        <p14:creationId xmlns:p14="http://schemas.microsoft.com/office/powerpoint/2010/main" val="1526816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3"/>
          </p:nvPr>
        </p:nvSpPr>
        <p:spPr>
          <a:xfrm>
            <a:off x="2710036" y="2060848"/>
            <a:ext cx="8208912" cy="3672408"/>
          </a:xfrm>
        </p:spPr>
        <p:txBody>
          <a:bodyPr>
            <a:normAutofit fontScale="85000" lnSpcReduction="10000"/>
          </a:bodyPr>
          <a:lstStyle/>
          <a:p>
            <a:pPr>
              <a:lnSpc>
                <a:spcPct val="150000"/>
              </a:lnSpc>
            </a:pPr>
            <a:r>
              <a:rPr lang="ja-JP" altLang="ja-JP" sz="3200" dirty="0"/>
              <a:t>日本語が全然</a:t>
            </a:r>
            <a:r>
              <a:rPr lang="ja-JP" altLang="ja-JP" sz="3200" dirty="0" smtClean="0"/>
              <a:t>聞き取れない</a:t>
            </a:r>
            <a:r>
              <a:rPr lang="ja-JP" altLang="en-US" sz="3200" dirty="0" smtClean="0"/>
              <a:t>ました</a:t>
            </a:r>
            <a:endParaRPr lang="en-US" altLang="ja-JP" sz="3200" dirty="0" smtClean="0"/>
          </a:p>
          <a:p>
            <a:pPr>
              <a:lnSpc>
                <a:spcPct val="150000"/>
              </a:lnSpc>
            </a:pPr>
            <a:r>
              <a:rPr lang="ja-JP" altLang="ja-JP" sz="3200" dirty="0"/>
              <a:t>日本人と簡単な日常会話も</a:t>
            </a:r>
            <a:r>
              <a:rPr lang="ja-JP" altLang="ja-JP" sz="3200" dirty="0" smtClean="0"/>
              <a:t>できない</a:t>
            </a:r>
            <a:r>
              <a:rPr lang="ja-JP" altLang="en-US" sz="3200" dirty="0" smtClean="0"/>
              <a:t>ました</a:t>
            </a:r>
            <a:endParaRPr lang="en-US" altLang="ja-JP" sz="3200" dirty="0" smtClean="0"/>
          </a:p>
          <a:p>
            <a:pPr>
              <a:lnSpc>
                <a:spcPct val="150000"/>
              </a:lnSpc>
            </a:pPr>
            <a:r>
              <a:rPr lang="ja-JP" altLang="ja-JP" sz="3200" dirty="0" smtClean="0"/>
              <a:t>報告書</a:t>
            </a:r>
            <a:r>
              <a:rPr lang="ja-JP" altLang="en-US" sz="3200" dirty="0" smtClean="0"/>
              <a:t>は</a:t>
            </a:r>
            <a:r>
              <a:rPr lang="ja-JP" altLang="ja-JP" sz="3200" dirty="0"/>
              <a:t>指摘がたくさん</a:t>
            </a:r>
            <a:r>
              <a:rPr lang="ja-JP" altLang="ja-JP" sz="3200" dirty="0" smtClean="0"/>
              <a:t>ありました</a:t>
            </a:r>
            <a:endParaRPr lang="en-US" altLang="ja-JP" sz="3200" dirty="0" smtClean="0"/>
          </a:p>
          <a:p>
            <a:pPr>
              <a:lnSpc>
                <a:spcPct val="150000"/>
              </a:lnSpc>
            </a:pPr>
            <a:r>
              <a:rPr lang="ja-JP" altLang="ja-JP" sz="3200" dirty="0"/>
              <a:t>説明書やマニュアルが全部日本語で、</a:t>
            </a:r>
            <a:r>
              <a:rPr lang="en-US" altLang="ja-JP" sz="3200" dirty="0"/>
              <a:t>google</a:t>
            </a:r>
            <a:r>
              <a:rPr lang="ja-JP" altLang="ja-JP" sz="3200" dirty="0" err="1"/>
              <a:t>で翻</a:t>
            </a:r>
            <a:r>
              <a:rPr lang="ja-JP" altLang="ja-JP" sz="3200" dirty="0"/>
              <a:t>訳するには時間がかかりました</a:t>
            </a:r>
            <a:endParaRPr kumimoji="1" lang="ja-JP" altLang="en-US" sz="3200" dirty="0"/>
          </a:p>
        </p:txBody>
      </p:sp>
      <p:sp>
        <p:nvSpPr>
          <p:cNvPr id="6" name="雲形吹き出し 5"/>
          <p:cNvSpPr/>
          <p:nvPr/>
        </p:nvSpPr>
        <p:spPr>
          <a:xfrm>
            <a:off x="333772" y="404664"/>
            <a:ext cx="2376264" cy="1440160"/>
          </a:xfrm>
          <a:prstGeom prst="cloudCallout">
            <a:avLst>
              <a:gd name="adj1" fmla="val 41813"/>
              <a:gd name="adj2" fmla="val 63837"/>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r>
              <a:rPr kumimoji="1" lang="ja-JP" altLang="en-US" sz="3600" dirty="0" smtClean="0"/>
              <a:t>問題</a:t>
            </a:r>
            <a:endParaRPr kumimoji="1" lang="ja-JP" altLang="en-US" sz="3600" dirty="0"/>
          </a:p>
        </p:txBody>
      </p:sp>
    </p:spTree>
    <p:extLst>
      <p:ext uri="{BB962C8B-B14F-4D97-AF65-F5344CB8AC3E}">
        <p14:creationId xmlns:p14="http://schemas.microsoft.com/office/powerpoint/2010/main" val="3112555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雲形吹き出し 4"/>
          <p:cNvSpPr/>
          <p:nvPr/>
        </p:nvSpPr>
        <p:spPr>
          <a:xfrm>
            <a:off x="1629916" y="1196752"/>
            <a:ext cx="8404510" cy="4163904"/>
          </a:xfrm>
          <a:prstGeom prst="cloudCallout">
            <a:avLst>
              <a:gd name="adj1" fmla="val 60149"/>
              <a:gd name="adj2" fmla="val 1648"/>
            </a:avLst>
          </a:prstGeom>
          <a:solidFill>
            <a:schemeClr val="bg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lnSpc>
                <a:spcPct val="150000"/>
              </a:lnSpc>
            </a:pPr>
            <a:r>
              <a:rPr lang="ja-JP" altLang="ja-JP" sz="2400" dirty="0" smtClean="0">
                <a:solidFill>
                  <a:schemeClr val="tx2"/>
                </a:solidFill>
                <a:latin typeface="Meiryo UI" panose="020B0604030504040204" pitchFamily="50" charset="-128"/>
                <a:ea typeface="Meiryo UI" panose="020B0604030504040204" pitchFamily="50" charset="-128"/>
              </a:rPr>
              <a:t>せっかく</a:t>
            </a:r>
            <a:r>
              <a:rPr lang="ja-JP" altLang="ja-JP" sz="2400" dirty="0">
                <a:solidFill>
                  <a:schemeClr val="tx2"/>
                </a:solidFill>
                <a:latin typeface="Meiryo UI" panose="020B0604030504040204" pitchFamily="50" charset="-128"/>
                <a:ea typeface="Meiryo UI" panose="020B0604030504040204" pitchFamily="50" charset="-128"/>
              </a:rPr>
              <a:t>日本の会社で研修を受けるチャンスがあって、</a:t>
            </a:r>
            <a:r>
              <a:rPr lang="ja-JP" altLang="ja-JP" sz="2400" dirty="0" smtClean="0">
                <a:solidFill>
                  <a:schemeClr val="tx2"/>
                </a:solidFill>
                <a:latin typeface="Meiryo UI" panose="020B0604030504040204" pitchFamily="50" charset="-128"/>
                <a:ea typeface="Meiryo UI" panose="020B0604030504040204" pitchFamily="50" charset="-128"/>
              </a:rPr>
              <a:t>一刻も</a:t>
            </a:r>
            <a:r>
              <a:rPr lang="ja-JP" altLang="ja-JP" sz="2400" dirty="0">
                <a:solidFill>
                  <a:schemeClr val="tx2"/>
                </a:solidFill>
                <a:latin typeface="Meiryo UI" panose="020B0604030504040204" pitchFamily="50" charset="-128"/>
                <a:ea typeface="Meiryo UI" panose="020B0604030504040204" pitchFamily="50" charset="-128"/>
              </a:rPr>
              <a:t>早く日本語をマスターしたいという気持ちがあります</a:t>
            </a:r>
            <a:endParaRPr lang="ja-JP" altLang="zh-CN" sz="2400" dirty="0">
              <a:solidFill>
                <a:schemeClr val="accent2">
                  <a:lumMod val="75000"/>
                </a:schemeClr>
              </a:solidFill>
            </a:endParaRPr>
          </a:p>
        </p:txBody>
      </p:sp>
      <p:sp>
        <p:nvSpPr>
          <p:cNvPr id="6" name="大波 5"/>
          <p:cNvSpPr/>
          <p:nvPr/>
        </p:nvSpPr>
        <p:spPr>
          <a:xfrm>
            <a:off x="333772" y="260648"/>
            <a:ext cx="2592288" cy="1296144"/>
          </a:xfrm>
          <a:prstGeom prst="wave">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r>
              <a:rPr lang="ja-JP" altLang="en-US" sz="2800" b="1" dirty="0" smtClean="0">
                <a:solidFill>
                  <a:schemeClr val="bg1"/>
                </a:solidFill>
              </a:rPr>
              <a:t>意識</a:t>
            </a:r>
            <a:r>
              <a:rPr lang="ja-JP" altLang="en-US" sz="2800" b="1" dirty="0">
                <a:solidFill>
                  <a:schemeClr val="bg1"/>
                </a:solidFill>
              </a:rPr>
              <a:t>の変化</a:t>
            </a:r>
            <a:endParaRPr lang="ja-JP" altLang="zh-CN" sz="2800" b="1" dirty="0">
              <a:solidFill>
                <a:schemeClr val="bg1"/>
              </a:solidFill>
            </a:endParaRPr>
          </a:p>
          <a:p>
            <a:pPr algn="ctr"/>
            <a:endParaRPr kumimoji="1" lang="ja-JP" altLang="en-US" dirty="0"/>
          </a:p>
        </p:txBody>
      </p:sp>
      <p:pic>
        <p:nvPicPr>
          <p:cNvPr id="7" name="図 6" descr="thinking-294525_960_720.png"/>
          <p:cNvPicPr>
            <a:picLocks noChangeAspect="1"/>
          </p:cNvPicPr>
          <p:nvPr/>
        </p:nvPicPr>
        <p:blipFill>
          <a:blip r:embed="rId3" cstate="print"/>
          <a:stretch>
            <a:fillRect/>
          </a:stretch>
        </p:blipFill>
        <p:spPr>
          <a:xfrm>
            <a:off x="10402888" y="2996952"/>
            <a:ext cx="1785937" cy="3571874"/>
          </a:xfrm>
          <a:prstGeom prst="rect">
            <a:avLst/>
          </a:prstGeom>
        </p:spPr>
      </p:pic>
    </p:spTree>
    <p:extLst>
      <p:ext uri="{BB962C8B-B14F-4D97-AF65-F5344CB8AC3E}">
        <p14:creationId xmlns:p14="http://schemas.microsoft.com/office/powerpoint/2010/main" val="24731778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3"/>
          </p:nvPr>
        </p:nvSpPr>
        <p:spPr>
          <a:xfrm>
            <a:off x="1917948" y="1207072"/>
            <a:ext cx="9433048" cy="4536504"/>
          </a:xfrm>
        </p:spPr>
        <p:txBody>
          <a:bodyPr/>
          <a:lstStyle/>
          <a:p>
            <a:pPr>
              <a:lnSpc>
                <a:spcPct val="200000"/>
              </a:lnSpc>
            </a:pPr>
            <a:r>
              <a:rPr lang="ja-JP" altLang="ja-JP" dirty="0">
                <a:solidFill>
                  <a:schemeClr val="tx2"/>
                </a:solidFill>
              </a:rPr>
              <a:t>単語や文法などを</a:t>
            </a:r>
            <a:r>
              <a:rPr lang="ja-JP" altLang="ja-JP" dirty="0" smtClean="0">
                <a:solidFill>
                  <a:schemeClr val="tx2"/>
                </a:solidFill>
              </a:rPr>
              <a:t>学習</a:t>
            </a:r>
            <a:r>
              <a:rPr lang="ja-JP" altLang="en-US" dirty="0" smtClean="0">
                <a:solidFill>
                  <a:schemeClr val="tx2"/>
                </a:solidFill>
              </a:rPr>
              <a:t>ました</a:t>
            </a:r>
            <a:endParaRPr lang="en-US" altLang="ja-JP" dirty="0">
              <a:solidFill>
                <a:schemeClr val="tx2"/>
              </a:solidFill>
            </a:endParaRPr>
          </a:p>
          <a:p>
            <a:pPr>
              <a:lnSpc>
                <a:spcPct val="200000"/>
              </a:lnSpc>
            </a:pPr>
            <a:r>
              <a:rPr lang="ja-JP" altLang="ja-JP" dirty="0">
                <a:solidFill>
                  <a:schemeClr val="tx2"/>
                </a:solidFill>
              </a:rPr>
              <a:t>日本語小テストを</a:t>
            </a:r>
            <a:r>
              <a:rPr lang="ja-JP" altLang="ja-JP" dirty="0" smtClean="0">
                <a:solidFill>
                  <a:schemeClr val="tx2"/>
                </a:solidFill>
              </a:rPr>
              <a:t>受けました</a:t>
            </a:r>
            <a:endParaRPr lang="en-US" altLang="ja-JP" dirty="0" smtClean="0">
              <a:solidFill>
                <a:schemeClr val="tx2"/>
              </a:solidFill>
            </a:endParaRPr>
          </a:p>
          <a:p>
            <a:pPr>
              <a:lnSpc>
                <a:spcPct val="200000"/>
              </a:lnSpc>
            </a:pPr>
            <a:r>
              <a:rPr lang="ja-JP" altLang="ja-JP" dirty="0">
                <a:solidFill>
                  <a:schemeClr val="tx2"/>
                </a:solidFill>
              </a:rPr>
              <a:t>枚方市の日本語教室</a:t>
            </a:r>
            <a:r>
              <a:rPr lang="ja-JP" altLang="ja-JP" dirty="0" smtClean="0">
                <a:solidFill>
                  <a:schemeClr val="tx2"/>
                </a:solidFill>
              </a:rPr>
              <a:t>を参加しました</a:t>
            </a:r>
            <a:endParaRPr lang="en-US" altLang="ja-JP" dirty="0" smtClean="0">
              <a:solidFill>
                <a:schemeClr val="tx2"/>
              </a:solidFill>
            </a:endParaRPr>
          </a:p>
          <a:p>
            <a:pPr>
              <a:lnSpc>
                <a:spcPct val="200000"/>
              </a:lnSpc>
            </a:pPr>
            <a:r>
              <a:rPr lang="ja-JP" altLang="ja-JP" dirty="0">
                <a:solidFill>
                  <a:schemeClr val="tx2"/>
                </a:solidFill>
              </a:rPr>
              <a:t>会社では日本人を探して会話を練習しました</a:t>
            </a:r>
            <a:endParaRPr lang="en-US" altLang="ja-JP" dirty="0" smtClean="0">
              <a:solidFill>
                <a:schemeClr val="tx2"/>
              </a:solidFill>
            </a:endParaRPr>
          </a:p>
          <a:p>
            <a:endParaRPr lang="en-US" altLang="ja-JP" dirty="0" smtClean="0">
              <a:solidFill>
                <a:schemeClr val="tx2"/>
              </a:solidFill>
            </a:endParaRPr>
          </a:p>
          <a:p>
            <a:endParaRPr kumimoji="1" lang="ja-JP" altLang="en-US" dirty="0"/>
          </a:p>
        </p:txBody>
      </p:sp>
      <p:sp>
        <p:nvSpPr>
          <p:cNvPr id="4" name="縦巻き 3"/>
          <p:cNvSpPr/>
          <p:nvPr/>
        </p:nvSpPr>
        <p:spPr>
          <a:xfrm>
            <a:off x="261764" y="980728"/>
            <a:ext cx="1308507" cy="4824536"/>
          </a:xfrm>
          <a:prstGeom prst="verticalScroll">
            <a:avLst/>
          </a:prstGeom>
          <a:ln>
            <a:noFill/>
          </a:ln>
        </p:spPr>
        <p:style>
          <a:lnRef idx="3">
            <a:schemeClr val="lt1"/>
          </a:lnRef>
          <a:fillRef idx="1">
            <a:schemeClr val="accent2"/>
          </a:fillRef>
          <a:effectRef idx="1">
            <a:schemeClr val="accent2"/>
          </a:effectRef>
          <a:fontRef idx="minor">
            <a:schemeClr val="lt1"/>
          </a:fontRef>
        </p:style>
        <p:txBody>
          <a:bodyPr vert="eaVert" rtlCol="0" anchor="ctr"/>
          <a:lstStyle/>
          <a:p>
            <a:pPr algn="ctr"/>
            <a:r>
              <a:rPr lang="ja-JP" altLang="ja-JP" sz="5400" dirty="0" smtClean="0">
                <a:latin typeface="Meiryo UI" panose="020B0604030504040204" pitchFamily="50" charset="-128"/>
                <a:ea typeface="Meiryo UI" panose="020B0604030504040204" pitchFamily="50" charset="-128"/>
              </a:rPr>
              <a:t>対策</a:t>
            </a:r>
            <a:endParaRPr kumimoji="1" lang="ja-JP" altLang="en-US" sz="5400" dirty="0"/>
          </a:p>
        </p:txBody>
      </p:sp>
      <p:pic>
        <p:nvPicPr>
          <p:cNvPr id="6" name="図 5" descr="pick.png"/>
          <p:cNvPicPr>
            <a:picLocks noChangeAspect="1"/>
          </p:cNvPicPr>
          <p:nvPr/>
        </p:nvPicPr>
        <p:blipFill>
          <a:blip r:embed="rId3" cstate="print"/>
          <a:stretch>
            <a:fillRect/>
          </a:stretch>
        </p:blipFill>
        <p:spPr>
          <a:xfrm>
            <a:off x="10049797" y="3933056"/>
            <a:ext cx="1648876" cy="2282180"/>
          </a:xfrm>
          <a:prstGeom prst="rect">
            <a:avLst/>
          </a:prstGeom>
        </p:spPr>
      </p:pic>
    </p:spTree>
    <p:extLst>
      <p:ext uri="{BB962C8B-B14F-4D97-AF65-F5344CB8AC3E}">
        <p14:creationId xmlns:p14="http://schemas.microsoft.com/office/powerpoint/2010/main" val="3613090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製品またはサービスに関するセールス プレゼンテーション">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3494BA"/>
      </a:accent6>
      <a:hlink>
        <a:srgbClr val="6B9F25"/>
      </a:hlink>
      <a:folHlink>
        <a:srgbClr val="9F6715"/>
      </a:folHlink>
    </a:clrScheme>
    <a:fontScheme name="Cambria-Calibri">
      <a:majorFont>
        <a:latin typeface="Cambria" panose="02040503050406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flip="none" rotWithShape="1">
          <a:gsLst>
            <a:gs pos="0">
              <a:schemeClr val="phClr">
                <a:lumMod val="20000"/>
                <a:lumOff val="80000"/>
              </a:schemeClr>
            </a:gs>
            <a:gs pos="58000">
              <a:schemeClr val="phClr">
                <a:lumMod val="40000"/>
                <a:lumOff val="60000"/>
              </a:schemeClr>
            </a:gs>
            <a:gs pos="100000">
              <a:schemeClr val="phClr"/>
            </a:gs>
          </a:gsLst>
          <a:lin ang="14400000" scaled="0"/>
          <a:tileRect/>
        </a:gradFill>
        <a:gradFill flip="none" rotWithShape="1">
          <a:gsLst>
            <a:gs pos="0">
              <a:schemeClr val="phClr">
                <a:lumMod val="20000"/>
                <a:lumOff val="80000"/>
              </a:schemeClr>
            </a:gs>
            <a:gs pos="58000">
              <a:schemeClr val="phClr">
                <a:lumMod val="40000"/>
                <a:lumOff val="60000"/>
              </a:schemeClr>
            </a:gs>
            <a:gs pos="100000">
              <a:schemeClr val="phClr"/>
            </a:gs>
          </a:gsLst>
          <a:lin ang="17400000" scaled="0"/>
          <a:tileRect/>
        </a:gradFill>
      </a:bgFillStyleLst>
    </a:fmtScheme>
  </a:themeElements>
  <a:objectDefaults>
    <a:spDef>
      <a:spPr>
        <a:ln>
          <a:noFill/>
        </a:ln>
      </a:spPr>
      <a:bodyPr rtlCol="0" anchor="ctr"/>
      <a:lstStyle>
        <a:defPPr algn="ctr">
          <a:defRPr dirty="0"/>
        </a:defPPr>
      </a:lstStyle>
      <a:style>
        <a:lnRef idx="3">
          <a:schemeClr val="lt1"/>
        </a:lnRef>
        <a:fillRef idx="1">
          <a:schemeClr val="accent2"/>
        </a:fillRef>
        <a:effectRef idx="1">
          <a:schemeClr val="accent2"/>
        </a:effectRef>
        <a:fontRef idx="minor">
          <a:schemeClr val="lt1"/>
        </a:fontRef>
      </a:style>
    </a:spDef>
    <a:lnDef>
      <a:spPr/>
      <a:bodyPr/>
      <a:lstStyle/>
      <a:style>
        <a:lnRef idx="1">
          <a:schemeClr val="accent1"/>
        </a:lnRef>
        <a:fillRef idx="0">
          <a:schemeClr val="accent1"/>
        </a:fillRef>
        <a:effectRef idx="0">
          <a:schemeClr val="accent1"/>
        </a:effectRef>
        <a:fontRef idx="minor">
          <a:schemeClr val="tx1"/>
        </a:fontRef>
      </a:style>
    </a:lnDef>
    <a:txDef>
      <a:spPr>
        <a:noFill/>
        <a:ln>
          <a:solidFill>
            <a:schemeClr val="bg2"/>
          </a:solidFill>
        </a:ln>
      </a:spPr>
      <a:bodyPr wrap="square" rtlCol="0" anchor="ctr" anchorCtr="1">
        <a:spAutoFit/>
      </a:bodyPr>
      <a:lstStyle>
        <a:defPPr>
          <a:defRPr dirty="0" smtClean="0"/>
        </a:defPPr>
      </a:lstStyle>
    </a:txDef>
  </a:objectDefaults>
  <a:extraClrSchemeLst/>
  <a:extLst>
    <a:ext uri="{05A4C25C-085E-4340-85A3-A5531E510DB2}">
      <thm15:themeFamily xmlns:thm15="http://schemas.microsoft.com/office/thememl/2012/main" name="Office_15459287_TF03460555.potx" id="{72792F11-2469-46D8-9816-7E812C5466DE}" vid="{F53014AC-BAB9-42AC-9F0D-98806A951937}"/>
    </a:ext>
  </a:extLst>
</a:theme>
</file>

<file path=ppt/theme/theme2.xml><?xml version="1.0" encoding="utf-8"?>
<a:theme xmlns:a="http://schemas.openxmlformats.org/drawingml/2006/main" name="Office テーマ">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3494BA"/>
      </a:accent6>
      <a:hlink>
        <a:srgbClr val="6B9F25"/>
      </a:hlink>
      <a:folHlink>
        <a:srgbClr val="9F6715"/>
      </a:folHlink>
    </a:clrScheme>
    <a:fontScheme name="Cambria-Calibri">
      <a:majorFont>
        <a:latin typeface="Cambria" panose="02040503050406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3494BA"/>
      </a:accent6>
      <a:hlink>
        <a:srgbClr val="6B9F25"/>
      </a:hlink>
      <a:folHlink>
        <a:srgbClr val="9F6715"/>
      </a:folHlink>
    </a:clrScheme>
    <a:fontScheme name="Cambria-Calibri">
      <a:majorFont>
        <a:latin typeface="Cambria" panose="02040503050406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製品またはサービスに関するビジネス セールス プレゼンテーション</Template>
  <TotalTime>387</TotalTime>
  <Words>1958</Words>
  <Application>Microsoft Office PowerPoint</Application>
  <PresentationFormat>自定义</PresentationFormat>
  <Paragraphs>190</Paragraphs>
  <Slides>30</Slides>
  <Notes>30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30</vt:i4>
      </vt:variant>
    </vt:vector>
  </HeadingPairs>
  <TitlesOfParts>
    <vt:vector size="38" baseType="lpstr">
      <vt:lpstr>メイリオ</vt:lpstr>
      <vt:lpstr>Meiryo UI</vt:lpstr>
      <vt:lpstr>ＭＳ ゴシック</vt:lpstr>
      <vt:lpstr>ＭＳ 明朝</vt:lpstr>
      <vt:lpstr>Arial</vt:lpstr>
      <vt:lpstr>Calibri</vt:lpstr>
      <vt:lpstr>Corbel</vt:lpstr>
      <vt:lpstr>製品またはサービスに関するセールス プレゼンテーション</vt:lpstr>
      <vt:lpstr>2017年度インター生 　　成果発表会</vt:lpstr>
      <vt:lpstr>目次</vt:lpstr>
      <vt:lpstr>目次</vt:lpstr>
      <vt:lpstr>PowerPoint 演示文稿</vt:lpstr>
      <vt:lpstr>自分の成長</vt:lpstr>
      <vt:lpstr>自分の成長</vt:lpstr>
      <vt:lpstr>PowerPoint 演示文稿</vt:lpstr>
      <vt:lpstr>PowerPoint 演示文稿</vt:lpstr>
      <vt:lpstr>PowerPoint 演示文稿</vt:lpstr>
      <vt:lpstr>PowerPoint 演示文稿</vt:lpstr>
      <vt:lpstr>自分の成長</vt:lpstr>
      <vt:lpstr>たくさんのエラー</vt:lpstr>
      <vt:lpstr>PowerPoint 演示文稿</vt:lpstr>
      <vt:lpstr>PowerPoint 演示文稿</vt:lpstr>
      <vt:lpstr>PowerPoint 演示文稿</vt:lpstr>
      <vt:lpstr>PowerPoint 演示文稿</vt:lpstr>
      <vt:lpstr>PowerPoint 演示文稿</vt:lpstr>
      <vt:lpstr>自分の成長</vt:lpstr>
      <vt:lpstr>PowerPoint 演示文稿</vt:lpstr>
      <vt:lpstr>PowerPoint 演示文稿</vt:lpstr>
      <vt:lpstr>PowerPoint 演示文稿</vt:lpstr>
      <vt:lpstr>PowerPoint 演示文稿</vt:lpstr>
      <vt:lpstr>目次</vt:lpstr>
      <vt:lpstr>PowerPoint 演示文稿</vt:lpstr>
      <vt:lpstr>PowerPoint 演示文稿</vt:lpstr>
      <vt:lpstr>PowerPoint 演示文稿</vt:lpstr>
      <vt:lpstr>PowerPoint 演示文稿</vt:lpstr>
      <vt:lpstr>目次</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製品またはサービスの販売</dc:title>
  <dc:creator>Lib</dc:creator>
  <cp:lastModifiedBy>史明航</cp:lastModifiedBy>
  <cp:revision>34</cp:revision>
  <dcterms:created xsi:type="dcterms:W3CDTF">2018-01-17T04:01:36Z</dcterms:created>
  <dcterms:modified xsi:type="dcterms:W3CDTF">2018-01-18T12:44:10Z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ies>
</file>