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87" r:id="rId4"/>
    <p:sldId id="271" r:id="rId5"/>
    <p:sldId id="281" r:id="rId6"/>
    <p:sldId id="280" r:id="rId7"/>
    <p:sldId id="277" r:id="rId8"/>
    <p:sldId id="276" r:id="rId9"/>
    <p:sldId id="273" r:id="rId10"/>
    <p:sldId id="272" r:id="rId11"/>
    <p:sldId id="260" r:id="rId12"/>
    <p:sldId id="261" r:id="rId13"/>
    <p:sldId id="268" r:id="rId14"/>
    <p:sldId id="269" r:id="rId15"/>
    <p:sldId id="283" r:id="rId16"/>
    <p:sldId id="286" r:id="rId17"/>
    <p:sldId id="263" r:id="rId18"/>
    <p:sldId id="270" r:id="rId19"/>
    <p:sldId id="284" r:id="rId20"/>
    <p:sldId id="285" r:id="rId21"/>
    <p:sldId id="266"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83CA7-E577-1978-C453-842542A8EAB3}" v="801" dt="2022-12-04T02:32:18.600"/>
    <p1510:client id="{52A8C3A0-282B-43F9-DC0C-BADCB16A22B1}" v="136" dt="2022-12-03T04:51:45.458"/>
    <p1510:client id="{5338B515-61B2-B405-A088-F286EA9396A7}" v="30" dt="2022-12-04T01:33:29.469"/>
    <p1510:client id="{804B2A77-B0F4-8DAF-8388-DECAE2948A32}" v="83" dt="2022-12-05T02:15:58.460"/>
    <p1510:client id="{83B16411-B8B6-4A73-9894-2C78057F4D72}" v="939" dt="2022-12-04T01:29:37.919"/>
    <p1510:client id="{B60D0587-0489-93D4-06BD-F84B630AD81E}" v="1260" dt="2022-12-04T21:45:41.283"/>
    <p1510:client id="{CB085096-53CE-4F5F-F845-69BB63FCE42D}" v="232" dt="2022-12-03T19:17:57.633"/>
    <p1510:client id="{D2B3F021-6EE4-636C-D1DA-E16FD49158B3}" v="119" dt="2022-12-02T20:27:24.231"/>
    <p1510:client id="{DB4FDD4B-CB0B-FCDA-5E2E-8F705B8303A4}" v="19" dt="2022-12-04T04:12:05.742"/>
    <p1510:client id="{F54ABDA8-0747-7BF5-E41E-1A9A722CA7F7}" v="12" dt="2022-12-04T01:30:54.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49235-2923-4541-A8C9-FF4C34CFA3B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4ED8AD8-AF1F-4C9C-BB40-A7453DE30093}">
      <dgm:prSet/>
      <dgm:spPr/>
      <dgm:t>
        <a:bodyPr/>
        <a:lstStyle/>
        <a:p>
          <a:pPr>
            <a:lnSpc>
              <a:spcPct val="100000"/>
            </a:lnSpc>
          </a:pPr>
          <a:r>
            <a:rPr lang="en-US"/>
            <a:t>Finding the shortest route between two points.</a:t>
          </a:r>
        </a:p>
      </dgm:t>
    </dgm:pt>
    <dgm:pt modelId="{8D70E060-C6BA-4B4E-BEC1-E8E767E33796}" type="parTrans" cxnId="{2ACB9EF2-F41E-44EC-B6AB-F757C144B053}">
      <dgm:prSet/>
      <dgm:spPr/>
      <dgm:t>
        <a:bodyPr/>
        <a:lstStyle/>
        <a:p>
          <a:endParaRPr lang="en-US"/>
        </a:p>
      </dgm:t>
    </dgm:pt>
    <dgm:pt modelId="{E6BA366B-B775-48D6-8C16-1158E64E4978}" type="sibTrans" cxnId="{2ACB9EF2-F41E-44EC-B6AB-F757C144B053}">
      <dgm:prSet/>
      <dgm:spPr/>
      <dgm:t>
        <a:bodyPr/>
        <a:lstStyle/>
        <a:p>
          <a:pPr>
            <a:lnSpc>
              <a:spcPct val="100000"/>
            </a:lnSpc>
          </a:pPr>
          <a:endParaRPr lang="en-US"/>
        </a:p>
      </dgm:t>
    </dgm:pt>
    <dgm:pt modelId="{41BDD078-187D-4956-A46A-7C53989E0A87}">
      <dgm:prSet/>
      <dgm:spPr/>
      <dgm:t>
        <a:bodyPr/>
        <a:lstStyle/>
        <a:p>
          <a:pPr>
            <a:lnSpc>
              <a:spcPct val="100000"/>
            </a:lnSpc>
          </a:pPr>
          <a:r>
            <a:rPr lang="en-US"/>
            <a:t>Relating closely to the shortest path in Graph.</a:t>
          </a:r>
        </a:p>
      </dgm:t>
    </dgm:pt>
    <dgm:pt modelId="{3F60668B-B75D-4798-899A-F6826D5F13B6}" type="parTrans" cxnId="{5806DEE6-25F5-4EA4-9D15-D938A31EE86C}">
      <dgm:prSet/>
      <dgm:spPr/>
      <dgm:t>
        <a:bodyPr/>
        <a:lstStyle/>
        <a:p>
          <a:endParaRPr lang="en-US"/>
        </a:p>
      </dgm:t>
    </dgm:pt>
    <dgm:pt modelId="{539577C6-C70A-4761-9DDE-CA3072139735}" type="sibTrans" cxnId="{5806DEE6-25F5-4EA4-9D15-D938A31EE86C}">
      <dgm:prSet/>
      <dgm:spPr/>
      <dgm:t>
        <a:bodyPr/>
        <a:lstStyle/>
        <a:p>
          <a:pPr>
            <a:lnSpc>
              <a:spcPct val="100000"/>
            </a:lnSpc>
          </a:pPr>
          <a:endParaRPr lang="en-US"/>
        </a:p>
      </dgm:t>
    </dgm:pt>
    <dgm:pt modelId="{0FF425ED-9B65-490E-AC41-FE61BFB16A3D}">
      <dgm:prSet/>
      <dgm:spPr/>
      <dgm:t>
        <a:bodyPr/>
        <a:lstStyle/>
        <a:p>
          <a:pPr>
            <a:lnSpc>
              <a:spcPct val="100000"/>
            </a:lnSpc>
          </a:pPr>
          <a:r>
            <a:rPr lang="en-US"/>
            <a:t>Meeting some Criteria (Shortest, Cheapest, Fastest)</a:t>
          </a:r>
        </a:p>
      </dgm:t>
    </dgm:pt>
    <dgm:pt modelId="{7AFF4EB4-651E-408A-A3D7-B72C8F8B5496}" type="parTrans" cxnId="{1FFCA21D-5770-4726-804C-321AC514272A}">
      <dgm:prSet/>
      <dgm:spPr/>
      <dgm:t>
        <a:bodyPr/>
        <a:lstStyle/>
        <a:p>
          <a:endParaRPr lang="en-US"/>
        </a:p>
      </dgm:t>
    </dgm:pt>
    <dgm:pt modelId="{35DEDC89-93DE-494C-A073-0D500303B2BC}" type="sibTrans" cxnId="{1FFCA21D-5770-4726-804C-321AC514272A}">
      <dgm:prSet/>
      <dgm:spPr/>
      <dgm:t>
        <a:bodyPr/>
        <a:lstStyle/>
        <a:p>
          <a:pPr>
            <a:lnSpc>
              <a:spcPct val="100000"/>
            </a:lnSpc>
          </a:pPr>
          <a:endParaRPr lang="en-US"/>
        </a:p>
      </dgm:t>
    </dgm:pt>
    <dgm:pt modelId="{F51D97BD-50CB-49E5-A91E-3AA51FF52D80}">
      <dgm:prSet/>
      <dgm:spPr/>
      <dgm:t>
        <a:bodyPr/>
        <a:lstStyle/>
        <a:p>
          <a:pPr>
            <a:lnSpc>
              <a:spcPct val="100000"/>
            </a:lnSpc>
          </a:pPr>
          <a:r>
            <a:rPr lang="en-US"/>
            <a:t>Being relevant across all gaming programming theory</a:t>
          </a:r>
        </a:p>
      </dgm:t>
    </dgm:pt>
    <dgm:pt modelId="{3E4AEF83-79EC-4C4A-B934-B83657324DA8}" type="parTrans" cxnId="{EB51357A-5A41-4DA8-BF32-BF4CA74009C7}">
      <dgm:prSet/>
      <dgm:spPr/>
      <dgm:t>
        <a:bodyPr/>
        <a:lstStyle/>
        <a:p>
          <a:endParaRPr lang="en-US"/>
        </a:p>
      </dgm:t>
    </dgm:pt>
    <dgm:pt modelId="{B472815D-3502-498C-82D7-BA65CC80CCEA}" type="sibTrans" cxnId="{EB51357A-5A41-4DA8-BF32-BF4CA74009C7}">
      <dgm:prSet/>
      <dgm:spPr/>
      <dgm:t>
        <a:bodyPr/>
        <a:lstStyle/>
        <a:p>
          <a:pPr>
            <a:lnSpc>
              <a:spcPct val="100000"/>
            </a:lnSpc>
          </a:pPr>
          <a:endParaRPr lang="en-US"/>
        </a:p>
      </dgm:t>
    </dgm:pt>
    <dgm:pt modelId="{79894B0F-5AB4-4AC9-9250-F3CB4598F927}">
      <dgm:prSet/>
      <dgm:spPr/>
      <dgm:t>
        <a:bodyPr/>
        <a:lstStyle/>
        <a:p>
          <a:pPr>
            <a:lnSpc>
              <a:spcPct val="100000"/>
            </a:lnSpc>
          </a:pPr>
          <a:r>
            <a:rPr lang="en-US" dirty="0"/>
            <a:t>Solving by several Algorithm (BFS, DFS, A*, Greedy Best First Search)</a:t>
          </a:r>
        </a:p>
      </dgm:t>
    </dgm:pt>
    <dgm:pt modelId="{D28380D0-DE22-4B83-A2F4-78297BA90495}" type="parTrans" cxnId="{4618FE51-7F5E-4BDB-9CB4-ED7476D84BF4}">
      <dgm:prSet/>
      <dgm:spPr/>
      <dgm:t>
        <a:bodyPr/>
        <a:lstStyle/>
        <a:p>
          <a:endParaRPr lang="en-US"/>
        </a:p>
      </dgm:t>
    </dgm:pt>
    <dgm:pt modelId="{B6E7F81A-3E80-4BA1-BC64-A20A9A850E98}" type="sibTrans" cxnId="{4618FE51-7F5E-4BDB-9CB4-ED7476D84BF4}">
      <dgm:prSet/>
      <dgm:spPr/>
      <dgm:t>
        <a:bodyPr/>
        <a:lstStyle/>
        <a:p>
          <a:endParaRPr lang="en-US"/>
        </a:p>
      </dgm:t>
    </dgm:pt>
    <dgm:pt modelId="{D31EB381-81C7-4F22-93BB-20CE6107CD8E}" type="pres">
      <dgm:prSet presAssocID="{30F49235-2923-4541-A8C9-FF4C34CFA3B8}" presName="root" presStyleCnt="0">
        <dgm:presLayoutVars>
          <dgm:dir/>
          <dgm:resizeHandles val="exact"/>
        </dgm:presLayoutVars>
      </dgm:prSet>
      <dgm:spPr/>
    </dgm:pt>
    <dgm:pt modelId="{6369C495-54ED-4429-8CBE-637A1FA35E6E}" type="pres">
      <dgm:prSet presAssocID="{30F49235-2923-4541-A8C9-FF4C34CFA3B8}" presName="container" presStyleCnt="0">
        <dgm:presLayoutVars>
          <dgm:dir/>
          <dgm:resizeHandles val="exact"/>
        </dgm:presLayoutVars>
      </dgm:prSet>
      <dgm:spPr/>
    </dgm:pt>
    <dgm:pt modelId="{2FBF0D30-5921-40BB-8BC4-ABDFBA35DB20}" type="pres">
      <dgm:prSet presAssocID="{24ED8AD8-AF1F-4C9C-BB40-A7453DE30093}" presName="compNode" presStyleCnt="0"/>
      <dgm:spPr/>
    </dgm:pt>
    <dgm:pt modelId="{BEAE67F3-BFDE-40D9-831C-C781E0380DB0}" type="pres">
      <dgm:prSet presAssocID="{24ED8AD8-AF1F-4C9C-BB40-A7453DE30093}" presName="iconBgRect" presStyleLbl="bgShp" presStyleIdx="0" presStyleCnt="5"/>
      <dgm:spPr/>
    </dgm:pt>
    <dgm:pt modelId="{A46130EB-54A8-4B5F-9AF2-0EBDAE2F4C4C}" type="pres">
      <dgm:prSet presAssocID="{24ED8AD8-AF1F-4C9C-BB40-A7453DE300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5D359F17-1B53-41DE-A088-E486D3AC7B67}" type="pres">
      <dgm:prSet presAssocID="{24ED8AD8-AF1F-4C9C-BB40-A7453DE30093}" presName="spaceRect" presStyleCnt="0"/>
      <dgm:spPr/>
    </dgm:pt>
    <dgm:pt modelId="{EABFB4A3-84A4-4812-8707-E5E85719F7B7}" type="pres">
      <dgm:prSet presAssocID="{24ED8AD8-AF1F-4C9C-BB40-A7453DE30093}" presName="textRect" presStyleLbl="revTx" presStyleIdx="0" presStyleCnt="5">
        <dgm:presLayoutVars>
          <dgm:chMax val="1"/>
          <dgm:chPref val="1"/>
        </dgm:presLayoutVars>
      </dgm:prSet>
      <dgm:spPr/>
    </dgm:pt>
    <dgm:pt modelId="{742C0932-383C-475A-912C-B977EE3DA094}" type="pres">
      <dgm:prSet presAssocID="{E6BA366B-B775-48D6-8C16-1158E64E4978}" presName="sibTrans" presStyleLbl="sibTrans2D1" presStyleIdx="0" presStyleCnt="0"/>
      <dgm:spPr/>
    </dgm:pt>
    <dgm:pt modelId="{EDB002AC-F47A-44C2-95A1-DC33110376F1}" type="pres">
      <dgm:prSet presAssocID="{41BDD078-187D-4956-A46A-7C53989E0A87}" presName="compNode" presStyleCnt="0"/>
      <dgm:spPr/>
    </dgm:pt>
    <dgm:pt modelId="{B23771EB-B717-4252-9EBB-D1A932B7B709}" type="pres">
      <dgm:prSet presAssocID="{41BDD078-187D-4956-A46A-7C53989E0A87}" presName="iconBgRect" presStyleLbl="bgShp" presStyleIdx="1" presStyleCnt="5"/>
      <dgm:spPr/>
    </dgm:pt>
    <dgm:pt modelId="{6F66E80C-423A-4E38-8714-665757E41257}" type="pres">
      <dgm:prSet presAssocID="{41BDD078-187D-4956-A46A-7C53989E0A8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E0E37E10-046F-4F00-948E-7CF8A91763CE}" type="pres">
      <dgm:prSet presAssocID="{41BDD078-187D-4956-A46A-7C53989E0A87}" presName="spaceRect" presStyleCnt="0"/>
      <dgm:spPr/>
    </dgm:pt>
    <dgm:pt modelId="{C0E2E970-0D72-4231-8E6A-7D16B9C6F4B4}" type="pres">
      <dgm:prSet presAssocID="{41BDD078-187D-4956-A46A-7C53989E0A87}" presName="textRect" presStyleLbl="revTx" presStyleIdx="1" presStyleCnt="5">
        <dgm:presLayoutVars>
          <dgm:chMax val="1"/>
          <dgm:chPref val="1"/>
        </dgm:presLayoutVars>
      </dgm:prSet>
      <dgm:spPr/>
    </dgm:pt>
    <dgm:pt modelId="{16124B13-BE83-4E6E-8028-66CA23F43683}" type="pres">
      <dgm:prSet presAssocID="{539577C6-C70A-4761-9DDE-CA3072139735}" presName="sibTrans" presStyleLbl="sibTrans2D1" presStyleIdx="0" presStyleCnt="0"/>
      <dgm:spPr/>
    </dgm:pt>
    <dgm:pt modelId="{786ACFB8-A9A1-4428-9388-8802F41A2366}" type="pres">
      <dgm:prSet presAssocID="{0FF425ED-9B65-490E-AC41-FE61BFB16A3D}" presName="compNode" presStyleCnt="0"/>
      <dgm:spPr/>
    </dgm:pt>
    <dgm:pt modelId="{D9E53A79-453E-4854-A668-97BA186AFC94}" type="pres">
      <dgm:prSet presAssocID="{0FF425ED-9B65-490E-AC41-FE61BFB16A3D}" presName="iconBgRect" presStyleLbl="bgShp" presStyleIdx="2" presStyleCnt="5"/>
      <dgm:spPr/>
    </dgm:pt>
    <dgm:pt modelId="{8F88ADF8-4F56-491C-8D90-82EFAF6D695F}" type="pres">
      <dgm:prSet presAssocID="{0FF425ED-9B65-490E-AC41-FE61BFB16A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C2334415-B43D-4612-A29A-B44CFF9FB065}" type="pres">
      <dgm:prSet presAssocID="{0FF425ED-9B65-490E-AC41-FE61BFB16A3D}" presName="spaceRect" presStyleCnt="0"/>
      <dgm:spPr/>
    </dgm:pt>
    <dgm:pt modelId="{795764DE-FC33-4521-9460-6C03562B0742}" type="pres">
      <dgm:prSet presAssocID="{0FF425ED-9B65-490E-AC41-FE61BFB16A3D}" presName="textRect" presStyleLbl="revTx" presStyleIdx="2" presStyleCnt="5">
        <dgm:presLayoutVars>
          <dgm:chMax val="1"/>
          <dgm:chPref val="1"/>
        </dgm:presLayoutVars>
      </dgm:prSet>
      <dgm:spPr/>
    </dgm:pt>
    <dgm:pt modelId="{21B69744-64F6-4766-992A-C40A36101A1C}" type="pres">
      <dgm:prSet presAssocID="{35DEDC89-93DE-494C-A073-0D500303B2BC}" presName="sibTrans" presStyleLbl="sibTrans2D1" presStyleIdx="0" presStyleCnt="0"/>
      <dgm:spPr/>
    </dgm:pt>
    <dgm:pt modelId="{0F1764D4-B6FF-456D-880E-11114E0511EB}" type="pres">
      <dgm:prSet presAssocID="{F51D97BD-50CB-49E5-A91E-3AA51FF52D80}" presName="compNode" presStyleCnt="0"/>
      <dgm:spPr/>
    </dgm:pt>
    <dgm:pt modelId="{AC462E8D-75C5-4CB7-85F6-EB1E7D7A43D2}" type="pres">
      <dgm:prSet presAssocID="{F51D97BD-50CB-49E5-A91E-3AA51FF52D80}" presName="iconBgRect" presStyleLbl="bgShp" presStyleIdx="3" presStyleCnt="5"/>
      <dgm:spPr/>
    </dgm:pt>
    <dgm:pt modelId="{26798CAC-6028-4FE1-8E18-42EDF1ED2723}" type="pres">
      <dgm:prSet presAssocID="{F51D97BD-50CB-49E5-A91E-3AA51FF52D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me controller"/>
        </a:ext>
      </dgm:extLst>
    </dgm:pt>
    <dgm:pt modelId="{8CB50F72-B7D4-4ECD-9A9F-BA68C273DE82}" type="pres">
      <dgm:prSet presAssocID="{F51D97BD-50CB-49E5-A91E-3AA51FF52D80}" presName="spaceRect" presStyleCnt="0"/>
      <dgm:spPr/>
    </dgm:pt>
    <dgm:pt modelId="{48C93404-BFE7-4D50-961A-CAF175E94DFE}" type="pres">
      <dgm:prSet presAssocID="{F51D97BD-50CB-49E5-A91E-3AA51FF52D80}" presName="textRect" presStyleLbl="revTx" presStyleIdx="3" presStyleCnt="5">
        <dgm:presLayoutVars>
          <dgm:chMax val="1"/>
          <dgm:chPref val="1"/>
        </dgm:presLayoutVars>
      </dgm:prSet>
      <dgm:spPr/>
    </dgm:pt>
    <dgm:pt modelId="{A54242D2-0FBC-4FEE-8BE0-6E9ACD8FD7F6}" type="pres">
      <dgm:prSet presAssocID="{B472815D-3502-498C-82D7-BA65CC80CCEA}" presName="sibTrans" presStyleLbl="sibTrans2D1" presStyleIdx="0" presStyleCnt="0"/>
      <dgm:spPr/>
    </dgm:pt>
    <dgm:pt modelId="{E5EE3EA8-6F31-49C9-A6A5-A218569728EA}" type="pres">
      <dgm:prSet presAssocID="{79894B0F-5AB4-4AC9-9250-F3CB4598F927}" presName="compNode" presStyleCnt="0"/>
      <dgm:spPr/>
    </dgm:pt>
    <dgm:pt modelId="{E61871D7-D276-462B-8C1E-1EB8205939C8}" type="pres">
      <dgm:prSet presAssocID="{79894B0F-5AB4-4AC9-9250-F3CB4598F927}" presName="iconBgRect" presStyleLbl="bgShp" presStyleIdx="4" presStyleCnt="5"/>
      <dgm:spPr/>
    </dgm:pt>
    <dgm:pt modelId="{A0DB8BEB-770C-4CB7-9B0D-0AB6323DCEB2}" type="pres">
      <dgm:prSet presAssocID="{79894B0F-5AB4-4AC9-9250-F3CB4598F9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ce"/>
        </a:ext>
      </dgm:extLst>
    </dgm:pt>
    <dgm:pt modelId="{4F936EF9-5D2A-480D-9D52-8F73211ADEFD}" type="pres">
      <dgm:prSet presAssocID="{79894B0F-5AB4-4AC9-9250-F3CB4598F927}" presName="spaceRect" presStyleCnt="0"/>
      <dgm:spPr/>
    </dgm:pt>
    <dgm:pt modelId="{CB258AC4-FABE-4CC4-9D4A-2FD6E445CC6C}" type="pres">
      <dgm:prSet presAssocID="{79894B0F-5AB4-4AC9-9250-F3CB4598F927}" presName="textRect" presStyleLbl="revTx" presStyleIdx="4" presStyleCnt="5">
        <dgm:presLayoutVars>
          <dgm:chMax val="1"/>
          <dgm:chPref val="1"/>
        </dgm:presLayoutVars>
      </dgm:prSet>
      <dgm:spPr/>
    </dgm:pt>
  </dgm:ptLst>
  <dgm:cxnLst>
    <dgm:cxn modelId="{1FFCA21D-5770-4726-804C-321AC514272A}" srcId="{30F49235-2923-4541-A8C9-FF4C34CFA3B8}" destId="{0FF425ED-9B65-490E-AC41-FE61BFB16A3D}" srcOrd="2" destOrd="0" parTransId="{7AFF4EB4-651E-408A-A3D7-B72C8F8B5496}" sibTransId="{35DEDC89-93DE-494C-A073-0D500303B2BC}"/>
    <dgm:cxn modelId="{279B163D-FFBA-48EC-BE07-DBEF7484FF2B}" type="presOf" srcId="{41BDD078-187D-4956-A46A-7C53989E0A87}" destId="{C0E2E970-0D72-4231-8E6A-7D16B9C6F4B4}" srcOrd="0" destOrd="0" presId="urn:microsoft.com/office/officeart/2018/2/layout/IconCircleList"/>
    <dgm:cxn modelId="{05BA7640-4CDB-4D42-A873-3210CF13B976}" type="presOf" srcId="{24ED8AD8-AF1F-4C9C-BB40-A7453DE30093}" destId="{EABFB4A3-84A4-4812-8707-E5E85719F7B7}" srcOrd="0" destOrd="0" presId="urn:microsoft.com/office/officeart/2018/2/layout/IconCircleList"/>
    <dgm:cxn modelId="{4618FE51-7F5E-4BDB-9CB4-ED7476D84BF4}" srcId="{30F49235-2923-4541-A8C9-FF4C34CFA3B8}" destId="{79894B0F-5AB4-4AC9-9250-F3CB4598F927}" srcOrd="4" destOrd="0" parTransId="{D28380D0-DE22-4B83-A2F4-78297BA90495}" sibTransId="{B6E7F81A-3E80-4BA1-BC64-A20A9A850E98}"/>
    <dgm:cxn modelId="{EB51357A-5A41-4DA8-BF32-BF4CA74009C7}" srcId="{30F49235-2923-4541-A8C9-FF4C34CFA3B8}" destId="{F51D97BD-50CB-49E5-A91E-3AA51FF52D80}" srcOrd="3" destOrd="0" parTransId="{3E4AEF83-79EC-4C4A-B934-B83657324DA8}" sibTransId="{B472815D-3502-498C-82D7-BA65CC80CCEA}"/>
    <dgm:cxn modelId="{83A95081-34D1-4E4A-A6ED-38D2146D1C47}" type="presOf" srcId="{35DEDC89-93DE-494C-A073-0D500303B2BC}" destId="{21B69744-64F6-4766-992A-C40A36101A1C}" srcOrd="0" destOrd="0" presId="urn:microsoft.com/office/officeart/2018/2/layout/IconCircleList"/>
    <dgm:cxn modelId="{10F0E1B8-0361-48C1-90EC-66EF2FE6F633}" type="presOf" srcId="{B472815D-3502-498C-82D7-BA65CC80CCEA}" destId="{A54242D2-0FBC-4FEE-8BE0-6E9ACD8FD7F6}" srcOrd="0" destOrd="0" presId="urn:microsoft.com/office/officeart/2018/2/layout/IconCircleList"/>
    <dgm:cxn modelId="{3EAE37C1-5D44-49E0-B54B-8B63BCCD7D85}" type="presOf" srcId="{E6BA366B-B775-48D6-8C16-1158E64E4978}" destId="{742C0932-383C-475A-912C-B977EE3DA094}" srcOrd="0" destOrd="0" presId="urn:microsoft.com/office/officeart/2018/2/layout/IconCircleList"/>
    <dgm:cxn modelId="{DC3E89C5-1EB4-42ED-B12B-6C8F40651C3E}" type="presOf" srcId="{30F49235-2923-4541-A8C9-FF4C34CFA3B8}" destId="{D31EB381-81C7-4F22-93BB-20CE6107CD8E}" srcOrd="0" destOrd="0" presId="urn:microsoft.com/office/officeart/2018/2/layout/IconCircleList"/>
    <dgm:cxn modelId="{9EEE46CB-51B6-48B4-824A-05E9A296591A}" type="presOf" srcId="{F51D97BD-50CB-49E5-A91E-3AA51FF52D80}" destId="{48C93404-BFE7-4D50-961A-CAF175E94DFE}" srcOrd="0" destOrd="0" presId="urn:microsoft.com/office/officeart/2018/2/layout/IconCircleList"/>
    <dgm:cxn modelId="{FF9475DB-8E48-4EB4-9396-EAEF2B7BED35}" type="presOf" srcId="{539577C6-C70A-4761-9DDE-CA3072139735}" destId="{16124B13-BE83-4E6E-8028-66CA23F43683}" srcOrd="0" destOrd="0" presId="urn:microsoft.com/office/officeart/2018/2/layout/IconCircleList"/>
    <dgm:cxn modelId="{ACB3A2E3-3FB2-4C97-AFBC-01FDC0B27169}" type="presOf" srcId="{79894B0F-5AB4-4AC9-9250-F3CB4598F927}" destId="{CB258AC4-FABE-4CC4-9D4A-2FD6E445CC6C}" srcOrd="0" destOrd="0" presId="urn:microsoft.com/office/officeart/2018/2/layout/IconCircleList"/>
    <dgm:cxn modelId="{52BC14E4-8C3A-44CE-B86F-8D328F8438D7}" type="presOf" srcId="{0FF425ED-9B65-490E-AC41-FE61BFB16A3D}" destId="{795764DE-FC33-4521-9460-6C03562B0742}" srcOrd="0" destOrd="0" presId="urn:microsoft.com/office/officeart/2018/2/layout/IconCircleList"/>
    <dgm:cxn modelId="{5806DEE6-25F5-4EA4-9D15-D938A31EE86C}" srcId="{30F49235-2923-4541-A8C9-FF4C34CFA3B8}" destId="{41BDD078-187D-4956-A46A-7C53989E0A87}" srcOrd="1" destOrd="0" parTransId="{3F60668B-B75D-4798-899A-F6826D5F13B6}" sibTransId="{539577C6-C70A-4761-9DDE-CA3072139735}"/>
    <dgm:cxn modelId="{2ACB9EF2-F41E-44EC-B6AB-F757C144B053}" srcId="{30F49235-2923-4541-A8C9-FF4C34CFA3B8}" destId="{24ED8AD8-AF1F-4C9C-BB40-A7453DE30093}" srcOrd="0" destOrd="0" parTransId="{8D70E060-C6BA-4B4E-BEC1-E8E767E33796}" sibTransId="{E6BA366B-B775-48D6-8C16-1158E64E4978}"/>
    <dgm:cxn modelId="{C490DA29-A8FD-4DDC-8DB8-5E73BEF381F5}" type="presParOf" srcId="{D31EB381-81C7-4F22-93BB-20CE6107CD8E}" destId="{6369C495-54ED-4429-8CBE-637A1FA35E6E}" srcOrd="0" destOrd="0" presId="urn:microsoft.com/office/officeart/2018/2/layout/IconCircleList"/>
    <dgm:cxn modelId="{97350A3E-AC2A-4B8B-B1FF-A515473E170A}" type="presParOf" srcId="{6369C495-54ED-4429-8CBE-637A1FA35E6E}" destId="{2FBF0D30-5921-40BB-8BC4-ABDFBA35DB20}" srcOrd="0" destOrd="0" presId="urn:microsoft.com/office/officeart/2018/2/layout/IconCircleList"/>
    <dgm:cxn modelId="{B3D89A93-26FD-48C8-A351-C16DDD098834}" type="presParOf" srcId="{2FBF0D30-5921-40BB-8BC4-ABDFBA35DB20}" destId="{BEAE67F3-BFDE-40D9-831C-C781E0380DB0}" srcOrd="0" destOrd="0" presId="urn:microsoft.com/office/officeart/2018/2/layout/IconCircleList"/>
    <dgm:cxn modelId="{AED24800-DE09-41DB-A28D-E8BF5B3AC46D}" type="presParOf" srcId="{2FBF0D30-5921-40BB-8BC4-ABDFBA35DB20}" destId="{A46130EB-54A8-4B5F-9AF2-0EBDAE2F4C4C}" srcOrd="1" destOrd="0" presId="urn:microsoft.com/office/officeart/2018/2/layout/IconCircleList"/>
    <dgm:cxn modelId="{1F86BF27-58F4-4989-876C-FBA14D3C8C09}" type="presParOf" srcId="{2FBF0D30-5921-40BB-8BC4-ABDFBA35DB20}" destId="{5D359F17-1B53-41DE-A088-E486D3AC7B67}" srcOrd="2" destOrd="0" presId="urn:microsoft.com/office/officeart/2018/2/layout/IconCircleList"/>
    <dgm:cxn modelId="{9E04B2FD-7C2C-4B57-9630-2AC360A4A83B}" type="presParOf" srcId="{2FBF0D30-5921-40BB-8BC4-ABDFBA35DB20}" destId="{EABFB4A3-84A4-4812-8707-E5E85719F7B7}" srcOrd="3" destOrd="0" presId="urn:microsoft.com/office/officeart/2018/2/layout/IconCircleList"/>
    <dgm:cxn modelId="{027A5322-D950-406C-B86E-6B6F60AA743A}" type="presParOf" srcId="{6369C495-54ED-4429-8CBE-637A1FA35E6E}" destId="{742C0932-383C-475A-912C-B977EE3DA094}" srcOrd="1" destOrd="0" presId="urn:microsoft.com/office/officeart/2018/2/layout/IconCircleList"/>
    <dgm:cxn modelId="{189EE5A8-AF4F-4C79-967A-70BA00755025}" type="presParOf" srcId="{6369C495-54ED-4429-8CBE-637A1FA35E6E}" destId="{EDB002AC-F47A-44C2-95A1-DC33110376F1}" srcOrd="2" destOrd="0" presId="urn:microsoft.com/office/officeart/2018/2/layout/IconCircleList"/>
    <dgm:cxn modelId="{2EE2F05E-28EF-4BAF-9310-76F486C30C3D}" type="presParOf" srcId="{EDB002AC-F47A-44C2-95A1-DC33110376F1}" destId="{B23771EB-B717-4252-9EBB-D1A932B7B709}" srcOrd="0" destOrd="0" presId="urn:microsoft.com/office/officeart/2018/2/layout/IconCircleList"/>
    <dgm:cxn modelId="{76336379-90A9-43B5-80DE-4896743115F2}" type="presParOf" srcId="{EDB002AC-F47A-44C2-95A1-DC33110376F1}" destId="{6F66E80C-423A-4E38-8714-665757E41257}" srcOrd="1" destOrd="0" presId="urn:microsoft.com/office/officeart/2018/2/layout/IconCircleList"/>
    <dgm:cxn modelId="{EC851CB6-0F6B-4BB2-9806-05EB2C3A3E4F}" type="presParOf" srcId="{EDB002AC-F47A-44C2-95A1-DC33110376F1}" destId="{E0E37E10-046F-4F00-948E-7CF8A91763CE}" srcOrd="2" destOrd="0" presId="urn:microsoft.com/office/officeart/2018/2/layout/IconCircleList"/>
    <dgm:cxn modelId="{5DF1BE65-2C8C-4FFD-BA0A-998E4D2454DC}" type="presParOf" srcId="{EDB002AC-F47A-44C2-95A1-DC33110376F1}" destId="{C0E2E970-0D72-4231-8E6A-7D16B9C6F4B4}" srcOrd="3" destOrd="0" presId="urn:microsoft.com/office/officeart/2018/2/layout/IconCircleList"/>
    <dgm:cxn modelId="{EF4965D8-13CD-4F63-A534-E64C6B9164E8}" type="presParOf" srcId="{6369C495-54ED-4429-8CBE-637A1FA35E6E}" destId="{16124B13-BE83-4E6E-8028-66CA23F43683}" srcOrd="3" destOrd="0" presId="urn:microsoft.com/office/officeart/2018/2/layout/IconCircleList"/>
    <dgm:cxn modelId="{9AEA6245-3A99-4BBF-B06B-564BC4F119C6}" type="presParOf" srcId="{6369C495-54ED-4429-8CBE-637A1FA35E6E}" destId="{786ACFB8-A9A1-4428-9388-8802F41A2366}" srcOrd="4" destOrd="0" presId="urn:microsoft.com/office/officeart/2018/2/layout/IconCircleList"/>
    <dgm:cxn modelId="{5DB68380-D112-41DB-BFAD-EFDD7DC39690}" type="presParOf" srcId="{786ACFB8-A9A1-4428-9388-8802F41A2366}" destId="{D9E53A79-453E-4854-A668-97BA186AFC94}" srcOrd="0" destOrd="0" presId="urn:microsoft.com/office/officeart/2018/2/layout/IconCircleList"/>
    <dgm:cxn modelId="{C9D184E0-367F-403D-BA3C-9AE17B71B45E}" type="presParOf" srcId="{786ACFB8-A9A1-4428-9388-8802F41A2366}" destId="{8F88ADF8-4F56-491C-8D90-82EFAF6D695F}" srcOrd="1" destOrd="0" presId="urn:microsoft.com/office/officeart/2018/2/layout/IconCircleList"/>
    <dgm:cxn modelId="{97A2A543-EC5F-4F83-8C25-89863F792342}" type="presParOf" srcId="{786ACFB8-A9A1-4428-9388-8802F41A2366}" destId="{C2334415-B43D-4612-A29A-B44CFF9FB065}" srcOrd="2" destOrd="0" presId="urn:microsoft.com/office/officeart/2018/2/layout/IconCircleList"/>
    <dgm:cxn modelId="{98909A33-4261-4B17-8438-8034A53330D0}" type="presParOf" srcId="{786ACFB8-A9A1-4428-9388-8802F41A2366}" destId="{795764DE-FC33-4521-9460-6C03562B0742}" srcOrd="3" destOrd="0" presId="urn:microsoft.com/office/officeart/2018/2/layout/IconCircleList"/>
    <dgm:cxn modelId="{4ED7DC37-CC79-4CD9-8BEF-125E7B0BC323}" type="presParOf" srcId="{6369C495-54ED-4429-8CBE-637A1FA35E6E}" destId="{21B69744-64F6-4766-992A-C40A36101A1C}" srcOrd="5" destOrd="0" presId="urn:microsoft.com/office/officeart/2018/2/layout/IconCircleList"/>
    <dgm:cxn modelId="{7B336969-1996-44F4-8E93-9DBF902451C7}" type="presParOf" srcId="{6369C495-54ED-4429-8CBE-637A1FA35E6E}" destId="{0F1764D4-B6FF-456D-880E-11114E0511EB}" srcOrd="6" destOrd="0" presId="urn:microsoft.com/office/officeart/2018/2/layout/IconCircleList"/>
    <dgm:cxn modelId="{77845852-D56A-4B91-9B64-840C31D4B461}" type="presParOf" srcId="{0F1764D4-B6FF-456D-880E-11114E0511EB}" destId="{AC462E8D-75C5-4CB7-85F6-EB1E7D7A43D2}" srcOrd="0" destOrd="0" presId="urn:microsoft.com/office/officeart/2018/2/layout/IconCircleList"/>
    <dgm:cxn modelId="{F7D3A4E1-5979-4E9C-856D-6E4E5B0C15DC}" type="presParOf" srcId="{0F1764D4-B6FF-456D-880E-11114E0511EB}" destId="{26798CAC-6028-4FE1-8E18-42EDF1ED2723}" srcOrd="1" destOrd="0" presId="urn:microsoft.com/office/officeart/2018/2/layout/IconCircleList"/>
    <dgm:cxn modelId="{7524AEC4-CBDE-49A8-BEE0-9BEFE55254BB}" type="presParOf" srcId="{0F1764D4-B6FF-456D-880E-11114E0511EB}" destId="{8CB50F72-B7D4-4ECD-9A9F-BA68C273DE82}" srcOrd="2" destOrd="0" presId="urn:microsoft.com/office/officeart/2018/2/layout/IconCircleList"/>
    <dgm:cxn modelId="{EDBED27F-3F90-42ED-A469-001053534364}" type="presParOf" srcId="{0F1764D4-B6FF-456D-880E-11114E0511EB}" destId="{48C93404-BFE7-4D50-961A-CAF175E94DFE}" srcOrd="3" destOrd="0" presId="urn:microsoft.com/office/officeart/2018/2/layout/IconCircleList"/>
    <dgm:cxn modelId="{399B77C4-C7C5-4B8D-B4D8-D12DCA6AD9ED}" type="presParOf" srcId="{6369C495-54ED-4429-8CBE-637A1FA35E6E}" destId="{A54242D2-0FBC-4FEE-8BE0-6E9ACD8FD7F6}" srcOrd="7" destOrd="0" presId="urn:microsoft.com/office/officeart/2018/2/layout/IconCircleList"/>
    <dgm:cxn modelId="{FE34E8B8-615D-4A83-9253-96F841467AEA}" type="presParOf" srcId="{6369C495-54ED-4429-8CBE-637A1FA35E6E}" destId="{E5EE3EA8-6F31-49C9-A6A5-A218569728EA}" srcOrd="8" destOrd="0" presId="urn:microsoft.com/office/officeart/2018/2/layout/IconCircleList"/>
    <dgm:cxn modelId="{D0DC972B-9854-4798-9034-1F6D278EC488}" type="presParOf" srcId="{E5EE3EA8-6F31-49C9-A6A5-A218569728EA}" destId="{E61871D7-D276-462B-8C1E-1EB8205939C8}" srcOrd="0" destOrd="0" presId="urn:microsoft.com/office/officeart/2018/2/layout/IconCircleList"/>
    <dgm:cxn modelId="{04E8EB14-6A32-47ED-845E-06A9EC6D4387}" type="presParOf" srcId="{E5EE3EA8-6F31-49C9-A6A5-A218569728EA}" destId="{A0DB8BEB-770C-4CB7-9B0D-0AB6323DCEB2}" srcOrd="1" destOrd="0" presId="urn:microsoft.com/office/officeart/2018/2/layout/IconCircleList"/>
    <dgm:cxn modelId="{E511A30C-EADB-43D5-BA8C-D6EBD46262DC}" type="presParOf" srcId="{E5EE3EA8-6F31-49C9-A6A5-A218569728EA}" destId="{4F936EF9-5D2A-480D-9D52-8F73211ADEFD}" srcOrd="2" destOrd="0" presId="urn:microsoft.com/office/officeart/2018/2/layout/IconCircleList"/>
    <dgm:cxn modelId="{B541E56A-9F66-476E-A69E-068A142F3F0F}" type="presParOf" srcId="{E5EE3EA8-6F31-49C9-A6A5-A218569728EA}" destId="{CB258AC4-FABE-4CC4-9D4A-2FD6E445CC6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E4B75E-CDF8-4786-9DAD-46AA09E67E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A04B3B-84B2-48D0-90A5-97A3C1A5BCAD}">
      <dgm:prSet/>
      <dgm:spPr/>
      <dgm:t>
        <a:bodyPr/>
        <a:lstStyle/>
        <a:p>
          <a:r>
            <a:rPr lang="en-US" dirty="0"/>
            <a:t>"A process that may solve a problem, but offers no guarantees of doing so, is called a heuristic for that problem." [</a:t>
          </a:r>
          <a:r>
            <a:rPr lang="en-US" dirty="0">
              <a:latin typeface="Calibri Light" panose="020F0302020204030204"/>
            </a:rPr>
            <a:t>1</a:t>
          </a:r>
          <a:r>
            <a:rPr lang="en-US" dirty="0"/>
            <a:t>]</a:t>
          </a:r>
        </a:p>
      </dgm:t>
    </dgm:pt>
    <dgm:pt modelId="{DEE25E69-FB92-45CD-845A-F64C2330DA5E}" type="parTrans" cxnId="{6BCA8ADF-A57F-4658-842F-3A9F8E0ACA5D}">
      <dgm:prSet/>
      <dgm:spPr/>
      <dgm:t>
        <a:bodyPr/>
        <a:lstStyle/>
        <a:p>
          <a:endParaRPr lang="en-US"/>
        </a:p>
      </dgm:t>
    </dgm:pt>
    <dgm:pt modelId="{3AE85B7C-F8DC-4A4D-BE9B-B5AFD6486C15}" type="sibTrans" cxnId="{6BCA8ADF-A57F-4658-842F-3A9F8E0ACA5D}">
      <dgm:prSet/>
      <dgm:spPr/>
      <dgm:t>
        <a:bodyPr/>
        <a:lstStyle/>
        <a:p>
          <a:endParaRPr lang="en-US"/>
        </a:p>
      </dgm:t>
    </dgm:pt>
    <dgm:pt modelId="{D5F0D25B-1E7E-49DC-9D5B-88C9712B839A}">
      <dgm:prSet/>
      <dgm:spPr/>
      <dgm:t>
        <a:bodyPr/>
        <a:lstStyle/>
        <a:p>
          <a:pPr rtl="0"/>
          <a:r>
            <a:rPr lang="en-US" dirty="0"/>
            <a:t>Heuristic search: The search guided by heuristics</a:t>
          </a:r>
          <a:r>
            <a:rPr lang="en-US" dirty="0">
              <a:latin typeface="Calibri Light" panose="020F0302020204030204"/>
            </a:rPr>
            <a:t>.</a:t>
          </a:r>
          <a:endParaRPr lang="en-US" dirty="0"/>
        </a:p>
      </dgm:t>
    </dgm:pt>
    <dgm:pt modelId="{03FCC946-7731-45CE-A4CF-6B1480A618B0}" type="parTrans" cxnId="{154B13D1-16C6-4CE4-B4C0-4BA1BA01375F}">
      <dgm:prSet/>
      <dgm:spPr/>
      <dgm:t>
        <a:bodyPr/>
        <a:lstStyle/>
        <a:p>
          <a:endParaRPr lang="en-US"/>
        </a:p>
      </dgm:t>
    </dgm:pt>
    <dgm:pt modelId="{57CBE40B-4F63-4DB4-A035-BB592D6721CE}" type="sibTrans" cxnId="{154B13D1-16C6-4CE4-B4C0-4BA1BA01375F}">
      <dgm:prSet/>
      <dgm:spPr/>
      <dgm:t>
        <a:bodyPr/>
        <a:lstStyle/>
        <a:p>
          <a:endParaRPr lang="en-US"/>
        </a:p>
      </dgm:t>
    </dgm:pt>
    <dgm:pt modelId="{88B494B5-F6AE-45A7-BE5E-2E2E7EC4EE65}">
      <dgm:prSet/>
      <dgm:spPr/>
      <dgm:t>
        <a:bodyPr/>
        <a:lstStyle/>
        <a:p>
          <a:r>
            <a:rPr lang="en-US" dirty="0"/>
            <a:t>In finding minimum cost path to the goal, heuristic is an estimation for the cost of the path from each cell to the goal.</a:t>
          </a:r>
        </a:p>
      </dgm:t>
    </dgm:pt>
    <dgm:pt modelId="{53CE8A9D-9594-4138-BF6D-2BEFC14517AE}" type="parTrans" cxnId="{D2F68D5A-829D-4015-A65B-9C06842A7120}">
      <dgm:prSet/>
      <dgm:spPr/>
      <dgm:t>
        <a:bodyPr/>
        <a:lstStyle/>
        <a:p>
          <a:endParaRPr lang="en-US"/>
        </a:p>
      </dgm:t>
    </dgm:pt>
    <dgm:pt modelId="{8F1568DA-15AD-415A-93CC-2E7344D6F7FE}" type="sibTrans" cxnId="{D2F68D5A-829D-4015-A65B-9C06842A7120}">
      <dgm:prSet/>
      <dgm:spPr/>
      <dgm:t>
        <a:bodyPr/>
        <a:lstStyle/>
        <a:p>
          <a:endParaRPr lang="en-US"/>
        </a:p>
      </dgm:t>
    </dgm:pt>
    <dgm:pt modelId="{3F212865-A651-471B-9AB7-4656729B6395}">
      <dgm:prSet/>
      <dgm:spPr/>
      <dgm:t>
        <a:bodyPr/>
        <a:lstStyle/>
        <a:p>
          <a:pPr rtl="0"/>
          <a:r>
            <a:rPr lang="en-US" dirty="0"/>
            <a:t>"There is no guarantee that heuristic search will be successful, but when it is successful, it eliminates much otherwise fruitless search effort." [1]</a:t>
          </a:r>
        </a:p>
      </dgm:t>
    </dgm:pt>
    <dgm:pt modelId="{0D602307-7D97-4C68-978E-43B3CA36C1D0}" type="parTrans" cxnId="{67F525E3-2321-400E-8630-4F21F882F2AC}">
      <dgm:prSet/>
      <dgm:spPr/>
      <dgm:t>
        <a:bodyPr/>
        <a:lstStyle/>
        <a:p>
          <a:endParaRPr lang="en-US"/>
        </a:p>
      </dgm:t>
    </dgm:pt>
    <dgm:pt modelId="{20FF3DE4-446D-4E91-94F0-2CDCE489CFE9}" type="sibTrans" cxnId="{67F525E3-2321-400E-8630-4F21F882F2AC}">
      <dgm:prSet/>
      <dgm:spPr/>
      <dgm:t>
        <a:bodyPr/>
        <a:lstStyle/>
        <a:p>
          <a:endParaRPr lang="en-US"/>
        </a:p>
      </dgm:t>
    </dgm:pt>
    <dgm:pt modelId="{7059310B-494C-444B-8B25-1DAFA7EBB339}" type="pres">
      <dgm:prSet presAssocID="{AAE4B75E-CDF8-4786-9DAD-46AA09E67ED3}" presName="linear" presStyleCnt="0">
        <dgm:presLayoutVars>
          <dgm:animLvl val="lvl"/>
          <dgm:resizeHandles val="exact"/>
        </dgm:presLayoutVars>
      </dgm:prSet>
      <dgm:spPr/>
    </dgm:pt>
    <dgm:pt modelId="{090E1D58-58A1-4FD0-9678-F6BFE4405137}" type="pres">
      <dgm:prSet presAssocID="{81A04B3B-84B2-48D0-90A5-97A3C1A5BCAD}" presName="parentText" presStyleLbl="node1" presStyleIdx="0" presStyleCnt="4">
        <dgm:presLayoutVars>
          <dgm:chMax val="0"/>
          <dgm:bulletEnabled val="1"/>
        </dgm:presLayoutVars>
      </dgm:prSet>
      <dgm:spPr/>
    </dgm:pt>
    <dgm:pt modelId="{FC526113-AF23-4A55-8AC4-5FC8F21A730E}" type="pres">
      <dgm:prSet presAssocID="{3AE85B7C-F8DC-4A4D-BE9B-B5AFD6486C15}" presName="spacer" presStyleCnt="0"/>
      <dgm:spPr/>
    </dgm:pt>
    <dgm:pt modelId="{F74D774C-9470-45F3-9392-2D17C5D68FFF}" type="pres">
      <dgm:prSet presAssocID="{D5F0D25B-1E7E-49DC-9D5B-88C9712B839A}" presName="parentText" presStyleLbl="node1" presStyleIdx="1" presStyleCnt="4">
        <dgm:presLayoutVars>
          <dgm:chMax val="0"/>
          <dgm:bulletEnabled val="1"/>
        </dgm:presLayoutVars>
      </dgm:prSet>
      <dgm:spPr/>
    </dgm:pt>
    <dgm:pt modelId="{6BC3AD70-265D-44CB-B9A7-CB9CBE935279}" type="pres">
      <dgm:prSet presAssocID="{57CBE40B-4F63-4DB4-A035-BB592D6721CE}" presName="spacer" presStyleCnt="0"/>
      <dgm:spPr/>
    </dgm:pt>
    <dgm:pt modelId="{6C94576D-75F6-4974-9194-773E61778FF8}" type="pres">
      <dgm:prSet presAssocID="{88B494B5-F6AE-45A7-BE5E-2E2E7EC4EE65}" presName="parentText" presStyleLbl="node1" presStyleIdx="2" presStyleCnt="4">
        <dgm:presLayoutVars>
          <dgm:chMax val="0"/>
          <dgm:bulletEnabled val="1"/>
        </dgm:presLayoutVars>
      </dgm:prSet>
      <dgm:spPr/>
    </dgm:pt>
    <dgm:pt modelId="{358E42D7-F175-4EF7-99B6-9A52181EA169}" type="pres">
      <dgm:prSet presAssocID="{8F1568DA-15AD-415A-93CC-2E7344D6F7FE}" presName="spacer" presStyleCnt="0"/>
      <dgm:spPr/>
    </dgm:pt>
    <dgm:pt modelId="{42C8D726-7B62-424E-B38F-205F640AB29C}" type="pres">
      <dgm:prSet presAssocID="{3F212865-A651-471B-9AB7-4656729B6395}" presName="parentText" presStyleLbl="node1" presStyleIdx="3" presStyleCnt="4">
        <dgm:presLayoutVars>
          <dgm:chMax val="0"/>
          <dgm:bulletEnabled val="1"/>
        </dgm:presLayoutVars>
      </dgm:prSet>
      <dgm:spPr/>
    </dgm:pt>
  </dgm:ptLst>
  <dgm:cxnLst>
    <dgm:cxn modelId="{79980311-F6AF-40E3-A31E-90CC562B3AF2}" type="presOf" srcId="{88B494B5-F6AE-45A7-BE5E-2E2E7EC4EE65}" destId="{6C94576D-75F6-4974-9194-773E61778FF8}" srcOrd="0" destOrd="0" presId="urn:microsoft.com/office/officeart/2005/8/layout/vList2"/>
    <dgm:cxn modelId="{D2F68D5A-829D-4015-A65B-9C06842A7120}" srcId="{AAE4B75E-CDF8-4786-9DAD-46AA09E67ED3}" destId="{88B494B5-F6AE-45A7-BE5E-2E2E7EC4EE65}" srcOrd="2" destOrd="0" parTransId="{53CE8A9D-9594-4138-BF6D-2BEFC14517AE}" sibTransId="{8F1568DA-15AD-415A-93CC-2E7344D6F7FE}"/>
    <dgm:cxn modelId="{4D016284-0CCF-4E39-B764-6FF90FFC53FC}" type="presOf" srcId="{3F212865-A651-471B-9AB7-4656729B6395}" destId="{42C8D726-7B62-424E-B38F-205F640AB29C}" srcOrd="0" destOrd="0" presId="urn:microsoft.com/office/officeart/2005/8/layout/vList2"/>
    <dgm:cxn modelId="{570A60B4-235D-4447-BA13-BC7709ACEEF7}" type="presOf" srcId="{D5F0D25B-1E7E-49DC-9D5B-88C9712B839A}" destId="{F74D774C-9470-45F3-9392-2D17C5D68FFF}" srcOrd="0" destOrd="0" presId="urn:microsoft.com/office/officeart/2005/8/layout/vList2"/>
    <dgm:cxn modelId="{DA7F94C8-80EB-4883-B238-D8842F4D30E6}" type="presOf" srcId="{AAE4B75E-CDF8-4786-9DAD-46AA09E67ED3}" destId="{7059310B-494C-444B-8B25-1DAFA7EBB339}" srcOrd="0" destOrd="0" presId="urn:microsoft.com/office/officeart/2005/8/layout/vList2"/>
    <dgm:cxn modelId="{154B13D1-16C6-4CE4-B4C0-4BA1BA01375F}" srcId="{AAE4B75E-CDF8-4786-9DAD-46AA09E67ED3}" destId="{D5F0D25B-1E7E-49DC-9D5B-88C9712B839A}" srcOrd="1" destOrd="0" parTransId="{03FCC946-7731-45CE-A4CF-6B1480A618B0}" sibTransId="{57CBE40B-4F63-4DB4-A035-BB592D6721CE}"/>
    <dgm:cxn modelId="{6BCA8ADF-A57F-4658-842F-3A9F8E0ACA5D}" srcId="{AAE4B75E-CDF8-4786-9DAD-46AA09E67ED3}" destId="{81A04B3B-84B2-48D0-90A5-97A3C1A5BCAD}" srcOrd="0" destOrd="0" parTransId="{DEE25E69-FB92-45CD-845A-F64C2330DA5E}" sibTransId="{3AE85B7C-F8DC-4A4D-BE9B-B5AFD6486C15}"/>
    <dgm:cxn modelId="{78E5A2DF-668A-4A32-87EF-4DD28572C35B}" type="presOf" srcId="{81A04B3B-84B2-48D0-90A5-97A3C1A5BCAD}" destId="{090E1D58-58A1-4FD0-9678-F6BFE4405137}" srcOrd="0" destOrd="0" presId="urn:microsoft.com/office/officeart/2005/8/layout/vList2"/>
    <dgm:cxn modelId="{67F525E3-2321-400E-8630-4F21F882F2AC}" srcId="{AAE4B75E-CDF8-4786-9DAD-46AA09E67ED3}" destId="{3F212865-A651-471B-9AB7-4656729B6395}" srcOrd="3" destOrd="0" parTransId="{0D602307-7D97-4C68-978E-43B3CA36C1D0}" sibTransId="{20FF3DE4-446D-4E91-94F0-2CDCE489CFE9}"/>
    <dgm:cxn modelId="{C0C24FA8-A991-40F5-AB7E-A68A1CF38143}" type="presParOf" srcId="{7059310B-494C-444B-8B25-1DAFA7EBB339}" destId="{090E1D58-58A1-4FD0-9678-F6BFE4405137}" srcOrd="0" destOrd="0" presId="urn:microsoft.com/office/officeart/2005/8/layout/vList2"/>
    <dgm:cxn modelId="{5F439270-9F96-4008-89BE-2ED71FABCA0D}" type="presParOf" srcId="{7059310B-494C-444B-8B25-1DAFA7EBB339}" destId="{FC526113-AF23-4A55-8AC4-5FC8F21A730E}" srcOrd="1" destOrd="0" presId="urn:microsoft.com/office/officeart/2005/8/layout/vList2"/>
    <dgm:cxn modelId="{09F3E20D-7250-4591-8A96-1F79FE7990CB}" type="presParOf" srcId="{7059310B-494C-444B-8B25-1DAFA7EBB339}" destId="{F74D774C-9470-45F3-9392-2D17C5D68FFF}" srcOrd="2" destOrd="0" presId="urn:microsoft.com/office/officeart/2005/8/layout/vList2"/>
    <dgm:cxn modelId="{8BFD731D-0F4A-4F3E-8837-933CD98B5974}" type="presParOf" srcId="{7059310B-494C-444B-8B25-1DAFA7EBB339}" destId="{6BC3AD70-265D-44CB-B9A7-CB9CBE935279}" srcOrd="3" destOrd="0" presId="urn:microsoft.com/office/officeart/2005/8/layout/vList2"/>
    <dgm:cxn modelId="{C11DD89B-33B7-43F3-A1EA-AAB4F23E3149}" type="presParOf" srcId="{7059310B-494C-444B-8B25-1DAFA7EBB339}" destId="{6C94576D-75F6-4974-9194-773E61778FF8}" srcOrd="4" destOrd="0" presId="urn:microsoft.com/office/officeart/2005/8/layout/vList2"/>
    <dgm:cxn modelId="{0CA2A042-A3B8-4507-9D5E-60126B017475}" type="presParOf" srcId="{7059310B-494C-444B-8B25-1DAFA7EBB339}" destId="{358E42D7-F175-4EF7-99B6-9A52181EA169}" srcOrd="5" destOrd="0" presId="urn:microsoft.com/office/officeart/2005/8/layout/vList2"/>
    <dgm:cxn modelId="{6A99D4BA-3E81-49C0-BC65-040B42482CE1}" type="presParOf" srcId="{7059310B-494C-444B-8B25-1DAFA7EBB339}" destId="{42C8D726-7B62-424E-B38F-205F640AB2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E22A4-FD0B-4343-9A09-B00F5D15B4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930368-90BC-4CD1-A6B9-D3AC8D39AC86}">
      <dgm:prSet/>
      <dgm:spPr/>
      <dgm:t>
        <a:bodyPr/>
        <a:lstStyle/>
        <a:p>
          <a:pPr rtl="0">
            <a:lnSpc>
              <a:spcPct val="100000"/>
            </a:lnSpc>
          </a:pPr>
          <a:r>
            <a:rPr lang="en-US" dirty="0"/>
            <a:t>A form of best-first search that expands the node with the lowest h(n) value (the closest node to the goal by estimation) with the hope that this is likely to lead to the goal very soon</a:t>
          </a:r>
          <a:r>
            <a:rPr lang="en-US" dirty="0">
              <a:latin typeface="Calibri Light" panose="020F0302020204030204"/>
            </a:rPr>
            <a:t> [2].</a:t>
          </a:r>
          <a:endParaRPr lang="en-US" dirty="0"/>
        </a:p>
      </dgm:t>
    </dgm:pt>
    <dgm:pt modelId="{7B91C5D7-E796-47BB-B32A-06E84AE65231}" type="parTrans" cxnId="{BE21E6D6-BB6B-48D5-896C-64DFD0F59A4A}">
      <dgm:prSet/>
      <dgm:spPr/>
      <dgm:t>
        <a:bodyPr/>
        <a:lstStyle/>
        <a:p>
          <a:endParaRPr lang="en-US"/>
        </a:p>
      </dgm:t>
    </dgm:pt>
    <dgm:pt modelId="{64BAA8B6-A33D-451B-9629-01BA0313227B}" type="sibTrans" cxnId="{BE21E6D6-BB6B-48D5-896C-64DFD0F59A4A}">
      <dgm:prSet/>
      <dgm:spPr/>
      <dgm:t>
        <a:bodyPr/>
        <a:lstStyle/>
        <a:p>
          <a:endParaRPr lang="en-US"/>
        </a:p>
      </dgm:t>
    </dgm:pt>
    <dgm:pt modelId="{5BEC9DD7-9D7C-49EA-B931-918718C04FE5}">
      <dgm:prSet/>
      <dgm:spPr/>
      <dgm:t>
        <a:bodyPr/>
        <a:lstStyle/>
        <a:p>
          <a:pPr>
            <a:lnSpc>
              <a:spcPct val="100000"/>
            </a:lnSpc>
          </a:pPr>
          <a:r>
            <a:rPr lang="en-US" dirty="0"/>
            <a:t>Not optimal but often efficient.</a:t>
          </a:r>
        </a:p>
      </dgm:t>
    </dgm:pt>
    <dgm:pt modelId="{58411B9F-3DE0-4C29-A2CA-783560E99E98}" type="parTrans" cxnId="{5141CC2A-4E88-4F30-8D25-9CCB80BC3AA5}">
      <dgm:prSet/>
      <dgm:spPr/>
      <dgm:t>
        <a:bodyPr/>
        <a:lstStyle/>
        <a:p>
          <a:endParaRPr lang="en-US"/>
        </a:p>
      </dgm:t>
    </dgm:pt>
    <dgm:pt modelId="{9AF83642-6522-447B-869F-5EC8998F7633}" type="sibTrans" cxnId="{5141CC2A-4E88-4F30-8D25-9CCB80BC3AA5}">
      <dgm:prSet/>
      <dgm:spPr/>
      <dgm:t>
        <a:bodyPr/>
        <a:lstStyle/>
        <a:p>
          <a:endParaRPr lang="en-US"/>
        </a:p>
      </dgm:t>
    </dgm:pt>
    <dgm:pt modelId="{A1BBFB50-2347-48A6-AF1B-9B0BB771C8BE}">
      <dgm:prSet/>
      <dgm:spPr/>
      <dgm:t>
        <a:bodyPr/>
        <a:lstStyle/>
        <a:p>
          <a:pPr>
            <a:lnSpc>
              <a:spcPct val="100000"/>
            </a:lnSpc>
          </a:pPr>
          <a:r>
            <a:rPr lang="en-US" dirty="0"/>
            <a:t>The worst-case time and space complexity: O(|V|).</a:t>
          </a:r>
        </a:p>
      </dgm:t>
    </dgm:pt>
    <dgm:pt modelId="{E0406A9D-673B-49DB-8485-4B6BCFC9FC72}" type="parTrans" cxnId="{29D0C905-8A31-4073-9D31-D0CA7474C6E2}">
      <dgm:prSet/>
      <dgm:spPr/>
      <dgm:t>
        <a:bodyPr/>
        <a:lstStyle/>
        <a:p>
          <a:endParaRPr lang="en-US"/>
        </a:p>
      </dgm:t>
    </dgm:pt>
    <dgm:pt modelId="{7AB17790-4D3A-43FD-88C4-90087D28B810}" type="sibTrans" cxnId="{29D0C905-8A31-4073-9D31-D0CA7474C6E2}">
      <dgm:prSet/>
      <dgm:spPr/>
      <dgm:t>
        <a:bodyPr/>
        <a:lstStyle/>
        <a:p>
          <a:endParaRPr lang="en-US"/>
        </a:p>
      </dgm:t>
    </dgm:pt>
    <dgm:pt modelId="{FDBE6324-97D4-4FA3-B8FC-162CF44AB326}" type="pres">
      <dgm:prSet presAssocID="{437E22A4-FD0B-4343-9A09-B00F5D15B4FC}" presName="root" presStyleCnt="0">
        <dgm:presLayoutVars>
          <dgm:dir/>
          <dgm:resizeHandles val="exact"/>
        </dgm:presLayoutVars>
      </dgm:prSet>
      <dgm:spPr/>
    </dgm:pt>
    <dgm:pt modelId="{22779419-8B53-49FB-8C5B-1EDC58CD8E07}" type="pres">
      <dgm:prSet presAssocID="{1B930368-90BC-4CD1-A6B9-D3AC8D39AC86}" presName="compNode" presStyleCnt="0"/>
      <dgm:spPr/>
    </dgm:pt>
    <dgm:pt modelId="{B8677C9C-D218-4D61-9579-C0D10BA2BE9C}" type="pres">
      <dgm:prSet presAssocID="{1B930368-90BC-4CD1-A6B9-D3AC8D39AC86}" presName="bgRect" presStyleLbl="bgShp" presStyleIdx="0" presStyleCnt="3"/>
      <dgm:spPr/>
    </dgm:pt>
    <dgm:pt modelId="{783CB220-6A44-45EE-B709-66FBD4DF021D}" type="pres">
      <dgm:prSet presAssocID="{1B930368-90BC-4CD1-A6B9-D3AC8D39AC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9DAE78C5-D37A-417F-A12A-028349931D94}" type="pres">
      <dgm:prSet presAssocID="{1B930368-90BC-4CD1-A6B9-D3AC8D39AC86}" presName="spaceRect" presStyleCnt="0"/>
      <dgm:spPr/>
    </dgm:pt>
    <dgm:pt modelId="{1CF85386-E989-4A0C-809D-114527C7379C}" type="pres">
      <dgm:prSet presAssocID="{1B930368-90BC-4CD1-A6B9-D3AC8D39AC86}" presName="parTx" presStyleLbl="revTx" presStyleIdx="0" presStyleCnt="3">
        <dgm:presLayoutVars>
          <dgm:chMax val="0"/>
          <dgm:chPref val="0"/>
        </dgm:presLayoutVars>
      </dgm:prSet>
      <dgm:spPr/>
    </dgm:pt>
    <dgm:pt modelId="{E75F3304-EAA7-4ACC-A270-795706368330}" type="pres">
      <dgm:prSet presAssocID="{64BAA8B6-A33D-451B-9629-01BA0313227B}" presName="sibTrans" presStyleCnt="0"/>
      <dgm:spPr/>
    </dgm:pt>
    <dgm:pt modelId="{86EBA1EE-6407-4693-8446-6D12B2774135}" type="pres">
      <dgm:prSet presAssocID="{5BEC9DD7-9D7C-49EA-B931-918718C04FE5}" presName="compNode" presStyleCnt="0"/>
      <dgm:spPr/>
    </dgm:pt>
    <dgm:pt modelId="{3329E10B-2870-44FA-B677-54757346C577}" type="pres">
      <dgm:prSet presAssocID="{5BEC9DD7-9D7C-49EA-B931-918718C04FE5}" presName="bgRect" presStyleLbl="bgShp" presStyleIdx="1" presStyleCnt="3"/>
      <dgm:spPr/>
    </dgm:pt>
    <dgm:pt modelId="{FF5DB741-BFAA-4376-95B2-CC146A43EA81}" type="pres">
      <dgm:prSet presAssocID="{5BEC9DD7-9D7C-49EA-B931-918718C04F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3D7E3C5C-C85D-493D-928A-FD671D0E8C8E}" type="pres">
      <dgm:prSet presAssocID="{5BEC9DD7-9D7C-49EA-B931-918718C04FE5}" presName="spaceRect" presStyleCnt="0"/>
      <dgm:spPr/>
    </dgm:pt>
    <dgm:pt modelId="{A86259FE-B1D2-48B6-99DB-3ED4BECF7225}" type="pres">
      <dgm:prSet presAssocID="{5BEC9DD7-9D7C-49EA-B931-918718C04FE5}" presName="parTx" presStyleLbl="revTx" presStyleIdx="1" presStyleCnt="3">
        <dgm:presLayoutVars>
          <dgm:chMax val="0"/>
          <dgm:chPref val="0"/>
        </dgm:presLayoutVars>
      </dgm:prSet>
      <dgm:spPr/>
    </dgm:pt>
    <dgm:pt modelId="{DE1F9602-4266-4090-B63E-272B20066F97}" type="pres">
      <dgm:prSet presAssocID="{9AF83642-6522-447B-869F-5EC8998F7633}" presName="sibTrans" presStyleCnt="0"/>
      <dgm:spPr/>
    </dgm:pt>
    <dgm:pt modelId="{1073D050-F0B5-4695-B286-6155F0792E7B}" type="pres">
      <dgm:prSet presAssocID="{A1BBFB50-2347-48A6-AF1B-9B0BB771C8BE}" presName="compNode" presStyleCnt="0"/>
      <dgm:spPr/>
    </dgm:pt>
    <dgm:pt modelId="{F5D9AE71-6F63-41A7-82FC-B98CCEC3F636}" type="pres">
      <dgm:prSet presAssocID="{A1BBFB50-2347-48A6-AF1B-9B0BB771C8BE}" presName="bgRect" presStyleLbl="bgShp" presStyleIdx="2" presStyleCnt="3"/>
      <dgm:spPr/>
    </dgm:pt>
    <dgm:pt modelId="{D0FEFA10-E479-4627-B80D-8AEF3C009BB4}" type="pres">
      <dgm:prSet presAssocID="{A1BBFB50-2347-48A6-AF1B-9B0BB771C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A7BB6B38-36D2-49F3-BFB2-AC644C08442D}" type="pres">
      <dgm:prSet presAssocID="{A1BBFB50-2347-48A6-AF1B-9B0BB771C8BE}" presName="spaceRect" presStyleCnt="0"/>
      <dgm:spPr/>
    </dgm:pt>
    <dgm:pt modelId="{E6CA52F0-B236-49FD-821C-3F45EF8BCF31}" type="pres">
      <dgm:prSet presAssocID="{A1BBFB50-2347-48A6-AF1B-9B0BB771C8BE}" presName="parTx" presStyleLbl="revTx" presStyleIdx="2" presStyleCnt="3">
        <dgm:presLayoutVars>
          <dgm:chMax val="0"/>
          <dgm:chPref val="0"/>
        </dgm:presLayoutVars>
      </dgm:prSet>
      <dgm:spPr/>
    </dgm:pt>
  </dgm:ptLst>
  <dgm:cxnLst>
    <dgm:cxn modelId="{62548D03-7847-4815-8CAA-D6C1A5FDAAEF}" type="presOf" srcId="{1B930368-90BC-4CD1-A6B9-D3AC8D39AC86}" destId="{1CF85386-E989-4A0C-809D-114527C7379C}" srcOrd="0" destOrd="0" presId="urn:microsoft.com/office/officeart/2018/2/layout/IconVerticalSolidList"/>
    <dgm:cxn modelId="{29D0C905-8A31-4073-9D31-D0CA7474C6E2}" srcId="{437E22A4-FD0B-4343-9A09-B00F5D15B4FC}" destId="{A1BBFB50-2347-48A6-AF1B-9B0BB771C8BE}" srcOrd="2" destOrd="0" parTransId="{E0406A9D-673B-49DB-8485-4B6BCFC9FC72}" sibTransId="{7AB17790-4D3A-43FD-88C4-90087D28B810}"/>
    <dgm:cxn modelId="{DF263F16-3C1F-4C1B-87CF-D25376D62212}" type="presOf" srcId="{A1BBFB50-2347-48A6-AF1B-9B0BB771C8BE}" destId="{E6CA52F0-B236-49FD-821C-3F45EF8BCF31}" srcOrd="0" destOrd="0" presId="urn:microsoft.com/office/officeart/2018/2/layout/IconVerticalSolidList"/>
    <dgm:cxn modelId="{5141CC2A-4E88-4F30-8D25-9CCB80BC3AA5}" srcId="{437E22A4-FD0B-4343-9A09-B00F5D15B4FC}" destId="{5BEC9DD7-9D7C-49EA-B931-918718C04FE5}" srcOrd="1" destOrd="0" parTransId="{58411B9F-3DE0-4C29-A2CA-783560E99E98}" sibTransId="{9AF83642-6522-447B-869F-5EC8998F7633}"/>
    <dgm:cxn modelId="{D16F4434-5023-41F2-B614-E155E495109F}" type="presOf" srcId="{5BEC9DD7-9D7C-49EA-B931-918718C04FE5}" destId="{A86259FE-B1D2-48B6-99DB-3ED4BECF7225}" srcOrd="0" destOrd="0" presId="urn:microsoft.com/office/officeart/2018/2/layout/IconVerticalSolidList"/>
    <dgm:cxn modelId="{72728A47-AC22-44EC-B3E4-7FB1D730CEBE}" type="presOf" srcId="{437E22A4-FD0B-4343-9A09-B00F5D15B4FC}" destId="{FDBE6324-97D4-4FA3-B8FC-162CF44AB326}" srcOrd="0" destOrd="0" presId="urn:microsoft.com/office/officeart/2018/2/layout/IconVerticalSolidList"/>
    <dgm:cxn modelId="{BE21E6D6-BB6B-48D5-896C-64DFD0F59A4A}" srcId="{437E22A4-FD0B-4343-9A09-B00F5D15B4FC}" destId="{1B930368-90BC-4CD1-A6B9-D3AC8D39AC86}" srcOrd="0" destOrd="0" parTransId="{7B91C5D7-E796-47BB-B32A-06E84AE65231}" sibTransId="{64BAA8B6-A33D-451B-9629-01BA0313227B}"/>
    <dgm:cxn modelId="{5B5ED590-AB12-46AF-BEEC-D7239487EBEB}" type="presParOf" srcId="{FDBE6324-97D4-4FA3-B8FC-162CF44AB326}" destId="{22779419-8B53-49FB-8C5B-1EDC58CD8E07}" srcOrd="0" destOrd="0" presId="urn:microsoft.com/office/officeart/2018/2/layout/IconVerticalSolidList"/>
    <dgm:cxn modelId="{95B74D67-1A57-4787-ADF4-8F0614B6858A}" type="presParOf" srcId="{22779419-8B53-49FB-8C5B-1EDC58CD8E07}" destId="{B8677C9C-D218-4D61-9579-C0D10BA2BE9C}" srcOrd="0" destOrd="0" presId="urn:microsoft.com/office/officeart/2018/2/layout/IconVerticalSolidList"/>
    <dgm:cxn modelId="{57FE5AA4-C094-4501-B9E4-F1E908343BE4}" type="presParOf" srcId="{22779419-8B53-49FB-8C5B-1EDC58CD8E07}" destId="{783CB220-6A44-45EE-B709-66FBD4DF021D}" srcOrd="1" destOrd="0" presId="urn:microsoft.com/office/officeart/2018/2/layout/IconVerticalSolidList"/>
    <dgm:cxn modelId="{ADB2B06E-96C3-4CD3-A7FD-EEE48F8FAFE6}" type="presParOf" srcId="{22779419-8B53-49FB-8C5B-1EDC58CD8E07}" destId="{9DAE78C5-D37A-417F-A12A-028349931D94}" srcOrd="2" destOrd="0" presId="urn:microsoft.com/office/officeart/2018/2/layout/IconVerticalSolidList"/>
    <dgm:cxn modelId="{4C5CEDC3-58DF-43FB-907D-92B9A6445A83}" type="presParOf" srcId="{22779419-8B53-49FB-8C5B-1EDC58CD8E07}" destId="{1CF85386-E989-4A0C-809D-114527C7379C}" srcOrd="3" destOrd="0" presId="urn:microsoft.com/office/officeart/2018/2/layout/IconVerticalSolidList"/>
    <dgm:cxn modelId="{DB4A7F0F-8B7A-4F80-81A0-5EFCC1E82EF0}" type="presParOf" srcId="{FDBE6324-97D4-4FA3-B8FC-162CF44AB326}" destId="{E75F3304-EAA7-4ACC-A270-795706368330}" srcOrd="1" destOrd="0" presId="urn:microsoft.com/office/officeart/2018/2/layout/IconVerticalSolidList"/>
    <dgm:cxn modelId="{BAD1A0B2-C19C-4347-BE1E-5C5169502588}" type="presParOf" srcId="{FDBE6324-97D4-4FA3-B8FC-162CF44AB326}" destId="{86EBA1EE-6407-4693-8446-6D12B2774135}" srcOrd="2" destOrd="0" presId="urn:microsoft.com/office/officeart/2018/2/layout/IconVerticalSolidList"/>
    <dgm:cxn modelId="{6216CA52-B53A-4ECE-BE62-17DB15859292}" type="presParOf" srcId="{86EBA1EE-6407-4693-8446-6D12B2774135}" destId="{3329E10B-2870-44FA-B677-54757346C577}" srcOrd="0" destOrd="0" presId="urn:microsoft.com/office/officeart/2018/2/layout/IconVerticalSolidList"/>
    <dgm:cxn modelId="{DBF509C2-7C4A-451C-9CA8-E01008C723A9}" type="presParOf" srcId="{86EBA1EE-6407-4693-8446-6D12B2774135}" destId="{FF5DB741-BFAA-4376-95B2-CC146A43EA81}" srcOrd="1" destOrd="0" presId="urn:microsoft.com/office/officeart/2018/2/layout/IconVerticalSolidList"/>
    <dgm:cxn modelId="{4CE2B333-00DA-4E77-929A-F268A5C30877}" type="presParOf" srcId="{86EBA1EE-6407-4693-8446-6D12B2774135}" destId="{3D7E3C5C-C85D-493D-928A-FD671D0E8C8E}" srcOrd="2" destOrd="0" presId="urn:microsoft.com/office/officeart/2018/2/layout/IconVerticalSolidList"/>
    <dgm:cxn modelId="{1EDCA99B-64B1-4A1A-92E8-79B5DDB45AED}" type="presParOf" srcId="{86EBA1EE-6407-4693-8446-6D12B2774135}" destId="{A86259FE-B1D2-48B6-99DB-3ED4BECF7225}" srcOrd="3" destOrd="0" presId="urn:microsoft.com/office/officeart/2018/2/layout/IconVerticalSolidList"/>
    <dgm:cxn modelId="{CADE5F98-218D-4F04-8B85-F9BE798E576E}" type="presParOf" srcId="{FDBE6324-97D4-4FA3-B8FC-162CF44AB326}" destId="{DE1F9602-4266-4090-B63E-272B20066F97}" srcOrd="3" destOrd="0" presId="urn:microsoft.com/office/officeart/2018/2/layout/IconVerticalSolidList"/>
    <dgm:cxn modelId="{46B85739-9DD1-43C7-B5F3-90330B45097E}" type="presParOf" srcId="{FDBE6324-97D4-4FA3-B8FC-162CF44AB326}" destId="{1073D050-F0B5-4695-B286-6155F0792E7B}" srcOrd="4" destOrd="0" presId="urn:microsoft.com/office/officeart/2018/2/layout/IconVerticalSolidList"/>
    <dgm:cxn modelId="{214CA63F-3F71-4130-98E1-955AFA0E58A4}" type="presParOf" srcId="{1073D050-F0B5-4695-B286-6155F0792E7B}" destId="{F5D9AE71-6F63-41A7-82FC-B98CCEC3F636}" srcOrd="0" destOrd="0" presId="urn:microsoft.com/office/officeart/2018/2/layout/IconVerticalSolidList"/>
    <dgm:cxn modelId="{8D4631B1-BC5B-4A47-963A-8060655A05DF}" type="presParOf" srcId="{1073D050-F0B5-4695-B286-6155F0792E7B}" destId="{D0FEFA10-E479-4627-B80D-8AEF3C009BB4}" srcOrd="1" destOrd="0" presId="urn:microsoft.com/office/officeart/2018/2/layout/IconVerticalSolidList"/>
    <dgm:cxn modelId="{7A49DDCC-5E1C-4E79-8D3B-637557D979CF}" type="presParOf" srcId="{1073D050-F0B5-4695-B286-6155F0792E7B}" destId="{A7BB6B38-36D2-49F3-BFB2-AC644C08442D}" srcOrd="2" destOrd="0" presId="urn:microsoft.com/office/officeart/2018/2/layout/IconVerticalSolidList"/>
    <dgm:cxn modelId="{B363B483-B559-46A7-AA58-CAE28E14CC3E}" type="presParOf" srcId="{1073D050-F0B5-4695-B286-6155F0792E7B}" destId="{E6CA52F0-B236-49FD-821C-3F45EF8BCF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C47C9-BDA3-4E46-B994-E2D0E24444E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61A7647-D796-498C-83BB-CC9E8DF33475}">
      <dgm:prSet/>
      <dgm:spPr/>
      <dgm:t>
        <a:bodyPr/>
        <a:lstStyle/>
        <a:p>
          <a:pPr>
            <a:lnSpc>
              <a:spcPct val="100000"/>
            </a:lnSpc>
            <a:defRPr cap="all"/>
          </a:pPr>
          <a:r>
            <a:rPr lang="en-US"/>
            <a:t>Searching for various approaches solving maze</a:t>
          </a:r>
        </a:p>
      </dgm:t>
    </dgm:pt>
    <dgm:pt modelId="{0C97210B-2236-4177-B6BB-DBAC2E67B769}" type="parTrans" cxnId="{E89CF449-3BDA-40C2-A95A-9BFC55394AA8}">
      <dgm:prSet/>
      <dgm:spPr/>
      <dgm:t>
        <a:bodyPr/>
        <a:lstStyle/>
        <a:p>
          <a:endParaRPr lang="en-US"/>
        </a:p>
      </dgm:t>
    </dgm:pt>
    <dgm:pt modelId="{0AC3B69F-A6A8-4ECB-A496-6289278CAB06}" type="sibTrans" cxnId="{E89CF449-3BDA-40C2-A95A-9BFC55394AA8}">
      <dgm:prSet/>
      <dgm:spPr/>
      <dgm:t>
        <a:bodyPr/>
        <a:lstStyle/>
        <a:p>
          <a:endParaRPr lang="en-US"/>
        </a:p>
      </dgm:t>
    </dgm:pt>
    <dgm:pt modelId="{140BC3FC-5B05-4A92-9844-703507040BCC}">
      <dgm:prSet/>
      <dgm:spPr/>
      <dgm:t>
        <a:bodyPr/>
        <a:lstStyle/>
        <a:p>
          <a:pPr>
            <a:lnSpc>
              <a:spcPct val="100000"/>
            </a:lnSpc>
            <a:defRPr cap="all"/>
          </a:pPr>
          <a:r>
            <a:rPr lang="en-US"/>
            <a:t>Literature Review of both problem and techniques</a:t>
          </a:r>
        </a:p>
      </dgm:t>
    </dgm:pt>
    <dgm:pt modelId="{351A97D2-E939-4BA9-94A8-655808E97516}" type="parTrans" cxnId="{80E262A0-3E3F-43D7-90D2-8DB649869CA7}">
      <dgm:prSet/>
      <dgm:spPr/>
      <dgm:t>
        <a:bodyPr/>
        <a:lstStyle/>
        <a:p>
          <a:endParaRPr lang="en-US"/>
        </a:p>
      </dgm:t>
    </dgm:pt>
    <dgm:pt modelId="{00AB2158-9F69-4276-88B9-9A5E7AB28FDF}" type="sibTrans" cxnId="{80E262A0-3E3F-43D7-90D2-8DB649869CA7}">
      <dgm:prSet/>
      <dgm:spPr/>
      <dgm:t>
        <a:bodyPr/>
        <a:lstStyle/>
        <a:p>
          <a:endParaRPr lang="en-US"/>
        </a:p>
      </dgm:t>
    </dgm:pt>
    <dgm:pt modelId="{91D6E771-FB23-40BE-AEB4-72FF40E6606A}">
      <dgm:prSet/>
      <dgm:spPr/>
      <dgm:t>
        <a:bodyPr/>
        <a:lstStyle/>
        <a:p>
          <a:pPr>
            <a:lnSpc>
              <a:spcPct val="100000"/>
            </a:lnSpc>
            <a:defRPr cap="all"/>
          </a:pPr>
          <a:r>
            <a:rPr lang="en-US"/>
            <a:t>Implementation of the selected algorithms.</a:t>
          </a:r>
        </a:p>
      </dgm:t>
    </dgm:pt>
    <dgm:pt modelId="{7389AD74-FA65-4DD4-A087-8C84EA40967A}" type="parTrans" cxnId="{9CFCE89E-FDD2-4BC2-B6B4-F77754819B1D}">
      <dgm:prSet/>
      <dgm:spPr/>
      <dgm:t>
        <a:bodyPr/>
        <a:lstStyle/>
        <a:p>
          <a:endParaRPr lang="en-US"/>
        </a:p>
      </dgm:t>
    </dgm:pt>
    <dgm:pt modelId="{BC1B074A-776C-478D-AE30-6ECE6F3E7238}" type="sibTrans" cxnId="{9CFCE89E-FDD2-4BC2-B6B4-F77754819B1D}">
      <dgm:prSet/>
      <dgm:spPr/>
      <dgm:t>
        <a:bodyPr/>
        <a:lstStyle/>
        <a:p>
          <a:endParaRPr lang="en-US"/>
        </a:p>
      </dgm:t>
    </dgm:pt>
    <dgm:pt modelId="{C7EF4835-8E4A-4F4A-81AA-4DE8D7DEDCE0}">
      <dgm:prSet/>
      <dgm:spPr/>
      <dgm:t>
        <a:bodyPr/>
        <a:lstStyle/>
        <a:p>
          <a:pPr>
            <a:lnSpc>
              <a:spcPct val="100000"/>
            </a:lnSpc>
            <a:defRPr cap="all"/>
          </a:pPr>
          <a:r>
            <a:rPr lang="en-US"/>
            <a:t>Designing some mazes to discover how we can compare different algorithms</a:t>
          </a:r>
        </a:p>
      </dgm:t>
    </dgm:pt>
    <dgm:pt modelId="{D3C6E084-F2D8-4DD1-BC17-F55910092874}" type="parTrans" cxnId="{8D40C232-1C19-45F7-A992-8EFD1EB24E6E}">
      <dgm:prSet/>
      <dgm:spPr/>
      <dgm:t>
        <a:bodyPr/>
        <a:lstStyle/>
        <a:p>
          <a:endParaRPr lang="en-US"/>
        </a:p>
      </dgm:t>
    </dgm:pt>
    <dgm:pt modelId="{52531549-F83E-4134-A665-5ED8E0266164}" type="sibTrans" cxnId="{8D40C232-1C19-45F7-A992-8EFD1EB24E6E}">
      <dgm:prSet/>
      <dgm:spPr/>
      <dgm:t>
        <a:bodyPr/>
        <a:lstStyle/>
        <a:p>
          <a:endParaRPr lang="en-US"/>
        </a:p>
      </dgm:t>
    </dgm:pt>
    <dgm:pt modelId="{CDBB8A5A-FEE2-4C43-97B9-62FCAA3F7CDA}">
      <dgm:prSet/>
      <dgm:spPr/>
      <dgm:t>
        <a:bodyPr/>
        <a:lstStyle/>
        <a:p>
          <a:pPr>
            <a:lnSpc>
              <a:spcPct val="100000"/>
            </a:lnSpc>
            <a:defRPr cap="all"/>
          </a:pPr>
          <a:r>
            <a:rPr lang="en-US"/>
            <a:t>Distributing tasks and schedule our work on Github.</a:t>
          </a:r>
        </a:p>
      </dgm:t>
    </dgm:pt>
    <dgm:pt modelId="{0D9E471F-D65C-483D-B569-C508D56CC3ED}" type="parTrans" cxnId="{B4A4AD3C-590A-4B0C-92CB-BCC8D1CE0E75}">
      <dgm:prSet/>
      <dgm:spPr/>
      <dgm:t>
        <a:bodyPr/>
        <a:lstStyle/>
        <a:p>
          <a:endParaRPr lang="en-US"/>
        </a:p>
      </dgm:t>
    </dgm:pt>
    <dgm:pt modelId="{BAC90B80-3A51-4E39-847D-B77C9EE9BF8D}" type="sibTrans" cxnId="{B4A4AD3C-590A-4B0C-92CB-BCC8D1CE0E75}">
      <dgm:prSet/>
      <dgm:spPr/>
      <dgm:t>
        <a:bodyPr/>
        <a:lstStyle/>
        <a:p>
          <a:endParaRPr lang="en-US"/>
        </a:p>
      </dgm:t>
    </dgm:pt>
    <dgm:pt modelId="{9A0BC351-B3F2-48BC-AEB5-7201062C1228}" type="pres">
      <dgm:prSet presAssocID="{530C47C9-BDA3-4E46-B994-E2D0E24444E9}" presName="root" presStyleCnt="0">
        <dgm:presLayoutVars>
          <dgm:dir/>
          <dgm:resizeHandles val="exact"/>
        </dgm:presLayoutVars>
      </dgm:prSet>
      <dgm:spPr/>
    </dgm:pt>
    <dgm:pt modelId="{3BA7891F-1EE9-4B4A-BFFB-2CEF7D6CCD74}" type="pres">
      <dgm:prSet presAssocID="{461A7647-D796-498C-83BB-CC9E8DF33475}" presName="compNode" presStyleCnt="0"/>
      <dgm:spPr/>
    </dgm:pt>
    <dgm:pt modelId="{0828481E-E5BD-4F69-8003-81F43BF635BA}" type="pres">
      <dgm:prSet presAssocID="{461A7647-D796-498C-83BB-CC9E8DF33475}" presName="iconBgRect" presStyleLbl="bgShp" presStyleIdx="0" presStyleCnt="5"/>
      <dgm:spPr/>
    </dgm:pt>
    <dgm:pt modelId="{85141233-A5AB-4383-AAAD-E12F88151670}" type="pres">
      <dgm:prSet presAssocID="{461A7647-D796-498C-83BB-CC9E8DF3347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29336F52-427E-4E2E-9939-190BAEB01C1C}" type="pres">
      <dgm:prSet presAssocID="{461A7647-D796-498C-83BB-CC9E8DF33475}" presName="spaceRect" presStyleCnt="0"/>
      <dgm:spPr/>
    </dgm:pt>
    <dgm:pt modelId="{A718CEC3-6D1C-493C-9C87-8AE5B8F9603A}" type="pres">
      <dgm:prSet presAssocID="{461A7647-D796-498C-83BB-CC9E8DF33475}" presName="textRect" presStyleLbl="revTx" presStyleIdx="0" presStyleCnt="5">
        <dgm:presLayoutVars>
          <dgm:chMax val="1"/>
          <dgm:chPref val="1"/>
        </dgm:presLayoutVars>
      </dgm:prSet>
      <dgm:spPr/>
    </dgm:pt>
    <dgm:pt modelId="{CAB636C2-2107-40F0-8DF7-AA2EB7B04023}" type="pres">
      <dgm:prSet presAssocID="{0AC3B69F-A6A8-4ECB-A496-6289278CAB06}" presName="sibTrans" presStyleCnt="0"/>
      <dgm:spPr/>
    </dgm:pt>
    <dgm:pt modelId="{05B6BD10-7323-45B9-B55D-11128C8E24FE}" type="pres">
      <dgm:prSet presAssocID="{140BC3FC-5B05-4A92-9844-703507040BCC}" presName="compNode" presStyleCnt="0"/>
      <dgm:spPr/>
    </dgm:pt>
    <dgm:pt modelId="{87B0E060-0DD6-4AB0-848A-FEA2CD21AED0}" type="pres">
      <dgm:prSet presAssocID="{140BC3FC-5B05-4A92-9844-703507040BCC}" presName="iconBgRect" presStyleLbl="bgShp" presStyleIdx="1" presStyleCnt="5"/>
      <dgm:spPr/>
    </dgm:pt>
    <dgm:pt modelId="{56644A57-8F7F-4288-A9D0-D893C3638E2E}" type="pres">
      <dgm:prSet presAssocID="{140BC3FC-5B05-4A92-9844-703507040B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D94B8231-252E-40F7-A0BC-E7122570B214}" type="pres">
      <dgm:prSet presAssocID="{140BC3FC-5B05-4A92-9844-703507040BCC}" presName="spaceRect" presStyleCnt="0"/>
      <dgm:spPr/>
    </dgm:pt>
    <dgm:pt modelId="{35C8E805-4A5A-48FF-A4E1-916A9211EFA3}" type="pres">
      <dgm:prSet presAssocID="{140BC3FC-5B05-4A92-9844-703507040BCC}" presName="textRect" presStyleLbl="revTx" presStyleIdx="1" presStyleCnt="5">
        <dgm:presLayoutVars>
          <dgm:chMax val="1"/>
          <dgm:chPref val="1"/>
        </dgm:presLayoutVars>
      </dgm:prSet>
      <dgm:spPr/>
    </dgm:pt>
    <dgm:pt modelId="{6B83C2ED-19E2-4218-A6BD-1C201430AFEF}" type="pres">
      <dgm:prSet presAssocID="{00AB2158-9F69-4276-88B9-9A5E7AB28FDF}" presName="sibTrans" presStyleCnt="0"/>
      <dgm:spPr/>
    </dgm:pt>
    <dgm:pt modelId="{BDC9ACD8-5775-439F-AE23-9D0F7977690A}" type="pres">
      <dgm:prSet presAssocID="{91D6E771-FB23-40BE-AEB4-72FF40E6606A}" presName="compNode" presStyleCnt="0"/>
      <dgm:spPr/>
    </dgm:pt>
    <dgm:pt modelId="{3408B5CA-CDC1-4F65-88E9-F29CE4BA7ECD}" type="pres">
      <dgm:prSet presAssocID="{91D6E771-FB23-40BE-AEB4-72FF40E6606A}" presName="iconBgRect" presStyleLbl="bgShp" presStyleIdx="2" presStyleCnt="5"/>
      <dgm:spPr/>
    </dgm:pt>
    <dgm:pt modelId="{14C9B9C0-FF4B-4C16-B4E7-D66DDB4D85AE}" type="pres">
      <dgm:prSet presAssocID="{91D6E771-FB23-40BE-AEB4-72FF40E660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33213B6-70A1-48CF-9A23-DB0DC7B9DB78}" type="pres">
      <dgm:prSet presAssocID="{91D6E771-FB23-40BE-AEB4-72FF40E6606A}" presName="spaceRect" presStyleCnt="0"/>
      <dgm:spPr/>
    </dgm:pt>
    <dgm:pt modelId="{516DD5D4-61DB-4EF8-877E-DA21F7B9C215}" type="pres">
      <dgm:prSet presAssocID="{91D6E771-FB23-40BE-AEB4-72FF40E6606A}" presName="textRect" presStyleLbl="revTx" presStyleIdx="2" presStyleCnt="5">
        <dgm:presLayoutVars>
          <dgm:chMax val="1"/>
          <dgm:chPref val="1"/>
        </dgm:presLayoutVars>
      </dgm:prSet>
      <dgm:spPr/>
    </dgm:pt>
    <dgm:pt modelId="{CD8C44B0-721F-42D4-A8FC-90F65D335CD5}" type="pres">
      <dgm:prSet presAssocID="{BC1B074A-776C-478D-AE30-6ECE6F3E7238}" presName="sibTrans" presStyleCnt="0"/>
      <dgm:spPr/>
    </dgm:pt>
    <dgm:pt modelId="{9F2725F3-BFB3-4D8F-84F1-60A944ED5531}" type="pres">
      <dgm:prSet presAssocID="{C7EF4835-8E4A-4F4A-81AA-4DE8D7DEDCE0}" presName="compNode" presStyleCnt="0"/>
      <dgm:spPr/>
    </dgm:pt>
    <dgm:pt modelId="{14619215-4485-4202-98D7-EB7EBF72B55A}" type="pres">
      <dgm:prSet presAssocID="{C7EF4835-8E4A-4F4A-81AA-4DE8D7DEDCE0}" presName="iconBgRect" presStyleLbl="bgShp" presStyleIdx="3" presStyleCnt="5"/>
      <dgm:spPr/>
    </dgm:pt>
    <dgm:pt modelId="{98C1B2AE-455F-4066-A4DF-32B7F16E4D5F}" type="pres">
      <dgm:prSet presAssocID="{C7EF4835-8E4A-4F4A-81AA-4DE8D7DEDC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16E4042-0D8A-4C2E-B10F-29C07E51C5F4}" type="pres">
      <dgm:prSet presAssocID="{C7EF4835-8E4A-4F4A-81AA-4DE8D7DEDCE0}" presName="spaceRect" presStyleCnt="0"/>
      <dgm:spPr/>
    </dgm:pt>
    <dgm:pt modelId="{078578A8-BAAB-4050-92EE-6A552BE89478}" type="pres">
      <dgm:prSet presAssocID="{C7EF4835-8E4A-4F4A-81AA-4DE8D7DEDCE0}" presName="textRect" presStyleLbl="revTx" presStyleIdx="3" presStyleCnt="5">
        <dgm:presLayoutVars>
          <dgm:chMax val="1"/>
          <dgm:chPref val="1"/>
        </dgm:presLayoutVars>
      </dgm:prSet>
      <dgm:spPr/>
    </dgm:pt>
    <dgm:pt modelId="{7D1EBC10-14A4-4659-A151-2548C3713965}" type="pres">
      <dgm:prSet presAssocID="{52531549-F83E-4134-A665-5ED8E0266164}" presName="sibTrans" presStyleCnt="0"/>
      <dgm:spPr/>
    </dgm:pt>
    <dgm:pt modelId="{D5EF2892-D6D5-46F8-A747-4B6194D03CDA}" type="pres">
      <dgm:prSet presAssocID="{CDBB8A5A-FEE2-4C43-97B9-62FCAA3F7CDA}" presName="compNode" presStyleCnt="0"/>
      <dgm:spPr/>
    </dgm:pt>
    <dgm:pt modelId="{5C453DF7-D4C4-4AD7-B76D-3BB7F4CBFC5C}" type="pres">
      <dgm:prSet presAssocID="{CDBB8A5A-FEE2-4C43-97B9-62FCAA3F7CDA}" presName="iconBgRect" presStyleLbl="bgShp" presStyleIdx="4" presStyleCnt="5"/>
      <dgm:spPr/>
    </dgm:pt>
    <dgm:pt modelId="{3ED562E8-F8EC-4A6F-8D60-F19B77916D03}" type="pres">
      <dgm:prSet presAssocID="{CDBB8A5A-FEE2-4C43-97B9-62FCAA3F7C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5D42C112-866A-4335-A166-6C5B0ACD2AF3}" type="pres">
      <dgm:prSet presAssocID="{CDBB8A5A-FEE2-4C43-97B9-62FCAA3F7CDA}" presName="spaceRect" presStyleCnt="0"/>
      <dgm:spPr/>
    </dgm:pt>
    <dgm:pt modelId="{A5FAE35F-E1F1-4577-BD12-0FA1A636595A}" type="pres">
      <dgm:prSet presAssocID="{CDBB8A5A-FEE2-4C43-97B9-62FCAA3F7CDA}" presName="textRect" presStyleLbl="revTx" presStyleIdx="4" presStyleCnt="5">
        <dgm:presLayoutVars>
          <dgm:chMax val="1"/>
          <dgm:chPref val="1"/>
        </dgm:presLayoutVars>
      </dgm:prSet>
      <dgm:spPr/>
    </dgm:pt>
  </dgm:ptLst>
  <dgm:cxnLst>
    <dgm:cxn modelId="{0CED3318-E0C7-477C-A68F-683B1DAB34FC}" type="presOf" srcId="{530C47C9-BDA3-4E46-B994-E2D0E24444E9}" destId="{9A0BC351-B3F2-48BC-AEB5-7201062C1228}" srcOrd="0" destOrd="0" presId="urn:microsoft.com/office/officeart/2018/5/layout/IconCircleLabelList"/>
    <dgm:cxn modelId="{7C4B6E1E-FDB9-4632-831B-DA007F76704F}" type="presOf" srcId="{C7EF4835-8E4A-4F4A-81AA-4DE8D7DEDCE0}" destId="{078578A8-BAAB-4050-92EE-6A552BE89478}" srcOrd="0" destOrd="0" presId="urn:microsoft.com/office/officeart/2018/5/layout/IconCircleLabelList"/>
    <dgm:cxn modelId="{8D97942B-EE5F-4906-9DAA-E51022054825}" type="presOf" srcId="{CDBB8A5A-FEE2-4C43-97B9-62FCAA3F7CDA}" destId="{A5FAE35F-E1F1-4577-BD12-0FA1A636595A}" srcOrd="0" destOrd="0" presId="urn:microsoft.com/office/officeart/2018/5/layout/IconCircleLabelList"/>
    <dgm:cxn modelId="{8D40C232-1C19-45F7-A992-8EFD1EB24E6E}" srcId="{530C47C9-BDA3-4E46-B994-E2D0E24444E9}" destId="{C7EF4835-8E4A-4F4A-81AA-4DE8D7DEDCE0}" srcOrd="3" destOrd="0" parTransId="{D3C6E084-F2D8-4DD1-BC17-F55910092874}" sibTransId="{52531549-F83E-4134-A665-5ED8E0266164}"/>
    <dgm:cxn modelId="{B4A4AD3C-590A-4B0C-92CB-BCC8D1CE0E75}" srcId="{530C47C9-BDA3-4E46-B994-E2D0E24444E9}" destId="{CDBB8A5A-FEE2-4C43-97B9-62FCAA3F7CDA}" srcOrd="4" destOrd="0" parTransId="{0D9E471F-D65C-483D-B569-C508D56CC3ED}" sibTransId="{BAC90B80-3A51-4E39-847D-B77C9EE9BF8D}"/>
    <dgm:cxn modelId="{E89CF449-3BDA-40C2-A95A-9BFC55394AA8}" srcId="{530C47C9-BDA3-4E46-B994-E2D0E24444E9}" destId="{461A7647-D796-498C-83BB-CC9E8DF33475}" srcOrd="0" destOrd="0" parTransId="{0C97210B-2236-4177-B6BB-DBAC2E67B769}" sibTransId="{0AC3B69F-A6A8-4ECB-A496-6289278CAB06}"/>
    <dgm:cxn modelId="{BBBA6A6A-556D-4B2F-9DFF-DC8D4465B292}" type="presOf" srcId="{140BC3FC-5B05-4A92-9844-703507040BCC}" destId="{35C8E805-4A5A-48FF-A4E1-916A9211EFA3}" srcOrd="0" destOrd="0" presId="urn:microsoft.com/office/officeart/2018/5/layout/IconCircleLabelList"/>
    <dgm:cxn modelId="{1C991576-D4F6-4117-9995-059BB7F011B0}" type="presOf" srcId="{461A7647-D796-498C-83BB-CC9E8DF33475}" destId="{A718CEC3-6D1C-493C-9C87-8AE5B8F9603A}" srcOrd="0" destOrd="0" presId="urn:microsoft.com/office/officeart/2018/5/layout/IconCircleLabelList"/>
    <dgm:cxn modelId="{9CFCE89E-FDD2-4BC2-B6B4-F77754819B1D}" srcId="{530C47C9-BDA3-4E46-B994-E2D0E24444E9}" destId="{91D6E771-FB23-40BE-AEB4-72FF40E6606A}" srcOrd="2" destOrd="0" parTransId="{7389AD74-FA65-4DD4-A087-8C84EA40967A}" sibTransId="{BC1B074A-776C-478D-AE30-6ECE6F3E7238}"/>
    <dgm:cxn modelId="{80E262A0-3E3F-43D7-90D2-8DB649869CA7}" srcId="{530C47C9-BDA3-4E46-B994-E2D0E24444E9}" destId="{140BC3FC-5B05-4A92-9844-703507040BCC}" srcOrd="1" destOrd="0" parTransId="{351A97D2-E939-4BA9-94A8-655808E97516}" sibTransId="{00AB2158-9F69-4276-88B9-9A5E7AB28FDF}"/>
    <dgm:cxn modelId="{939591DD-8A7A-4C4B-902A-C10908F90E21}" type="presOf" srcId="{91D6E771-FB23-40BE-AEB4-72FF40E6606A}" destId="{516DD5D4-61DB-4EF8-877E-DA21F7B9C215}" srcOrd="0" destOrd="0" presId="urn:microsoft.com/office/officeart/2018/5/layout/IconCircleLabelList"/>
    <dgm:cxn modelId="{0658FDC1-35AA-44CC-8684-8A3C24D9C176}" type="presParOf" srcId="{9A0BC351-B3F2-48BC-AEB5-7201062C1228}" destId="{3BA7891F-1EE9-4B4A-BFFB-2CEF7D6CCD74}" srcOrd="0" destOrd="0" presId="urn:microsoft.com/office/officeart/2018/5/layout/IconCircleLabelList"/>
    <dgm:cxn modelId="{C47E55CF-25B1-4C85-AC0E-0DBB8EB68067}" type="presParOf" srcId="{3BA7891F-1EE9-4B4A-BFFB-2CEF7D6CCD74}" destId="{0828481E-E5BD-4F69-8003-81F43BF635BA}" srcOrd="0" destOrd="0" presId="urn:microsoft.com/office/officeart/2018/5/layout/IconCircleLabelList"/>
    <dgm:cxn modelId="{53F1D3F0-4974-488D-8732-A3F5076BC61E}" type="presParOf" srcId="{3BA7891F-1EE9-4B4A-BFFB-2CEF7D6CCD74}" destId="{85141233-A5AB-4383-AAAD-E12F88151670}" srcOrd="1" destOrd="0" presId="urn:microsoft.com/office/officeart/2018/5/layout/IconCircleLabelList"/>
    <dgm:cxn modelId="{DB04FB36-5AAC-4AA0-98F1-AEE85FC116A3}" type="presParOf" srcId="{3BA7891F-1EE9-4B4A-BFFB-2CEF7D6CCD74}" destId="{29336F52-427E-4E2E-9939-190BAEB01C1C}" srcOrd="2" destOrd="0" presId="urn:microsoft.com/office/officeart/2018/5/layout/IconCircleLabelList"/>
    <dgm:cxn modelId="{E21CEAF7-2ABE-47C6-86AE-5B0F261CC0E6}" type="presParOf" srcId="{3BA7891F-1EE9-4B4A-BFFB-2CEF7D6CCD74}" destId="{A718CEC3-6D1C-493C-9C87-8AE5B8F9603A}" srcOrd="3" destOrd="0" presId="urn:microsoft.com/office/officeart/2018/5/layout/IconCircleLabelList"/>
    <dgm:cxn modelId="{220D034F-B0A9-455B-AEAA-839270875D96}" type="presParOf" srcId="{9A0BC351-B3F2-48BC-AEB5-7201062C1228}" destId="{CAB636C2-2107-40F0-8DF7-AA2EB7B04023}" srcOrd="1" destOrd="0" presId="urn:microsoft.com/office/officeart/2018/5/layout/IconCircleLabelList"/>
    <dgm:cxn modelId="{3D2B432C-E823-4DD9-A923-9B4D7FA0C502}" type="presParOf" srcId="{9A0BC351-B3F2-48BC-AEB5-7201062C1228}" destId="{05B6BD10-7323-45B9-B55D-11128C8E24FE}" srcOrd="2" destOrd="0" presId="urn:microsoft.com/office/officeart/2018/5/layout/IconCircleLabelList"/>
    <dgm:cxn modelId="{D19D9BB3-FC35-40BE-814F-4F81FEC0C634}" type="presParOf" srcId="{05B6BD10-7323-45B9-B55D-11128C8E24FE}" destId="{87B0E060-0DD6-4AB0-848A-FEA2CD21AED0}" srcOrd="0" destOrd="0" presId="urn:microsoft.com/office/officeart/2018/5/layout/IconCircleLabelList"/>
    <dgm:cxn modelId="{B55CCAD6-271D-4A4E-B7AE-8DA36381B87D}" type="presParOf" srcId="{05B6BD10-7323-45B9-B55D-11128C8E24FE}" destId="{56644A57-8F7F-4288-A9D0-D893C3638E2E}" srcOrd="1" destOrd="0" presId="urn:microsoft.com/office/officeart/2018/5/layout/IconCircleLabelList"/>
    <dgm:cxn modelId="{D5FD598C-C7F3-4EA0-9268-4C41D7864855}" type="presParOf" srcId="{05B6BD10-7323-45B9-B55D-11128C8E24FE}" destId="{D94B8231-252E-40F7-A0BC-E7122570B214}" srcOrd="2" destOrd="0" presId="urn:microsoft.com/office/officeart/2018/5/layout/IconCircleLabelList"/>
    <dgm:cxn modelId="{E0176914-346D-417E-9923-6026A36B2339}" type="presParOf" srcId="{05B6BD10-7323-45B9-B55D-11128C8E24FE}" destId="{35C8E805-4A5A-48FF-A4E1-916A9211EFA3}" srcOrd="3" destOrd="0" presId="urn:microsoft.com/office/officeart/2018/5/layout/IconCircleLabelList"/>
    <dgm:cxn modelId="{CDE412F6-9450-435A-AF0A-39E73B79881F}" type="presParOf" srcId="{9A0BC351-B3F2-48BC-AEB5-7201062C1228}" destId="{6B83C2ED-19E2-4218-A6BD-1C201430AFEF}" srcOrd="3" destOrd="0" presId="urn:microsoft.com/office/officeart/2018/5/layout/IconCircleLabelList"/>
    <dgm:cxn modelId="{E8BA24D3-5CD8-4BCF-8482-69C98F6313AB}" type="presParOf" srcId="{9A0BC351-B3F2-48BC-AEB5-7201062C1228}" destId="{BDC9ACD8-5775-439F-AE23-9D0F7977690A}" srcOrd="4" destOrd="0" presId="urn:microsoft.com/office/officeart/2018/5/layout/IconCircleLabelList"/>
    <dgm:cxn modelId="{B92AD32B-7004-4A22-B25A-2F78279F10B2}" type="presParOf" srcId="{BDC9ACD8-5775-439F-AE23-9D0F7977690A}" destId="{3408B5CA-CDC1-4F65-88E9-F29CE4BA7ECD}" srcOrd="0" destOrd="0" presId="urn:microsoft.com/office/officeart/2018/5/layout/IconCircleLabelList"/>
    <dgm:cxn modelId="{60ED09A5-331A-45DA-8003-06920C20283C}" type="presParOf" srcId="{BDC9ACD8-5775-439F-AE23-9D0F7977690A}" destId="{14C9B9C0-FF4B-4C16-B4E7-D66DDB4D85AE}" srcOrd="1" destOrd="0" presId="urn:microsoft.com/office/officeart/2018/5/layout/IconCircleLabelList"/>
    <dgm:cxn modelId="{1D4B98EC-2BBF-4F10-B9C7-5DCF001C0903}" type="presParOf" srcId="{BDC9ACD8-5775-439F-AE23-9D0F7977690A}" destId="{B33213B6-70A1-48CF-9A23-DB0DC7B9DB78}" srcOrd="2" destOrd="0" presId="urn:microsoft.com/office/officeart/2018/5/layout/IconCircleLabelList"/>
    <dgm:cxn modelId="{C6F90DE0-E880-486B-BB77-D44BBFB03BDE}" type="presParOf" srcId="{BDC9ACD8-5775-439F-AE23-9D0F7977690A}" destId="{516DD5D4-61DB-4EF8-877E-DA21F7B9C215}" srcOrd="3" destOrd="0" presId="urn:microsoft.com/office/officeart/2018/5/layout/IconCircleLabelList"/>
    <dgm:cxn modelId="{99626681-082F-4781-909B-FDDCEE89D207}" type="presParOf" srcId="{9A0BC351-B3F2-48BC-AEB5-7201062C1228}" destId="{CD8C44B0-721F-42D4-A8FC-90F65D335CD5}" srcOrd="5" destOrd="0" presId="urn:microsoft.com/office/officeart/2018/5/layout/IconCircleLabelList"/>
    <dgm:cxn modelId="{3CE3AEA5-914E-4326-8802-46A4D1A5401D}" type="presParOf" srcId="{9A0BC351-B3F2-48BC-AEB5-7201062C1228}" destId="{9F2725F3-BFB3-4D8F-84F1-60A944ED5531}" srcOrd="6" destOrd="0" presId="urn:microsoft.com/office/officeart/2018/5/layout/IconCircleLabelList"/>
    <dgm:cxn modelId="{86EF50E7-438F-4F98-A50A-F35AE33C637B}" type="presParOf" srcId="{9F2725F3-BFB3-4D8F-84F1-60A944ED5531}" destId="{14619215-4485-4202-98D7-EB7EBF72B55A}" srcOrd="0" destOrd="0" presId="urn:microsoft.com/office/officeart/2018/5/layout/IconCircleLabelList"/>
    <dgm:cxn modelId="{6742940C-AF94-4530-B752-2976033DCFBE}" type="presParOf" srcId="{9F2725F3-BFB3-4D8F-84F1-60A944ED5531}" destId="{98C1B2AE-455F-4066-A4DF-32B7F16E4D5F}" srcOrd="1" destOrd="0" presId="urn:microsoft.com/office/officeart/2018/5/layout/IconCircleLabelList"/>
    <dgm:cxn modelId="{5A092B00-A91F-4E32-A59B-062D4487F18E}" type="presParOf" srcId="{9F2725F3-BFB3-4D8F-84F1-60A944ED5531}" destId="{D16E4042-0D8A-4C2E-B10F-29C07E51C5F4}" srcOrd="2" destOrd="0" presId="urn:microsoft.com/office/officeart/2018/5/layout/IconCircleLabelList"/>
    <dgm:cxn modelId="{596FD720-586A-4703-9939-A43679DA2821}" type="presParOf" srcId="{9F2725F3-BFB3-4D8F-84F1-60A944ED5531}" destId="{078578A8-BAAB-4050-92EE-6A552BE89478}" srcOrd="3" destOrd="0" presId="urn:microsoft.com/office/officeart/2018/5/layout/IconCircleLabelList"/>
    <dgm:cxn modelId="{E39BDCD3-B55E-49E6-9527-0A274FA858CD}" type="presParOf" srcId="{9A0BC351-B3F2-48BC-AEB5-7201062C1228}" destId="{7D1EBC10-14A4-4659-A151-2548C3713965}" srcOrd="7" destOrd="0" presId="urn:microsoft.com/office/officeart/2018/5/layout/IconCircleLabelList"/>
    <dgm:cxn modelId="{BB2DF118-EE3C-440D-98D3-02840E4E8D97}" type="presParOf" srcId="{9A0BC351-B3F2-48BC-AEB5-7201062C1228}" destId="{D5EF2892-D6D5-46F8-A747-4B6194D03CDA}" srcOrd="8" destOrd="0" presId="urn:microsoft.com/office/officeart/2018/5/layout/IconCircleLabelList"/>
    <dgm:cxn modelId="{715A0EB2-E12D-488A-AE88-D528A6EBCCBF}" type="presParOf" srcId="{D5EF2892-D6D5-46F8-A747-4B6194D03CDA}" destId="{5C453DF7-D4C4-4AD7-B76D-3BB7F4CBFC5C}" srcOrd="0" destOrd="0" presId="urn:microsoft.com/office/officeart/2018/5/layout/IconCircleLabelList"/>
    <dgm:cxn modelId="{7E17B6C1-CDFA-4707-9E37-BC84E0F5045B}" type="presParOf" srcId="{D5EF2892-D6D5-46F8-A747-4B6194D03CDA}" destId="{3ED562E8-F8EC-4A6F-8D60-F19B77916D03}" srcOrd="1" destOrd="0" presId="urn:microsoft.com/office/officeart/2018/5/layout/IconCircleLabelList"/>
    <dgm:cxn modelId="{18799451-AC47-4B7C-BB4F-0A1945E9BF6B}" type="presParOf" srcId="{D5EF2892-D6D5-46F8-A747-4B6194D03CDA}" destId="{5D42C112-866A-4335-A166-6C5B0ACD2AF3}" srcOrd="2" destOrd="0" presId="urn:microsoft.com/office/officeart/2018/5/layout/IconCircleLabelList"/>
    <dgm:cxn modelId="{21E512E2-32B4-4A75-8510-1001EE93BE60}" type="presParOf" srcId="{D5EF2892-D6D5-46F8-A747-4B6194D03CDA}" destId="{A5FAE35F-E1F1-4577-BD12-0FA1A63659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DFCBAE-B9F2-4974-B1AF-46D539BBB8C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4E9253C-F056-4F22-BA76-E35F6A0E586E}">
      <dgm:prSet/>
      <dgm:spPr/>
      <dgm:t>
        <a:bodyPr/>
        <a:lstStyle/>
        <a:p>
          <a:pPr rtl="0"/>
          <a:r>
            <a:rPr lang="en-US" b="0" dirty="0">
              <a:latin typeface="+mn-lt"/>
            </a:rPr>
            <a:t>Running algorithms on many different mazes (especially our challenging ones)</a:t>
          </a:r>
        </a:p>
      </dgm:t>
    </dgm:pt>
    <dgm:pt modelId="{10AA8C5F-E36C-41CA-8262-87C02EEC1D0E}" type="parTrans" cxnId="{311939AE-2923-4B96-8703-8A146C03080D}">
      <dgm:prSet/>
      <dgm:spPr/>
      <dgm:t>
        <a:bodyPr/>
        <a:lstStyle/>
        <a:p>
          <a:endParaRPr lang="en-US"/>
        </a:p>
      </dgm:t>
    </dgm:pt>
    <dgm:pt modelId="{7403D26E-00CB-41E8-B854-187E35BBEC9D}" type="sibTrans" cxnId="{311939AE-2923-4B96-8703-8A146C03080D}">
      <dgm:prSet/>
      <dgm:spPr/>
      <dgm:t>
        <a:bodyPr/>
        <a:lstStyle/>
        <a:p>
          <a:endParaRPr lang="en-US"/>
        </a:p>
      </dgm:t>
    </dgm:pt>
    <dgm:pt modelId="{8A6E79D0-96A9-4C4A-889B-FDE5B9639D21}">
      <dgm:prSet/>
      <dgm:spPr/>
      <dgm:t>
        <a:bodyPr/>
        <a:lstStyle/>
        <a:p>
          <a:r>
            <a:rPr lang="en-US" dirty="0"/>
            <a:t>Visualizing the maze and the path we have found for each maze.</a:t>
          </a:r>
        </a:p>
      </dgm:t>
    </dgm:pt>
    <dgm:pt modelId="{96685A97-E436-4BB3-A9DE-AC99EC3DDE28}" type="parTrans" cxnId="{060D7691-3730-47B0-A6F9-2F58DB92CFB8}">
      <dgm:prSet/>
      <dgm:spPr/>
      <dgm:t>
        <a:bodyPr/>
        <a:lstStyle/>
        <a:p>
          <a:endParaRPr lang="en-US"/>
        </a:p>
      </dgm:t>
    </dgm:pt>
    <dgm:pt modelId="{13C6CD0F-0944-419C-98E3-FB994A55AE73}" type="sibTrans" cxnId="{060D7691-3730-47B0-A6F9-2F58DB92CFB8}">
      <dgm:prSet/>
      <dgm:spPr/>
      <dgm:t>
        <a:bodyPr/>
        <a:lstStyle/>
        <a:p>
          <a:endParaRPr lang="en-US"/>
        </a:p>
      </dgm:t>
    </dgm:pt>
    <dgm:pt modelId="{61D4C26F-B954-4649-8003-AF39B4A01A7E}">
      <dgm:prSet/>
      <dgm:spPr/>
      <dgm:t>
        <a:bodyPr/>
        <a:lstStyle/>
        <a:p>
          <a:pPr rtl="0"/>
          <a:r>
            <a:rPr lang="en-US" dirty="0">
              <a:latin typeface="+mn-lt"/>
            </a:rPr>
            <a:t>Comparing the results from different aspects, including (time, space, completeness, optimality, …)</a:t>
          </a:r>
        </a:p>
      </dgm:t>
    </dgm:pt>
    <dgm:pt modelId="{973CC888-30D2-48FC-8B41-768FA21BE1B8}" type="parTrans" cxnId="{0A5AA274-1653-4795-8538-19DD2FF1A29B}">
      <dgm:prSet/>
      <dgm:spPr/>
      <dgm:t>
        <a:bodyPr/>
        <a:lstStyle/>
        <a:p>
          <a:endParaRPr lang="en-US"/>
        </a:p>
      </dgm:t>
    </dgm:pt>
    <dgm:pt modelId="{4FD7E3A8-FE83-44E6-BFED-C2B013D0CAFC}" type="sibTrans" cxnId="{0A5AA274-1653-4795-8538-19DD2FF1A29B}">
      <dgm:prSet/>
      <dgm:spPr/>
      <dgm:t>
        <a:bodyPr/>
        <a:lstStyle/>
        <a:p>
          <a:endParaRPr lang="en-US"/>
        </a:p>
      </dgm:t>
    </dgm:pt>
    <dgm:pt modelId="{C2B0DF46-791A-482B-B964-900BC5607DB6}">
      <dgm:prSet/>
      <dgm:spPr/>
      <dgm:t>
        <a:bodyPr/>
        <a:lstStyle/>
        <a:p>
          <a:r>
            <a:rPr lang="en-US" dirty="0"/>
            <a:t>Survey our experiment results</a:t>
          </a:r>
        </a:p>
      </dgm:t>
    </dgm:pt>
    <dgm:pt modelId="{0093AA58-29D9-46D4-BAE3-EA7E1C0756A6}" type="parTrans" cxnId="{990AE969-2503-4769-A451-53DFC2D953E9}">
      <dgm:prSet/>
      <dgm:spPr/>
      <dgm:t>
        <a:bodyPr/>
        <a:lstStyle/>
        <a:p>
          <a:endParaRPr lang="en-US"/>
        </a:p>
      </dgm:t>
    </dgm:pt>
    <dgm:pt modelId="{441A7843-3F60-47E9-A56E-97B89EFFE4CB}" type="sibTrans" cxnId="{990AE969-2503-4769-A451-53DFC2D953E9}">
      <dgm:prSet/>
      <dgm:spPr/>
      <dgm:t>
        <a:bodyPr/>
        <a:lstStyle/>
        <a:p>
          <a:endParaRPr lang="en-US"/>
        </a:p>
      </dgm:t>
    </dgm:pt>
    <dgm:pt modelId="{F60A46E0-3AB8-42E9-8FAD-5015D53BA96C}" type="pres">
      <dgm:prSet presAssocID="{E2DFCBAE-B9F2-4974-B1AF-46D539BBB8CE}" presName="vert0" presStyleCnt="0">
        <dgm:presLayoutVars>
          <dgm:dir/>
          <dgm:animOne val="branch"/>
          <dgm:animLvl val="lvl"/>
        </dgm:presLayoutVars>
      </dgm:prSet>
      <dgm:spPr/>
    </dgm:pt>
    <dgm:pt modelId="{19E37A10-3127-4E79-BFE7-44689EFED019}" type="pres">
      <dgm:prSet presAssocID="{C4E9253C-F056-4F22-BA76-E35F6A0E586E}" presName="thickLine" presStyleLbl="alignNode1" presStyleIdx="0" presStyleCnt="4"/>
      <dgm:spPr/>
    </dgm:pt>
    <dgm:pt modelId="{2399CFF6-E07E-4926-8DD8-BC94B7A34DF2}" type="pres">
      <dgm:prSet presAssocID="{C4E9253C-F056-4F22-BA76-E35F6A0E586E}" presName="horz1" presStyleCnt="0"/>
      <dgm:spPr/>
    </dgm:pt>
    <dgm:pt modelId="{C287B591-C291-4857-840A-F34520EE581F}" type="pres">
      <dgm:prSet presAssocID="{C4E9253C-F056-4F22-BA76-E35F6A0E586E}" presName="tx1" presStyleLbl="revTx" presStyleIdx="0" presStyleCnt="4"/>
      <dgm:spPr/>
    </dgm:pt>
    <dgm:pt modelId="{0551AAB2-DD6E-4D54-8A86-2617AD30AB03}" type="pres">
      <dgm:prSet presAssocID="{C4E9253C-F056-4F22-BA76-E35F6A0E586E}" presName="vert1" presStyleCnt="0"/>
      <dgm:spPr/>
    </dgm:pt>
    <dgm:pt modelId="{A44D028F-9EB5-43E0-86B0-3D1684754F7B}" type="pres">
      <dgm:prSet presAssocID="{8A6E79D0-96A9-4C4A-889B-FDE5B9639D21}" presName="thickLine" presStyleLbl="alignNode1" presStyleIdx="1" presStyleCnt="4"/>
      <dgm:spPr/>
    </dgm:pt>
    <dgm:pt modelId="{9C06C8B2-16C6-417F-AF35-908186E829C2}" type="pres">
      <dgm:prSet presAssocID="{8A6E79D0-96A9-4C4A-889B-FDE5B9639D21}" presName="horz1" presStyleCnt="0"/>
      <dgm:spPr/>
    </dgm:pt>
    <dgm:pt modelId="{3F4C104A-80BF-496D-832D-770C2C6929D0}" type="pres">
      <dgm:prSet presAssocID="{8A6E79D0-96A9-4C4A-889B-FDE5B9639D21}" presName="tx1" presStyleLbl="revTx" presStyleIdx="1" presStyleCnt="4"/>
      <dgm:spPr/>
    </dgm:pt>
    <dgm:pt modelId="{581A19FE-9559-4A7F-90E0-81B8D3085025}" type="pres">
      <dgm:prSet presAssocID="{8A6E79D0-96A9-4C4A-889B-FDE5B9639D21}" presName="vert1" presStyleCnt="0"/>
      <dgm:spPr/>
    </dgm:pt>
    <dgm:pt modelId="{07DC8272-7610-4B4C-8377-EBA57E828680}" type="pres">
      <dgm:prSet presAssocID="{61D4C26F-B954-4649-8003-AF39B4A01A7E}" presName="thickLine" presStyleLbl="alignNode1" presStyleIdx="2" presStyleCnt="4"/>
      <dgm:spPr/>
    </dgm:pt>
    <dgm:pt modelId="{1AF3DD16-7A8F-4C36-A1F6-CBF6BCB156D0}" type="pres">
      <dgm:prSet presAssocID="{61D4C26F-B954-4649-8003-AF39B4A01A7E}" presName="horz1" presStyleCnt="0"/>
      <dgm:spPr/>
    </dgm:pt>
    <dgm:pt modelId="{740F4AAB-349D-4AF6-BE62-C2A880C69FD3}" type="pres">
      <dgm:prSet presAssocID="{61D4C26F-B954-4649-8003-AF39B4A01A7E}" presName="tx1" presStyleLbl="revTx" presStyleIdx="2" presStyleCnt="4"/>
      <dgm:spPr/>
    </dgm:pt>
    <dgm:pt modelId="{7F10D49B-C94D-4728-B90A-DD3F8F2B6644}" type="pres">
      <dgm:prSet presAssocID="{61D4C26F-B954-4649-8003-AF39B4A01A7E}" presName="vert1" presStyleCnt="0"/>
      <dgm:spPr/>
    </dgm:pt>
    <dgm:pt modelId="{59412738-9E9E-4CC7-9B58-2E9E149D781D}" type="pres">
      <dgm:prSet presAssocID="{C2B0DF46-791A-482B-B964-900BC5607DB6}" presName="thickLine" presStyleLbl="alignNode1" presStyleIdx="3" presStyleCnt="4"/>
      <dgm:spPr/>
    </dgm:pt>
    <dgm:pt modelId="{6FD1734E-063E-469D-B362-7D671F55DD81}" type="pres">
      <dgm:prSet presAssocID="{C2B0DF46-791A-482B-B964-900BC5607DB6}" presName="horz1" presStyleCnt="0"/>
      <dgm:spPr/>
    </dgm:pt>
    <dgm:pt modelId="{5EC15F32-6C96-4265-938C-D1BF69230521}" type="pres">
      <dgm:prSet presAssocID="{C2B0DF46-791A-482B-B964-900BC5607DB6}" presName="tx1" presStyleLbl="revTx" presStyleIdx="3" presStyleCnt="4"/>
      <dgm:spPr/>
    </dgm:pt>
    <dgm:pt modelId="{34F912CE-8182-4367-B7B6-7545DC5749DB}" type="pres">
      <dgm:prSet presAssocID="{C2B0DF46-791A-482B-B964-900BC5607DB6}" presName="vert1" presStyleCnt="0"/>
      <dgm:spPr/>
    </dgm:pt>
  </dgm:ptLst>
  <dgm:cxnLst>
    <dgm:cxn modelId="{18141D08-81E1-44A2-AC6A-3D53FBBA9160}" type="presOf" srcId="{61D4C26F-B954-4649-8003-AF39B4A01A7E}" destId="{740F4AAB-349D-4AF6-BE62-C2A880C69FD3}" srcOrd="0" destOrd="0" presId="urn:microsoft.com/office/officeart/2008/layout/LinedList"/>
    <dgm:cxn modelId="{ECE10830-11CC-4D20-B90B-115CEE05865C}" type="presOf" srcId="{E2DFCBAE-B9F2-4974-B1AF-46D539BBB8CE}" destId="{F60A46E0-3AB8-42E9-8FAD-5015D53BA96C}" srcOrd="0" destOrd="0" presId="urn:microsoft.com/office/officeart/2008/layout/LinedList"/>
    <dgm:cxn modelId="{990AE969-2503-4769-A451-53DFC2D953E9}" srcId="{E2DFCBAE-B9F2-4974-B1AF-46D539BBB8CE}" destId="{C2B0DF46-791A-482B-B964-900BC5607DB6}" srcOrd="3" destOrd="0" parTransId="{0093AA58-29D9-46D4-BAE3-EA7E1C0756A6}" sibTransId="{441A7843-3F60-47E9-A56E-97B89EFFE4CB}"/>
    <dgm:cxn modelId="{0A5AA274-1653-4795-8538-19DD2FF1A29B}" srcId="{E2DFCBAE-B9F2-4974-B1AF-46D539BBB8CE}" destId="{61D4C26F-B954-4649-8003-AF39B4A01A7E}" srcOrd="2" destOrd="0" parTransId="{973CC888-30D2-48FC-8B41-768FA21BE1B8}" sibTransId="{4FD7E3A8-FE83-44E6-BFED-C2B013D0CAFC}"/>
    <dgm:cxn modelId="{060D7691-3730-47B0-A6F9-2F58DB92CFB8}" srcId="{E2DFCBAE-B9F2-4974-B1AF-46D539BBB8CE}" destId="{8A6E79D0-96A9-4C4A-889B-FDE5B9639D21}" srcOrd="1" destOrd="0" parTransId="{96685A97-E436-4BB3-A9DE-AC99EC3DDE28}" sibTransId="{13C6CD0F-0944-419C-98E3-FB994A55AE73}"/>
    <dgm:cxn modelId="{311939AE-2923-4B96-8703-8A146C03080D}" srcId="{E2DFCBAE-B9F2-4974-B1AF-46D539BBB8CE}" destId="{C4E9253C-F056-4F22-BA76-E35F6A0E586E}" srcOrd="0" destOrd="0" parTransId="{10AA8C5F-E36C-41CA-8262-87C02EEC1D0E}" sibTransId="{7403D26E-00CB-41E8-B854-187E35BBEC9D}"/>
    <dgm:cxn modelId="{2D0483B2-9539-4C28-9EBF-B733B0C2563C}" type="presOf" srcId="{8A6E79D0-96A9-4C4A-889B-FDE5B9639D21}" destId="{3F4C104A-80BF-496D-832D-770C2C6929D0}" srcOrd="0" destOrd="0" presId="urn:microsoft.com/office/officeart/2008/layout/LinedList"/>
    <dgm:cxn modelId="{60D667D3-3615-4D5A-80EB-36334F59A1D0}" type="presOf" srcId="{C4E9253C-F056-4F22-BA76-E35F6A0E586E}" destId="{C287B591-C291-4857-840A-F34520EE581F}" srcOrd="0" destOrd="0" presId="urn:microsoft.com/office/officeart/2008/layout/LinedList"/>
    <dgm:cxn modelId="{BE7747EE-2CED-42C5-8885-221E633A8E60}" type="presOf" srcId="{C2B0DF46-791A-482B-B964-900BC5607DB6}" destId="{5EC15F32-6C96-4265-938C-D1BF69230521}" srcOrd="0" destOrd="0" presId="urn:microsoft.com/office/officeart/2008/layout/LinedList"/>
    <dgm:cxn modelId="{4BFAD1DB-384A-434D-A681-9A8D9B357102}" type="presParOf" srcId="{F60A46E0-3AB8-42E9-8FAD-5015D53BA96C}" destId="{19E37A10-3127-4E79-BFE7-44689EFED019}" srcOrd="0" destOrd="0" presId="urn:microsoft.com/office/officeart/2008/layout/LinedList"/>
    <dgm:cxn modelId="{CDED8E18-FC4C-492F-885B-F2D4D6A093E7}" type="presParOf" srcId="{F60A46E0-3AB8-42E9-8FAD-5015D53BA96C}" destId="{2399CFF6-E07E-4926-8DD8-BC94B7A34DF2}" srcOrd="1" destOrd="0" presId="urn:microsoft.com/office/officeart/2008/layout/LinedList"/>
    <dgm:cxn modelId="{8388887F-185A-42FD-9E8B-510B1E01D272}" type="presParOf" srcId="{2399CFF6-E07E-4926-8DD8-BC94B7A34DF2}" destId="{C287B591-C291-4857-840A-F34520EE581F}" srcOrd="0" destOrd="0" presId="urn:microsoft.com/office/officeart/2008/layout/LinedList"/>
    <dgm:cxn modelId="{438AC38B-00BB-4E19-BAD3-872235C6B7D5}" type="presParOf" srcId="{2399CFF6-E07E-4926-8DD8-BC94B7A34DF2}" destId="{0551AAB2-DD6E-4D54-8A86-2617AD30AB03}" srcOrd="1" destOrd="0" presId="urn:microsoft.com/office/officeart/2008/layout/LinedList"/>
    <dgm:cxn modelId="{96DE6F79-0878-436B-A6BD-C943A2603629}" type="presParOf" srcId="{F60A46E0-3AB8-42E9-8FAD-5015D53BA96C}" destId="{A44D028F-9EB5-43E0-86B0-3D1684754F7B}" srcOrd="2" destOrd="0" presId="urn:microsoft.com/office/officeart/2008/layout/LinedList"/>
    <dgm:cxn modelId="{6780AFC3-FB6E-44E7-921E-8C644280D889}" type="presParOf" srcId="{F60A46E0-3AB8-42E9-8FAD-5015D53BA96C}" destId="{9C06C8B2-16C6-417F-AF35-908186E829C2}" srcOrd="3" destOrd="0" presId="urn:microsoft.com/office/officeart/2008/layout/LinedList"/>
    <dgm:cxn modelId="{A4BDCED0-4655-4BAB-92DE-7A45B7D2FB30}" type="presParOf" srcId="{9C06C8B2-16C6-417F-AF35-908186E829C2}" destId="{3F4C104A-80BF-496D-832D-770C2C6929D0}" srcOrd="0" destOrd="0" presId="urn:microsoft.com/office/officeart/2008/layout/LinedList"/>
    <dgm:cxn modelId="{E9FE038D-108E-4624-A967-89EE1CCDBD70}" type="presParOf" srcId="{9C06C8B2-16C6-417F-AF35-908186E829C2}" destId="{581A19FE-9559-4A7F-90E0-81B8D3085025}" srcOrd="1" destOrd="0" presId="urn:microsoft.com/office/officeart/2008/layout/LinedList"/>
    <dgm:cxn modelId="{3DF2FE1A-7D7F-4559-9EF5-724F21616DDB}" type="presParOf" srcId="{F60A46E0-3AB8-42E9-8FAD-5015D53BA96C}" destId="{07DC8272-7610-4B4C-8377-EBA57E828680}" srcOrd="4" destOrd="0" presId="urn:microsoft.com/office/officeart/2008/layout/LinedList"/>
    <dgm:cxn modelId="{2CA9A643-6F73-47EF-99F0-E1AA9EBFECF8}" type="presParOf" srcId="{F60A46E0-3AB8-42E9-8FAD-5015D53BA96C}" destId="{1AF3DD16-7A8F-4C36-A1F6-CBF6BCB156D0}" srcOrd="5" destOrd="0" presId="urn:microsoft.com/office/officeart/2008/layout/LinedList"/>
    <dgm:cxn modelId="{F0D6DCCC-8981-4238-97CC-4F7272D3E536}" type="presParOf" srcId="{1AF3DD16-7A8F-4C36-A1F6-CBF6BCB156D0}" destId="{740F4AAB-349D-4AF6-BE62-C2A880C69FD3}" srcOrd="0" destOrd="0" presId="urn:microsoft.com/office/officeart/2008/layout/LinedList"/>
    <dgm:cxn modelId="{A0DF4BE8-93AB-420B-9512-632B815AB346}" type="presParOf" srcId="{1AF3DD16-7A8F-4C36-A1F6-CBF6BCB156D0}" destId="{7F10D49B-C94D-4728-B90A-DD3F8F2B6644}" srcOrd="1" destOrd="0" presId="urn:microsoft.com/office/officeart/2008/layout/LinedList"/>
    <dgm:cxn modelId="{73D072CA-3540-4FD6-B6AA-7F52514CE7D0}" type="presParOf" srcId="{F60A46E0-3AB8-42E9-8FAD-5015D53BA96C}" destId="{59412738-9E9E-4CC7-9B58-2E9E149D781D}" srcOrd="6" destOrd="0" presId="urn:microsoft.com/office/officeart/2008/layout/LinedList"/>
    <dgm:cxn modelId="{76FE5767-775D-4505-957F-5617531AB802}" type="presParOf" srcId="{F60A46E0-3AB8-42E9-8FAD-5015D53BA96C}" destId="{6FD1734E-063E-469D-B362-7D671F55DD81}" srcOrd="7" destOrd="0" presId="urn:microsoft.com/office/officeart/2008/layout/LinedList"/>
    <dgm:cxn modelId="{6DF06C2A-7213-468C-86D8-57D5F67A24F2}" type="presParOf" srcId="{6FD1734E-063E-469D-B362-7D671F55DD81}" destId="{5EC15F32-6C96-4265-938C-D1BF69230521}" srcOrd="0" destOrd="0" presId="urn:microsoft.com/office/officeart/2008/layout/LinedList"/>
    <dgm:cxn modelId="{C8E337F1-024B-4F50-9F1C-8A1E49E79809}" type="presParOf" srcId="{6FD1734E-063E-469D-B362-7D671F55DD81}" destId="{34F912CE-8182-4367-B7B6-7545DC5749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E67F3-BFDE-40D9-831C-C781E0380DB0}">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130EB-54A8-4B5F-9AF2-0EBDAE2F4C4C}">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FB4A3-84A4-4812-8707-E5E85719F7B7}">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Finding the shortest route between two points.</a:t>
          </a:r>
        </a:p>
      </dsp:txBody>
      <dsp:txXfrm>
        <a:off x="1172126" y="908559"/>
        <a:ext cx="2114937" cy="897246"/>
      </dsp:txXfrm>
    </dsp:sp>
    <dsp:sp modelId="{B23771EB-B717-4252-9EBB-D1A932B7B709}">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6E80C-423A-4E38-8714-665757E41257}">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2E970-0D72-4231-8E6A-7D16B9C6F4B4}">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Relating closely to the shortest path in Graph.</a:t>
          </a:r>
        </a:p>
      </dsp:txBody>
      <dsp:txXfrm>
        <a:off x="4745088" y="908559"/>
        <a:ext cx="2114937" cy="897246"/>
      </dsp:txXfrm>
    </dsp:sp>
    <dsp:sp modelId="{D9E53A79-453E-4854-A668-97BA186AFC94}">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8ADF8-4F56-491C-8D90-82EFAF6D695F}">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764DE-FC33-4521-9460-6C03562B074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Meeting some Criteria (Shortest, Cheapest, Fastest)</a:t>
          </a:r>
        </a:p>
      </dsp:txBody>
      <dsp:txXfrm>
        <a:off x="8318049" y="908559"/>
        <a:ext cx="2114937" cy="897246"/>
      </dsp:txXfrm>
    </dsp:sp>
    <dsp:sp modelId="{AC462E8D-75C5-4CB7-85F6-EB1E7D7A43D2}">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98CAC-6028-4FE1-8E18-42EDF1ED2723}">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3404-BFE7-4D50-961A-CAF175E94DFE}">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Being relevant across all gaming programming theory</a:t>
          </a:r>
        </a:p>
      </dsp:txBody>
      <dsp:txXfrm>
        <a:off x="1172126" y="2545532"/>
        <a:ext cx="2114937" cy="897246"/>
      </dsp:txXfrm>
    </dsp:sp>
    <dsp:sp modelId="{E61871D7-D276-462B-8C1E-1EB8205939C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B8BEB-770C-4CB7-9B0D-0AB6323DCEB2}">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58AC4-FABE-4CC4-9D4A-2FD6E445CC6C}">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Solving by several Algorithm (BFS, DFS, A*, Greedy Best First Search)</a:t>
          </a: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E1D58-58A1-4FD0-9678-F6BFE4405137}">
      <dsp:nvSpPr>
        <dsp:cNvPr id="0" name=""/>
        <dsp:cNvSpPr/>
      </dsp:nvSpPr>
      <dsp:spPr>
        <a:xfrm>
          <a:off x="0" y="786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 process that may solve a problem, but offers no guarantees of doing so, is called a heuristic for that problem." [</a:t>
          </a:r>
          <a:r>
            <a:rPr lang="en-US" sz="2500" kern="1200" dirty="0">
              <a:latin typeface="Calibri Light" panose="020F0302020204030204"/>
            </a:rPr>
            <a:t>1</a:t>
          </a:r>
          <a:r>
            <a:rPr lang="en-US" sz="2500" kern="1200" dirty="0"/>
            <a:t>]</a:t>
          </a:r>
        </a:p>
      </dsp:txBody>
      <dsp:txXfrm>
        <a:off x="48547" y="127216"/>
        <a:ext cx="10418506" cy="897406"/>
      </dsp:txXfrm>
    </dsp:sp>
    <dsp:sp modelId="{F74D774C-9470-45F3-9392-2D17C5D68FFF}">
      <dsp:nvSpPr>
        <dsp:cNvPr id="0" name=""/>
        <dsp:cNvSpPr/>
      </dsp:nvSpPr>
      <dsp:spPr>
        <a:xfrm>
          <a:off x="0" y="11451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Heuristic search: The search guided by heuristics</a:t>
          </a:r>
          <a:r>
            <a:rPr lang="en-US" sz="2500" kern="1200" dirty="0">
              <a:latin typeface="Calibri Light" panose="020F0302020204030204"/>
            </a:rPr>
            <a:t>.</a:t>
          </a:r>
          <a:endParaRPr lang="en-US" sz="2500" kern="1200" dirty="0"/>
        </a:p>
      </dsp:txBody>
      <dsp:txXfrm>
        <a:off x="48547" y="1193716"/>
        <a:ext cx="10418506" cy="897406"/>
      </dsp:txXfrm>
    </dsp:sp>
    <dsp:sp modelId="{6C94576D-75F6-4974-9194-773E61778FF8}">
      <dsp:nvSpPr>
        <dsp:cNvPr id="0" name=""/>
        <dsp:cNvSpPr/>
      </dsp:nvSpPr>
      <dsp:spPr>
        <a:xfrm>
          <a:off x="0" y="22116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In finding minimum cost path to the goal, heuristic is an estimation for the cost of the path from each cell to the goal.</a:t>
          </a:r>
        </a:p>
      </dsp:txBody>
      <dsp:txXfrm>
        <a:off x="48547" y="2260216"/>
        <a:ext cx="10418506" cy="897406"/>
      </dsp:txXfrm>
    </dsp:sp>
    <dsp:sp modelId="{42C8D726-7B62-424E-B38F-205F640AB29C}">
      <dsp:nvSpPr>
        <dsp:cNvPr id="0" name=""/>
        <dsp:cNvSpPr/>
      </dsp:nvSpPr>
      <dsp:spPr>
        <a:xfrm>
          <a:off x="0" y="3278169"/>
          <a:ext cx="105156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"There is no guarantee that heuristic search will be successful, but when it is successful, it eliminates much otherwise fruitless search effort." [1]</a:t>
          </a:r>
        </a:p>
      </dsp:txBody>
      <dsp:txXfrm>
        <a:off x="48547" y="3326716"/>
        <a:ext cx="10418506"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77C9C-D218-4D61-9579-C0D10BA2BE9C}">
      <dsp:nvSpPr>
        <dsp:cNvPr id="0" name=""/>
        <dsp:cNvSpPr/>
      </dsp:nvSpPr>
      <dsp:spPr>
        <a:xfrm>
          <a:off x="0" y="510"/>
          <a:ext cx="10364787" cy="1195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CB220-6A44-45EE-B709-66FBD4DF021D}">
      <dsp:nvSpPr>
        <dsp:cNvPr id="0" name=""/>
        <dsp:cNvSpPr/>
      </dsp:nvSpPr>
      <dsp:spPr>
        <a:xfrm>
          <a:off x="361585" y="269458"/>
          <a:ext cx="657427" cy="657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85386-E989-4A0C-809D-114527C7379C}">
      <dsp:nvSpPr>
        <dsp:cNvPr id="0" name=""/>
        <dsp:cNvSpPr/>
      </dsp:nvSpPr>
      <dsp:spPr>
        <a:xfrm>
          <a:off x="1380597" y="510"/>
          <a:ext cx="8984190" cy="1195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05" tIns="126505" rIns="126505" bIns="126505" numCol="1" spcCol="1270" anchor="ctr" anchorCtr="0">
          <a:noAutofit/>
        </a:bodyPr>
        <a:lstStyle/>
        <a:p>
          <a:pPr marL="0" lvl="0" indent="0" algn="l" defTabSz="889000" rtl="0">
            <a:lnSpc>
              <a:spcPct val="100000"/>
            </a:lnSpc>
            <a:spcBef>
              <a:spcPct val="0"/>
            </a:spcBef>
            <a:spcAft>
              <a:spcPct val="35000"/>
            </a:spcAft>
            <a:buNone/>
          </a:pPr>
          <a:r>
            <a:rPr lang="en-US" sz="2000" kern="1200" dirty="0"/>
            <a:t>A form of best-first search that expands the node with the lowest h(n) value (the closest node to the goal by estimation) with the hope that this is likely to lead to the goal very soon</a:t>
          </a:r>
          <a:r>
            <a:rPr lang="en-US" sz="2000" kern="1200" dirty="0">
              <a:latin typeface="Calibri Light" panose="020F0302020204030204"/>
            </a:rPr>
            <a:t> [2].</a:t>
          </a:r>
          <a:endParaRPr lang="en-US" sz="2000" kern="1200" dirty="0"/>
        </a:p>
      </dsp:txBody>
      <dsp:txXfrm>
        <a:off x="1380597" y="510"/>
        <a:ext cx="8984190" cy="1195322"/>
      </dsp:txXfrm>
    </dsp:sp>
    <dsp:sp modelId="{3329E10B-2870-44FA-B677-54757346C577}">
      <dsp:nvSpPr>
        <dsp:cNvPr id="0" name=""/>
        <dsp:cNvSpPr/>
      </dsp:nvSpPr>
      <dsp:spPr>
        <a:xfrm>
          <a:off x="0" y="1494664"/>
          <a:ext cx="10364787" cy="1195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DB741-BFAA-4376-95B2-CC146A43EA81}">
      <dsp:nvSpPr>
        <dsp:cNvPr id="0" name=""/>
        <dsp:cNvSpPr/>
      </dsp:nvSpPr>
      <dsp:spPr>
        <a:xfrm>
          <a:off x="361585" y="1763611"/>
          <a:ext cx="657427" cy="657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259FE-B1D2-48B6-99DB-3ED4BECF7225}">
      <dsp:nvSpPr>
        <dsp:cNvPr id="0" name=""/>
        <dsp:cNvSpPr/>
      </dsp:nvSpPr>
      <dsp:spPr>
        <a:xfrm>
          <a:off x="1380597" y="1494664"/>
          <a:ext cx="8984190" cy="1195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05" tIns="126505" rIns="126505" bIns="126505" numCol="1" spcCol="1270" anchor="ctr" anchorCtr="0">
          <a:noAutofit/>
        </a:bodyPr>
        <a:lstStyle/>
        <a:p>
          <a:pPr marL="0" lvl="0" indent="0" algn="l" defTabSz="889000">
            <a:lnSpc>
              <a:spcPct val="100000"/>
            </a:lnSpc>
            <a:spcBef>
              <a:spcPct val="0"/>
            </a:spcBef>
            <a:spcAft>
              <a:spcPct val="35000"/>
            </a:spcAft>
            <a:buNone/>
          </a:pPr>
          <a:r>
            <a:rPr lang="en-US" sz="2000" kern="1200" dirty="0"/>
            <a:t>Not optimal but often efficient.</a:t>
          </a:r>
        </a:p>
      </dsp:txBody>
      <dsp:txXfrm>
        <a:off x="1380597" y="1494664"/>
        <a:ext cx="8984190" cy="1195322"/>
      </dsp:txXfrm>
    </dsp:sp>
    <dsp:sp modelId="{F5D9AE71-6F63-41A7-82FC-B98CCEC3F636}">
      <dsp:nvSpPr>
        <dsp:cNvPr id="0" name=""/>
        <dsp:cNvSpPr/>
      </dsp:nvSpPr>
      <dsp:spPr>
        <a:xfrm>
          <a:off x="0" y="2988817"/>
          <a:ext cx="10364787" cy="11953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EFA10-E479-4627-B80D-8AEF3C009BB4}">
      <dsp:nvSpPr>
        <dsp:cNvPr id="0" name=""/>
        <dsp:cNvSpPr/>
      </dsp:nvSpPr>
      <dsp:spPr>
        <a:xfrm>
          <a:off x="361585" y="3257765"/>
          <a:ext cx="657427" cy="657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CA52F0-B236-49FD-821C-3F45EF8BCF31}">
      <dsp:nvSpPr>
        <dsp:cNvPr id="0" name=""/>
        <dsp:cNvSpPr/>
      </dsp:nvSpPr>
      <dsp:spPr>
        <a:xfrm>
          <a:off x="1380597" y="2988817"/>
          <a:ext cx="8984190" cy="1195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05" tIns="126505" rIns="126505" bIns="126505" numCol="1" spcCol="1270" anchor="ctr" anchorCtr="0">
          <a:noAutofit/>
        </a:bodyPr>
        <a:lstStyle/>
        <a:p>
          <a:pPr marL="0" lvl="0" indent="0" algn="l" defTabSz="889000">
            <a:lnSpc>
              <a:spcPct val="100000"/>
            </a:lnSpc>
            <a:spcBef>
              <a:spcPct val="0"/>
            </a:spcBef>
            <a:spcAft>
              <a:spcPct val="35000"/>
            </a:spcAft>
            <a:buNone/>
          </a:pPr>
          <a:r>
            <a:rPr lang="en-US" sz="2000" kern="1200" dirty="0"/>
            <a:t>The worst-case time and space complexity: O(|V|).</a:t>
          </a:r>
        </a:p>
      </dsp:txBody>
      <dsp:txXfrm>
        <a:off x="1380597" y="2988817"/>
        <a:ext cx="8984190" cy="11953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481E-E5BD-4F69-8003-81F43BF635BA}">
      <dsp:nvSpPr>
        <dsp:cNvPr id="0" name=""/>
        <dsp:cNvSpPr/>
      </dsp:nvSpPr>
      <dsp:spPr>
        <a:xfrm>
          <a:off x="836280" y="130263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41233-A5AB-4383-AAAD-E12F88151670}">
      <dsp:nvSpPr>
        <dsp:cNvPr id="0" name=""/>
        <dsp:cNvSpPr/>
      </dsp:nvSpPr>
      <dsp:spPr>
        <a:xfrm>
          <a:off x="1070280" y="15366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8CEC3-6D1C-493C-9C87-8AE5B8F9603A}">
      <dsp:nvSpPr>
        <dsp:cNvPr id="0" name=""/>
        <dsp:cNvSpPr/>
      </dsp:nvSpPr>
      <dsp:spPr>
        <a:xfrm>
          <a:off x="485280" y="27426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Searching for various approaches solving maze</a:t>
          </a:r>
        </a:p>
      </dsp:txBody>
      <dsp:txXfrm>
        <a:off x="485280" y="2742631"/>
        <a:ext cx="1800000" cy="720000"/>
      </dsp:txXfrm>
    </dsp:sp>
    <dsp:sp modelId="{87B0E060-0DD6-4AB0-848A-FEA2CD21AED0}">
      <dsp:nvSpPr>
        <dsp:cNvPr id="0" name=""/>
        <dsp:cNvSpPr/>
      </dsp:nvSpPr>
      <dsp:spPr>
        <a:xfrm>
          <a:off x="2951280" y="130263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44A57-8F7F-4288-A9D0-D893C3638E2E}">
      <dsp:nvSpPr>
        <dsp:cNvPr id="0" name=""/>
        <dsp:cNvSpPr/>
      </dsp:nvSpPr>
      <dsp:spPr>
        <a:xfrm>
          <a:off x="3185280" y="153663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C8E805-4A5A-48FF-A4E1-916A9211EFA3}">
      <dsp:nvSpPr>
        <dsp:cNvPr id="0" name=""/>
        <dsp:cNvSpPr/>
      </dsp:nvSpPr>
      <dsp:spPr>
        <a:xfrm>
          <a:off x="2600280" y="27426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Literature Review of both problem and techniques</a:t>
          </a:r>
        </a:p>
      </dsp:txBody>
      <dsp:txXfrm>
        <a:off x="2600280" y="2742631"/>
        <a:ext cx="1800000" cy="720000"/>
      </dsp:txXfrm>
    </dsp:sp>
    <dsp:sp modelId="{3408B5CA-CDC1-4F65-88E9-F29CE4BA7ECD}">
      <dsp:nvSpPr>
        <dsp:cNvPr id="0" name=""/>
        <dsp:cNvSpPr/>
      </dsp:nvSpPr>
      <dsp:spPr>
        <a:xfrm>
          <a:off x="5066280" y="130263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9B9C0-FF4B-4C16-B4E7-D66DDB4D85AE}">
      <dsp:nvSpPr>
        <dsp:cNvPr id="0" name=""/>
        <dsp:cNvSpPr/>
      </dsp:nvSpPr>
      <dsp:spPr>
        <a:xfrm>
          <a:off x="5300280" y="153663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DD5D4-61DB-4EF8-877E-DA21F7B9C215}">
      <dsp:nvSpPr>
        <dsp:cNvPr id="0" name=""/>
        <dsp:cNvSpPr/>
      </dsp:nvSpPr>
      <dsp:spPr>
        <a:xfrm>
          <a:off x="4715280" y="27426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Implementation of the selected algorithms.</a:t>
          </a:r>
        </a:p>
      </dsp:txBody>
      <dsp:txXfrm>
        <a:off x="4715280" y="2742631"/>
        <a:ext cx="1800000" cy="720000"/>
      </dsp:txXfrm>
    </dsp:sp>
    <dsp:sp modelId="{14619215-4485-4202-98D7-EB7EBF72B55A}">
      <dsp:nvSpPr>
        <dsp:cNvPr id="0" name=""/>
        <dsp:cNvSpPr/>
      </dsp:nvSpPr>
      <dsp:spPr>
        <a:xfrm>
          <a:off x="7181281" y="130263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1B2AE-455F-4066-A4DF-32B7F16E4D5F}">
      <dsp:nvSpPr>
        <dsp:cNvPr id="0" name=""/>
        <dsp:cNvSpPr/>
      </dsp:nvSpPr>
      <dsp:spPr>
        <a:xfrm>
          <a:off x="7415281" y="153663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78A8-BAAB-4050-92EE-6A552BE89478}">
      <dsp:nvSpPr>
        <dsp:cNvPr id="0" name=""/>
        <dsp:cNvSpPr/>
      </dsp:nvSpPr>
      <dsp:spPr>
        <a:xfrm>
          <a:off x="6830281" y="27426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Designing some mazes to discover how we can compare different algorithms</a:t>
          </a:r>
        </a:p>
      </dsp:txBody>
      <dsp:txXfrm>
        <a:off x="6830281" y="2742631"/>
        <a:ext cx="1800000" cy="720000"/>
      </dsp:txXfrm>
    </dsp:sp>
    <dsp:sp modelId="{5C453DF7-D4C4-4AD7-B76D-3BB7F4CBFC5C}">
      <dsp:nvSpPr>
        <dsp:cNvPr id="0" name=""/>
        <dsp:cNvSpPr/>
      </dsp:nvSpPr>
      <dsp:spPr>
        <a:xfrm>
          <a:off x="9296281" y="1302631"/>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562E8-F8EC-4A6F-8D60-F19B77916D03}">
      <dsp:nvSpPr>
        <dsp:cNvPr id="0" name=""/>
        <dsp:cNvSpPr/>
      </dsp:nvSpPr>
      <dsp:spPr>
        <a:xfrm>
          <a:off x="9530281" y="153663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AE35F-E1F1-4577-BD12-0FA1A636595A}">
      <dsp:nvSpPr>
        <dsp:cNvPr id="0" name=""/>
        <dsp:cNvSpPr/>
      </dsp:nvSpPr>
      <dsp:spPr>
        <a:xfrm>
          <a:off x="8945281" y="27426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Distributing tasks and schedule our work on Github.</a:t>
          </a:r>
        </a:p>
      </dsp:txBody>
      <dsp:txXfrm>
        <a:off x="8945281" y="2742631"/>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37A10-3127-4E79-BFE7-44689EFED019}">
      <dsp:nvSpPr>
        <dsp:cNvPr id="0" name=""/>
        <dsp:cNvSpPr/>
      </dsp:nvSpPr>
      <dsp:spPr>
        <a:xfrm>
          <a:off x="0" y="0"/>
          <a:ext cx="101016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7B591-C291-4857-840A-F34520EE581F}">
      <dsp:nvSpPr>
        <dsp:cNvPr id="0" name=""/>
        <dsp:cNvSpPr/>
      </dsp:nvSpPr>
      <dsp:spPr>
        <a:xfrm>
          <a:off x="0" y="0"/>
          <a:ext cx="10101675" cy="1024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0" kern="1200" dirty="0">
              <a:latin typeface="+mn-lt"/>
            </a:rPr>
            <a:t>Running algorithms on many different mazes (especially our challenging ones)</a:t>
          </a:r>
        </a:p>
      </dsp:txBody>
      <dsp:txXfrm>
        <a:off x="0" y="0"/>
        <a:ext cx="10101675" cy="1024334"/>
      </dsp:txXfrm>
    </dsp:sp>
    <dsp:sp modelId="{A44D028F-9EB5-43E0-86B0-3D1684754F7B}">
      <dsp:nvSpPr>
        <dsp:cNvPr id="0" name=""/>
        <dsp:cNvSpPr/>
      </dsp:nvSpPr>
      <dsp:spPr>
        <a:xfrm>
          <a:off x="0" y="1024334"/>
          <a:ext cx="101016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C104A-80BF-496D-832D-770C2C6929D0}">
      <dsp:nvSpPr>
        <dsp:cNvPr id="0" name=""/>
        <dsp:cNvSpPr/>
      </dsp:nvSpPr>
      <dsp:spPr>
        <a:xfrm>
          <a:off x="0" y="1024334"/>
          <a:ext cx="10101675" cy="1024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Visualizing the maze and the path we have found for each maze.</a:t>
          </a:r>
        </a:p>
      </dsp:txBody>
      <dsp:txXfrm>
        <a:off x="0" y="1024334"/>
        <a:ext cx="10101675" cy="1024334"/>
      </dsp:txXfrm>
    </dsp:sp>
    <dsp:sp modelId="{07DC8272-7610-4B4C-8377-EBA57E828680}">
      <dsp:nvSpPr>
        <dsp:cNvPr id="0" name=""/>
        <dsp:cNvSpPr/>
      </dsp:nvSpPr>
      <dsp:spPr>
        <a:xfrm>
          <a:off x="0" y="2048669"/>
          <a:ext cx="101016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F4AAB-349D-4AF6-BE62-C2A880C69FD3}">
      <dsp:nvSpPr>
        <dsp:cNvPr id="0" name=""/>
        <dsp:cNvSpPr/>
      </dsp:nvSpPr>
      <dsp:spPr>
        <a:xfrm>
          <a:off x="0" y="2048668"/>
          <a:ext cx="10101675" cy="1024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mn-lt"/>
            </a:rPr>
            <a:t>Comparing the results from different aspects, including (time, space, completeness, optimality, …)</a:t>
          </a:r>
        </a:p>
      </dsp:txBody>
      <dsp:txXfrm>
        <a:off x="0" y="2048668"/>
        <a:ext cx="10101675" cy="1024334"/>
      </dsp:txXfrm>
    </dsp:sp>
    <dsp:sp modelId="{59412738-9E9E-4CC7-9B58-2E9E149D781D}">
      <dsp:nvSpPr>
        <dsp:cNvPr id="0" name=""/>
        <dsp:cNvSpPr/>
      </dsp:nvSpPr>
      <dsp:spPr>
        <a:xfrm>
          <a:off x="0" y="3073003"/>
          <a:ext cx="101016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15F32-6C96-4265-938C-D1BF69230521}">
      <dsp:nvSpPr>
        <dsp:cNvPr id="0" name=""/>
        <dsp:cNvSpPr/>
      </dsp:nvSpPr>
      <dsp:spPr>
        <a:xfrm>
          <a:off x="0" y="3073003"/>
          <a:ext cx="10101675" cy="1024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Survey our experiment results</a:t>
          </a:r>
        </a:p>
      </dsp:txBody>
      <dsp:txXfrm>
        <a:off x="0" y="3073003"/>
        <a:ext cx="10101675" cy="10243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12/5/2022</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a:xfrm>
            <a:off x="1524000" y="471666"/>
            <a:ext cx="9144000" cy="2387600"/>
          </a:xfrm>
        </p:spPr>
        <p:txBody>
          <a:bodyPr/>
          <a:lstStyle/>
          <a:p>
            <a:r>
              <a:rPr lang="en-US" dirty="0">
                <a:cs typeface="Calibri Light"/>
              </a:rPr>
              <a:t>Solving Maze Problem Using Different Algorithms</a:t>
            </a:r>
            <a:endParaRPr lang="en-US" dirty="0"/>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p:txBody>
          <a:bodyPr vert="horz" lIns="91440" tIns="45720" rIns="91440" bIns="45720" rtlCol="0" anchor="t">
            <a:normAutofit fontScale="77500" lnSpcReduction="20000"/>
          </a:bodyPr>
          <a:lstStyle/>
          <a:p>
            <a:r>
              <a:rPr lang="en-US" dirty="0">
                <a:cs typeface="Calibri"/>
              </a:rPr>
              <a:t>COMP 8700: Intro Artificial Intelligence</a:t>
            </a:r>
          </a:p>
          <a:p>
            <a:r>
              <a:rPr lang="en-US" dirty="0">
                <a:cs typeface="Calibri"/>
              </a:rPr>
              <a:t>Instructor: Dr. Dan Wu</a:t>
            </a:r>
            <a:endParaRPr lang="en-US" dirty="0">
              <a:ea typeface="+mn-lt"/>
              <a:cs typeface="+mn-lt"/>
            </a:endParaRPr>
          </a:p>
          <a:p>
            <a:r>
              <a:rPr lang="en-US" dirty="0">
                <a:cs typeface="Calibri"/>
              </a:rPr>
              <a:t>Team: </a:t>
            </a:r>
            <a:r>
              <a:rPr lang="en-US" dirty="0">
                <a:ea typeface="+mn-lt"/>
                <a:cs typeface="+mn-lt"/>
              </a:rPr>
              <a:t>Problem Solvers of the 21st Century</a:t>
            </a:r>
            <a:endParaRPr lang="en-US" dirty="0">
              <a:cs typeface="Calibri"/>
            </a:endParaRPr>
          </a:p>
          <a:p>
            <a:r>
              <a:rPr lang="en-US" dirty="0">
                <a:cs typeface="Calibri"/>
              </a:rPr>
              <a:t>Presenters: </a:t>
            </a:r>
          </a:p>
          <a:p>
            <a:r>
              <a:rPr lang="en-US" dirty="0" err="1">
                <a:cs typeface="Calibri"/>
              </a:rPr>
              <a:t>MohammadEhsan</a:t>
            </a:r>
            <a:r>
              <a:rPr lang="en-US" dirty="0">
                <a:cs typeface="Calibri"/>
              </a:rPr>
              <a:t> Akhavanpour &amp; Mohammad Hashemi</a:t>
            </a:r>
          </a:p>
        </p:txBody>
      </p:sp>
      <p:sp>
        <p:nvSpPr>
          <p:cNvPr id="4" name="Slide Number Placeholder 3">
            <a:extLst>
              <a:ext uri="{FF2B5EF4-FFF2-40B4-BE49-F238E27FC236}">
                <a16:creationId xmlns:a16="http://schemas.microsoft.com/office/drawing/2014/main" id="{C1D72F31-BCBF-8794-BA5A-1A950029ED49}"/>
              </a:ext>
            </a:extLst>
          </p:cNvPr>
          <p:cNvSpPr>
            <a:spLocks noGrp="1"/>
          </p:cNvSpPr>
          <p:nvPr>
            <p:ph type="sldNum" sz="quarter" idx="12"/>
          </p:nvPr>
        </p:nvSpPr>
        <p:spPr>
          <a:xfrm>
            <a:off x="233304" y="6263745"/>
            <a:ext cx="2743200" cy="365125"/>
          </a:xfrm>
        </p:spPr>
        <p:txBody>
          <a:bodyPr lIns="91440" tIns="45720" rIns="91440" bIns="45720" anchor="t"/>
          <a:lstStyle/>
          <a:p>
            <a:fld id="{2DEBF6B5-A8B6-5742-91AE-8DC29EBB8E42}" type="slidenum">
              <a:rPr lang="en-US" dirty="0" smtClean="0"/>
              <a:pPr/>
              <a:t>1</a:t>
            </a:fld>
            <a:r>
              <a:rPr lang="en-US"/>
              <a:t> out of 21</a:t>
            </a:r>
          </a:p>
        </p:txBody>
      </p:sp>
    </p:spTree>
    <p:extLst>
      <p:ext uri="{BB962C8B-B14F-4D97-AF65-F5344CB8AC3E}">
        <p14:creationId xmlns:p14="http://schemas.microsoft.com/office/powerpoint/2010/main" val="319982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838200" y="635201"/>
            <a:ext cx="10515600" cy="1325563"/>
          </a:xfrm>
        </p:spPr>
        <p:txBody>
          <a:bodyPr/>
          <a:lstStyle/>
          <a:p>
            <a:r>
              <a:rPr lang="en-US">
                <a:cs typeface="Calibri Light"/>
              </a:rPr>
              <a:t>What are heuristic and </a:t>
            </a:r>
            <a:r>
              <a:rPr lang="en-US">
                <a:ea typeface="+mj-lt"/>
                <a:cs typeface="+mj-lt"/>
              </a:rPr>
              <a:t>heuristic </a:t>
            </a:r>
            <a:r>
              <a:rPr lang="en-US">
                <a:cs typeface="Calibri Light"/>
              </a:rPr>
              <a:t>search?</a:t>
            </a:r>
          </a:p>
        </p:txBody>
      </p:sp>
      <p:graphicFrame>
        <p:nvGraphicFramePr>
          <p:cNvPr id="6" name="Content Placeholder 2">
            <a:extLst>
              <a:ext uri="{FF2B5EF4-FFF2-40B4-BE49-F238E27FC236}">
                <a16:creationId xmlns:a16="http://schemas.microsoft.com/office/drawing/2014/main" id="{646DCBC1-1B12-99F3-EB08-CB652689F73D}"/>
              </a:ext>
            </a:extLst>
          </p:cNvPr>
          <p:cNvGraphicFramePr>
            <a:graphicFrameLocks noGrp="1"/>
          </p:cNvGraphicFramePr>
          <p:nvPr>
            <p:ph idx="1"/>
            <p:extLst>
              <p:ext uri="{D42A27DB-BD31-4B8C-83A1-F6EECF244321}">
                <p14:modId xmlns:p14="http://schemas.microsoft.com/office/powerpoint/2010/main" val="2112539717"/>
              </p:ext>
            </p:extLst>
          </p:nvPr>
        </p:nvGraphicFramePr>
        <p:xfrm>
          <a:off x="838200" y="17145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8885" y="6278427"/>
            <a:ext cx="2743200" cy="365125"/>
          </a:xfrm>
        </p:spPr>
        <p:txBody>
          <a:bodyPr lIns="91440" tIns="45720" rIns="91440" bIns="45720" anchor="t"/>
          <a:lstStyle/>
          <a:p>
            <a:fld id="{2DEBF6B5-A8B6-5742-91AE-8DC29EBB8E42}" type="slidenum">
              <a:rPr lang="en-US" dirty="0" smtClean="0"/>
              <a:pPr/>
              <a:t>10</a:t>
            </a:fld>
            <a:r>
              <a:rPr lang="en-US"/>
              <a:t> out of 21</a:t>
            </a:r>
          </a:p>
        </p:txBody>
      </p:sp>
      <p:sp>
        <p:nvSpPr>
          <p:cNvPr id="12" name="Rectangle 11">
            <a:extLst>
              <a:ext uri="{FF2B5EF4-FFF2-40B4-BE49-F238E27FC236}">
                <a16:creationId xmlns:a16="http://schemas.microsoft.com/office/drawing/2014/main" id="{5B5A301A-484C-93F5-0127-220E8121DD33}"/>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14" name="Rectangle 13">
            <a:extLst>
              <a:ext uri="{FF2B5EF4-FFF2-40B4-BE49-F238E27FC236}">
                <a16:creationId xmlns:a16="http://schemas.microsoft.com/office/drawing/2014/main" id="{8309E227-BC78-39AE-FA22-51D2B9C3D434}"/>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first algos</a:t>
            </a:r>
          </a:p>
        </p:txBody>
      </p:sp>
      <p:sp>
        <p:nvSpPr>
          <p:cNvPr id="16" name="Rectangle 15">
            <a:extLst>
              <a:ext uri="{FF2B5EF4-FFF2-40B4-BE49-F238E27FC236}">
                <a16:creationId xmlns:a16="http://schemas.microsoft.com/office/drawing/2014/main" id="{73499881-56A9-5601-6EDF-F69E4BDC1978}"/>
              </a:ext>
            </a:extLst>
          </p:cNvPr>
          <p:cNvSpPr/>
          <p:nvPr/>
        </p:nvSpPr>
        <p:spPr>
          <a:xfrm>
            <a:off x="3673593" y="302199"/>
            <a:ext cx="1096551"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18" name="Rectangle 17">
            <a:extLst>
              <a:ext uri="{FF2B5EF4-FFF2-40B4-BE49-F238E27FC236}">
                <a16:creationId xmlns:a16="http://schemas.microsoft.com/office/drawing/2014/main" id="{E036A5E3-868F-3CE9-FE3A-D28AA4BDFAAA}"/>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20" name="Arrow: Right 19">
            <a:extLst>
              <a:ext uri="{FF2B5EF4-FFF2-40B4-BE49-F238E27FC236}">
                <a16:creationId xmlns:a16="http://schemas.microsoft.com/office/drawing/2014/main" id="{8F25202E-2934-8A5F-369F-924EFD04427F}"/>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row: Right 21">
            <a:extLst>
              <a:ext uri="{FF2B5EF4-FFF2-40B4-BE49-F238E27FC236}">
                <a16:creationId xmlns:a16="http://schemas.microsoft.com/office/drawing/2014/main" id="{BF2600B3-5BB6-1F0A-EB48-A4BA7F57E611}"/>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Arrow: Right 23">
            <a:extLst>
              <a:ext uri="{FF2B5EF4-FFF2-40B4-BE49-F238E27FC236}">
                <a16:creationId xmlns:a16="http://schemas.microsoft.com/office/drawing/2014/main" id="{57F7266A-B183-0D62-3557-6BA9B0A4ED20}"/>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E210D205-FC38-3D84-2D36-182749B19193}"/>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8" name="Arrow: Right 27">
            <a:extLst>
              <a:ext uri="{FF2B5EF4-FFF2-40B4-BE49-F238E27FC236}">
                <a16:creationId xmlns:a16="http://schemas.microsoft.com/office/drawing/2014/main" id="{B414463F-294C-E343-1201-A52AB64C1D9A}"/>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2E0BF9A5-2970-4E56-5B76-F5556F0D6135}"/>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32" name="Arrow: Right 31">
            <a:extLst>
              <a:ext uri="{FF2B5EF4-FFF2-40B4-BE49-F238E27FC236}">
                <a16:creationId xmlns:a16="http://schemas.microsoft.com/office/drawing/2014/main" id="{986373C9-93E2-095F-BAB2-208A5F3E8F0E}"/>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91D5603F-2EDF-4B9E-6314-9EBF6E0CCA94}"/>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6" name="Arrow: Right 35">
            <a:extLst>
              <a:ext uri="{FF2B5EF4-FFF2-40B4-BE49-F238E27FC236}">
                <a16:creationId xmlns:a16="http://schemas.microsoft.com/office/drawing/2014/main" id="{4773F053-9D7D-B520-9330-83D3915156F3}"/>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8994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838200" y="579438"/>
            <a:ext cx="10515600" cy="1325563"/>
          </a:xfrm>
        </p:spPr>
        <p:txBody>
          <a:bodyPr/>
          <a:lstStyle/>
          <a:p>
            <a:r>
              <a:rPr lang="en-US">
                <a:cs typeface="Calibri Light"/>
              </a:rPr>
              <a:t>Why heuristic search?</a:t>
            </a:r>
            <a:endParaRPr lang="en-US"/>
          </a:p>
        </p:txBody>
      </p:sp>
      <p:sp>
        <p:nvSpPr>
          <p:cNvPr id="3" name="Content Placeholder 2">
            <a:extLst>
              <a:ext uri="{FF2B5EF4-FFF2-40B4-BE49-F238E27FC236}">
                <a16:creationId xmlns:a16="http://schemas.microsoft.com/office/drawing/2014/main" id="{B0F3845D-22FA-3A20-BE60-1AB39D24A13C}"/>
              </a:ext>
            </a:extLst>
          </p:cNvPr>
          <p:cNvSpPr>
            <a:spLocks noGrp="1"/>
          </p:cNvSpPr>
          <p:nvPr>
            <p:ph idx="1"/>
          </p:nvPr>
        </p:nvSpPr>
        <p:spPr/>
        <p:txBody>
          <a:bodyPr vert="horz" lIns="91440" tIns="45720" rIns="91440" bIns="45720" rtlCol="0" anchor="t">
            <a:normAutofit/>
          </a:bodyPr>
          <a:lstStyle/>
          <a:p>
            <a:r>
              <a:rPr lang="en-US">
                <a:cs typeface="Calibri"/>
              </a:rPr>
              <a:t>Eliminating useless paths.</a:t>
            </a:r>
          </a:p>
          <a:p>
            <a:r>
              <a:rPr lang="en-US">
                <a:cs typeface="Calibri"/>
              </a:rPr>
              <a:t>Going through better-estimated path </a:t>
            </a:r>
          </a:p>
          <a:p>
            <a:pPr marL="0" indent="0">
              <a:buNone/>
            </a:pPr>
            <a:r>
              <a:rPr lang="en-US">
                <a:cs typeface="Calibri"/>
              </a:rPr>
              <a:t>   to reach the goal.</a:t>
            </a:r>
          </a:p>
          <a:p>
            <a:r>
              <a:rPr lang="en-US">
                <a:cs typeface="Calibri"/>
              </a:rPr>
              <a:t>Experiment different cases to </a:t>
            </a:r>
          </a:p>
          <a:p>
            <a:pPr marL="0" indent="0">
              <a:buNone/>
            </a:pPr>
            <a:r>
              <a:rPr lang="en-US">
                <a:cs typeface="Calibri"/>
              </a:rPr>
              <a:t>   understand how using heuristic can</a:t>
            </a:r>
          </a:p>
          <a:p>
            <a:pPr marL="0" indent="0">
              <a:buNone/>
            </a:pPr>
            <a:r>
              <a:rPr lang="en-US">
                <a:cs typeface="Calibri"/>
              </a:rPr>
              <a:t>   cover the disadvantages of </a:t>
            </a:r>
          </a:p>
          <a:p>
            <a:pPr marL="0" indent="0">
              <a:buNone/>
            </a:pPr>
            <a:r>
              <a:rPr lang="en-US">
                <a:cs typeface="Calibri"/>
              </a:rPr>
              <a:t>   DFS and BFS.</a:t>
            </a:r>
            <a:endParaRPr lang="en-US"/>
          </a:p>
        </p:txBody>
      </p:sp>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8885" y="6278427"/>
            <a:ext cx="2743200" cy="365125"/>
          </a:xfrm>
        </p:spPr>
        <p:txBody>
          <a:bodyPr lIns="91440" tIns="45720" rIns="91440" bIns="45720" anchor="t"/>
          <a:lstStyle/>
          <a:p>
            <a:fld id="{2DEBF6B5-A8B6-5742-91AE-8DC29EBB8E42}" type="slidenum">
              <a:rPr lang="en-US" dirty="0" smtClean="0"/>
              <a:pPr/>
              <a:t>11</a:t>
            </a:fld>
            <a:r>
              <a:rPr lang="en-US"/>
              <a:t> out of 21</a:t>
            </a:r>
          </a:p>
        </p:txBody>
      </p:sp>
      <p:pic>
        <p:nvPicPr>
          <p:cNvPr id="5" name="Picture 6" descr="Chart, bar chart, histogram&#10;&#10;Description automatically generated">
            <a:extLst>
              <a:ext uri="{FF2B5EF4-FFF2-40B4-BE49-F238E27FC236}">
                <a16:creationId xmlns:a16="http://schemas.microsoft.com/office/drawing/2014/main" id="{D78BCF5F-9F7E-2E00-410D-9F95C6FB5F01}"/>
              </a:ext>
            </a:extLst>
          </p:cNvPr>
          <p:cNvPicPr>
            <a:picLocks noChangeAspect="1"/>
          </p:cNvPicPr>
          <p:nvPr/>
        </p:nvPicPr>
        <p:blipFill>
          <a:blip r:embed="rId2"/>
          <a:stretch>
            <a:fillRect/>
          </a:stretch>
        </p:blipFill>
        <p:spPr>
          <a:xfrm>
            <a:off x="6803321" y="3282303"/>
            <a:ext cx="2238374" cy="2200392"/>
          </a:xfrm>
          <a:prstGeom prst="rect">
            <a:avLst/>
          </a:prstGeom>
        </p:spPr>
      </p:pic>
      <p:pic>
        <p:nvPicPr>
          <p:cNvPr id="7" name="Picture 8">
            <a:extLst>
              <a:ext uri="{FF2B5EF4-FFF2-40B4-BE49-F238E27FC236}">
                <a16:creationId xmlns:a16="http://schemas.microsoft.com/office/drawing/2014/main" id="{8E40D425-1362-F90A-2E9F-E201690155BD}"/>
              </a:ext>
            </a:extLst>
          </p:cNvPr>
          <p:cNvPicPr>
            <a:picLocks noChangeAspect="1"/>
          </p:cNvPicPr>
          <p:nvPr/>
        </p:nvPicPr>
        <p:blipFill>
          <a:blip r:embed="rId3"/>
          <a:stretch>
            <a:fillRect/>
          </a:stretch>
        </p:blipFill>
        <p:spPr>
          <a:xfrm>
            <a:off x="9044048" y="1108015"/>
            <a:ext cx="2219560" cy="2190985"/>
          </a:xfrm>
          <a:prstGeom prst="rect">
            <a:avLst/>
          </a:prstGeom>
        </p:spPr>
      </p:pic>
      <p:sp>
        <p:nvSpPr>
          <p:cNvPr id="8" name="Rectangle 7">
            <a:extLst>
              <a:ext uri="{FF2B5EF4-FFF2-40B4-BE49-F238E27FC236}">
                <a16:creationId xmlns:a16="http://schemas.microsoft.com/office/drawing/2014/main" id="{55E80234-88AE-69D4-1DC9-B73DD44D7ADF}"/>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10" name="Rectangle 9">
            <a:extLst>
              <a:ext uri="{FF2B5EF4-FFF2-40B4-BE49-F238E27FC236}">
                <a16:creationId xmlns:a16="http://schemas.microsoft.com/office/drawing/2014/main" id="{5EE01230-FF94-F53F-9044-D2EF4A3F0468}"/>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2" name="Rectangle 11">
            <a:extLst>
              <a:ext uri="{FF2B5EF4-FFF2-40B4-BE49-F238E27FC236}">
                <a16:creationId xmlns:a16="http://schemas.microsoft.com/office/drawing/2014/main" id="{73B5D661-8058-6348-2CD1-A12E875FB35A}"/>
              </a:ext>
            </a:extLst>
          </p:cNvPr>
          <p:cNvSpPr/>
          <p:nvPr/>
        </p:nvSpPr>
        <p:spPr>
          <a:xfrm>
            <a:off x="3673593" y="302199"/>
            <a:ext cx="1096551"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14" name="Rectangle 13">
            <a:extLst>
              <a:ext uri="{FF2B5EF4-FFF2-40B4-BE49-F238E27FC236}">
                <a16:creationId xmlns:a16="http://schemas.microsoft.com/office/drawing/2014/main" id="{4CE3D4A6-3E4E-295E-C1B6-BC220FCED55B}"/>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6" name="Arrow: Right 15">
            <a:extLst>
              <a:ext uri="{FF2B5EF4-FFF2-40B4-BE49-F238E27FC236}">
                <a16:creationId xmlns:a16="http://schemas.microsoft.com/office/drawing/2014/main" id="{7B1A6DF3-BC30-3483-363D-3B9483707EEA}"/>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row: Right 17">
            <a:extLst>
              <a:ext uri="{FF2B5EF4-FFF2-40B4-BE49-F238E27FC236}">
                <a16:creationId xmlns:a16="http://schemas.microsoft.com/office/drawing/2014/main" id="{63804B32-B518-8DBB-07D4-4D85848381C1}"/>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row: Right 19">
            <a:extLst>
              <a:ext uri="{FF2B5EF4-FFF2-40B4-BE49-F238E27FC236}">
                <a16:creationId xmlns:a16="http://schemas.microsoft.com/office/drawing/2014/main" id="{A301AB44-E905-0590-A730-FCCF5881F99E}"/>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65FB14DE-47B8-D236-1A0E-CF2FAD1FF213}"/>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4" name="Arrow: Right 23">
            <a:extLst>
              <a:ext uri="{FF2B5EF4-FFF2-40B4-BE49-F238E27FC236}">
                <a16:creationId xmlns:a16="http://schemas.microsoft.com/office/drawing/2014/main" id="{EE2A8E2C-1281-3009-4064-11FAE0B9D108}"/>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1E6B6978-FA0D-7FA0-62A3-F0F61CB53B81}"/>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28" name="Arrow: Right 27">
            <a:extLst>
              <a:ext uri="{FF2B5EF4-FFF2-40B4-BE49-F238E27FC236}">
                <a16:creationId xmlns:a16="http://schemas.microsoft.com/office/drawing/2014/main" id="{C32336A2-AFAE-465A-4BB5-6E8BF512236F}"/>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77B345F0-F8CD-24D5-1410-D7CD4C81B4A8}"/>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2" name="Arrow: Right 31">
            <a:extLst>
              <a:ext uri="{FF2B5EF4-FFF2-40B4-BE49-F238E27FC236}">
                <a16:creationId xmlns:a16="http://schemas.microsoft.com/office/drawing/2014/main" id="{C823E183-6F83-F1EF-F2D0-81D4FFE73EA5}"/>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0752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830262" y="579438"/>
            <a:ext cx="10515600" cy="1325563"/>
          </a:xfrm>
        </p:spPr>
        <p:txBody>
          <a:bodyPr/>
          <a:lstStyle/>
          <a:p>
            <a:r>
              <a:rPr lang="en-US">
                <a:cs typeface="Calibri Light"/>
              </a:rPr>
              <a:t>What are our heuristics?</a:t>
            </a:r>
            <a:endParaRPr lang="en-US"/>
          </a:p>
        </p:txBody>
      </p:sp>
      <p:sp>
        <p:nvSpPr>
          <p:cNvPr id="3" name="Content Placeholder 2">
            <a:extLst>
              <a:ext uri="{FF2B5EF4-FFF2-40B4-BE49-F238E27FC236}">
                <a16:creationId xmlns:a16="http://schemas.microsoft.com/office/drawing/2014/main" id="{B0F3845D-22FA-3A20-BE60-1AB39D24A13C}"/>
              </a:ext>
            </a:extLst>
          </p:cNvPr>
          <p:cNvSpPr>
            <a:spLocks noGrp="1"/>
          </p:cNvSpPr>
          <p:nvPr>
            <p:ph idx="1"/>
          </p:nvPr>
        </p:nvSpPr>
        <p:spPr>
          <a:xfrm>
            <a:off x="838200" y="1762995"/>
            <a:ext cx="10515600" cy="4351338"/>
          </a:xfrm>
        </p:spPr>
        <p:txBody>
          <a:bodyPr vert="horz" lIns="91440" tIns="45720" rIns="91440" bIns="45720" rtlCol="0" anchor="t">
            <a:normAutofit/>
          </a:bodyPr>
          <a:lstStyle/>
          <a:p>
            <a:pPr marL="0" indent="0">
              <a:buNone/>
            </a:pPr>
            <a:r>
              <a:rPr lang="en-US" sz="2800">
                <a:ea typeface="+mn-lt"/>
                <a:cs typeface="+mn-lt"/>
              </a:rPr>
              <a:t>We have 3 heuristics:</a:t>
            </a:r>
            <a:endParaRPr lang="en-US">
              <a:cs typeface="Calibri" panose="020F0502020204030204"/>
            </a:endParaRPr>
          </a:p>
          <a:p>
            <a:pPr marL="0" indent="0">
              <a:lnSpc>
                <a:spcPct val="100000"/>
              </a:lnSpc>
              <a:buNone/>
            </a:pPr>
            <a:r>
              <a:rPr lang="en-US" sz="2000">
                <a:cs typeface="Calibri" panose="020F0502020204030204"/>
              </a:rPr>
              <a:t> 1. </a:t>
            </a:r>
            <a:r>
              <a:rPr lang="en-US" sz="2000">
                <a:ea typeface="+mn-lt"/>
                <a:cs typeface="+mn-lt"/>
              </a:rPr>
              <a:t>Euclidean distance</a:t>
            </a:r>
            <a:r>
              <a:rPr lang="en-US" sz="2000">
                <a:cs typeface="Calibri" panose="020F0502020204030204"/>
              </a:rPr>
              <a:t>                   2. Manhattan distance                    3. </a:t>
            </a:r>
            <a:r>
              <a:rPr lang="en-US" sz="2000">
                <a:ea typeface="+mn-lt"/>
                <a:cs typeface="+mn-lt"/>
              </a:rPr>
              <a:t>Chebyshev </a:t>
            </a:r>
            <a:r>
              <a:rPr lang="en-US" sz="2000">
                <a:cs typeface="Calibri" panose="020F0502020204030204"/>
              </a:rPr>
              <a:t>distance</a:t>
            </a:r>
          </a:p>
          <a:p>
            <a:endParaRPr lang="en-US">
              <a:cs typeface="Calibri"/>
            </a:endParaRPr>
          </a:p>
        </p:txBody>
      </p:sp>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8885" y="6270490"/>
            <a:ext cx="2743200" cy="365125"/>
          </a:xfrm>
        </p:spPr>
        <p:txBody>
          <a:bodyPr lIns="91440" tIns="45720" rIns="91440" bIns="45720" anchor="t"/>
          <a:lstStyle/>
          <a:p>
            <a:fld id="{2DEBF6B5-A8B6-5742-91AE-8DC29EBB8E42}" type="slidenum">
              <a:rPr lang="en-US" dirty="0" smtClean="0"/>
              <a:pPr/>
              <a:t>12</a:t>
            </a:fld>
            <a:r>
              <a:rPr lang="en-US"/>
              <a:t> out of 21</a:t>
            </a:r>
          </a:p>
        </p:txBody>
      </p:sp>
      <p:grpSp>
        <p:nvGrpSpPr>
          <p:cNvPr id="14" name="Group 13">
            <a:extLst>
              <a:ext uri="{FF2B5EF4-FFF2-40B4-BE49-F238E27FC236}">
                <a16:creationId xmlns:a16="http://schemas.microsoft.com/office/drawing/2014/main" id="{93FB38F1-E3F9-4839-F0AE-1D287964E747}"/>
              </a:ext>
            </a:extLst>
          </p:cNvPr>
          <p:cNvGrpSpPr/>
          <p:nvPr/>
        </p:nvGrpSpPr>
        <p:grpSpPr>
          <a:xfrm>
            <a:off x="7657577" y="2808044"/>
            <a:ext cx="2409174" cy="3066626"/>
            <a:chOff x="7511440" y="2693222"/>
            <a:chExt cx="2576187" cy="3191885"/>
          </a:xfrm>
        </p:grpSpPr>
        <p:pic>
          <p:nvPicPr>
            <p:cNvPr id="7" name="Picture 7" descr="A picture containing text, dark, blur, night sky&#10;&#10;Description automatically generated">
              <a:extLst>
                <a:ext uri="{FF2B5EF4-FFF2-40B4-BE49-F238E27FC236}">
                  <a16:creationId xmlns:a16="http://schemas.microsoft.com/office/drawing/2014/main" id="{E04D2A95-85DA-BE2F-6652-7DA5AB1EAF0A}"/>
                </a:ext>
              </a:extLst>
            </p:cNvPr>
            <p:cNvPicPr>
              <a:picLocks noChangeAspect="1"/>
            </p:cNvPicPr>
            <p:nvPr/>
          </p:nvPicPr>
          <p:blipFill>
            <a:blip r:embed="rId2"/>
            <a:stretch>
              <a:fillRect/>
            </a:stretch>
          </p:blipFill>
          <p:spPr>
            <a:xfrm>
              <a:off x="7559372" y="2693222"/>
              <a:ext cx="2513571" cy="2466454"/>
            </a:xfrm>
            <a:prstGeom prst="rect">
              <a:avLst/>
            </a:prstGeom>
          </p:spPr>
        </p:pic>
        <p:pic>
          <p:nvPicPr>
            <p:cNvPr id="8" name="Picture 8" descr="Text&#10;&#10;Description automatically generated">
              <a:extLst>
                <a:ext uri="{FF2B5EF4-FFF2-40B4-BE49-F238E27FC236}">
                  <a16:creationId xmlns:a16="http://schemas.microsoft.com/office/drawing/2014/main" id="{50CF94B5-C6DD-BCB6-B55C-FF1E1DC17CB8}"/>
                </a:ext>
              </a:extLst>
            </p:cNvPr>
            <p:cNvPicPr>
              <a:picLocks noChangeAspect="1"/>
            </p:cNvPicPr>
            <p:nvPr/>
          </p:nvPicPr>
          <p:blipFill>
            <a:blip r:embed="rId3"/>
            <a:stretch>
              <a:fillRect/>
            </a:stretch>
          </p:blipFill>
          <p:spPr>
            <a:xfrm>
              <a:off x="7511440" y="5533121"/>
              <a:ext cx="2576187" cy="351986"/>
            </a:xfrm>
            <a:prstGeom prst="rect">
              <a:avLst/>
            </a:prstGeom>
          </p:spPr>
        </p:pic>
      </p:grpSp>
      <p:grpSp>
        <p:nvGrpSpPr>
          <p:cNvPr id="11" name="Group 10">
            <a:extLst>
              <a:ext uri="{FF2B5EF4-FFF2-40B4-BE49-F238E27FC236}">
                <a16:creationId xmlns:a16="http://schemas.microsoft.com/office/drawing/2014/main" id="{2D2FF34C-4729-0C8C-F302-1DAEC3114CE2}"/>
              </a:ext>
            </a:extLst>
          </p:cNvPr>
          <p:cNvGrpSpPr/>
          <p:nvPr/>
        </p:nvGrpSpPr>
        <p:grpSpPr>
          <a:xfrm>
            <a:off x="4202484" y="2807163"/>
            <a:ext cx="2419612" cy="3190207"/>
            <a:chOff x="9661743" y="1690258"/>
            <a:chExt cx="2743200" cy="3659932"/>
          </a:xfrm>
        </p:grpSpPr>
        <p:pic>
          <p:nvPicPr>
            <p:cNvPr id="6" name="Picture 6" descr="A picture containing graphical user interface&#10;&#10;Description automatically generated">
              <a:extLst>
                <a:ext uri="{FF2B5EF4-FFF2-40B4-BE49-F238E27FC236}">
                  <a16:creationId xmlns:a16="http://schemas.microsoft.com/office/drawing/2014/main" id="{E7D7B32F-4365-7127-3FBD-1F56607C5B4A}"/>
                </a:ext>
              </a:extLst>
            </p:cNvPr>
            <p:cNvPicPr>
              <a:picLocks noChangeAspect="1"/>
            </p:cNvPicPr>
            <p:nvPr/>
          </p:nvPicPr>
          <p:blipFill>
            <a:blip r:embed="rId4"/>
            <a:stretch>
              <a:fillRect/>
            </a:stretch>
          </p:blipFill>
          <p:spPr>
            <a:xfrm>
              <a:off x="9718546" y="1690258"/>
              <a:ext cx="2686050" cy="2676525"/>
            </a:xfrm>
            <a:prstGeom prst="rect">
              <a:avLst/>
            </a:prstGeom>
          </p:spPr>
        </p:pic>
        <p:pic>
          <p:nvPicPr>
            <p:cNvPr id="10" name="Picture 10" descr="Diagram&#10;&#10;Description automatically generated">
              <a:extLst>
                <a:ext uri="{FF2B5EF4-FFF2-40B4-BE49-F238E27FC236}">
                  <a16:creationId xmlns:a16="http://schemas.microsoft.com/office/drawing/2014/main" id="{04C91CE4-4D74-E81B-6E4A-0EDD5B93DC99}"/>
                </a:ext>
              </a:extLst>
            </p:cNvPr>
            <p:cNvPicPr>
              <a:picLocks noChangeAspect="1"/>
            </p:cNvPicPr>
            <p:nvPr/>
          </p:nvPicPr>
          <p:blipFill>
            <a:blip r:embed="rId5"/>
            <a:stretch>
              <a:fillRect/>
            </a:stretch>
          </p:blipFill>
          <p:spPr>
            <a:xfrm>
              <a:off x="9661743" y="4430550"/>
              <a:ext cx="2743200" cy="919640"/>
            </a:xfrm>
            <a:prstGeom prst="rect">
              <a:avLst/>
            </a:prstGeom>
          </p:spPr>
        </p:pic>
      </p:grpSp>
      <p:grpSp>
        <p:nvGrpSpPr>
          <p:cNvPr id="9" name="Group 8">
            <a:extLst>
              <a:ext uri="{FF2B5EF4-FFF2-40B4-BE49-F238E27FC236}">
                <a16:creationId xmlns:a16="http://schemas.microsoft.com/office/drawing/2014/main" id="{F9556894-9952-2F79-BC3E-70E162242B79}"/>
              </a:ext>
            </a:extLst>
          </p:cNvPr>
          <p:cNvGrpSpPr/>
          <p:nvPr/>
        </p:nvGrpSpPr>
        <p:grpSpPr>
          <a:xfrm>
            <a:off x="870484" y="2810982"/>
            <a:ext cx="2340433" cy="3189563"/>
            <a:chOff x="870484" y="2810982"/>
            <a:chExt cx="2340433" cy="3189563"/>
          </a:xfrm>
        </p:grpSpPr>
        <p:pic>
          <p:nvPicPr>
            <p:cNvPr id="5" name="Picture 5" descr="A picture containing text, dark, blur, night sky&#10;&#10;Description automatically generated">
              <a:extLst>
                <a:ext uri="{FF2B5EF4-FFF2-40B4-BE49-F238E27FC236}">
                  <a16:creationId xmlns:a16="http://schemas.microsoft.com/office/drawing/2014/main" id="{7E82D941-CFA9-E53D-9DAD-67F01DD63222}"/>
                </a:ext>
              </a:extLst>
            </p:cNvPr>
            <p:cNvPicPr>
              <a:picLocks noChangeAspect="1"/>
            </p:cNvPicPr>
            <p:nvPr/>
          </p:nvPicPr>
          <p:blipFill>
            <a:blip r:embed="rId6"/>
            <a:stretch>
              <a:fillRect/>
            </a:stretch>
          </p:blipFill>
          <p:spPr>
            <a:xfrm>
              <a:off x="870484" y="2810982"/>
              <a:ext cx="2340433" cy="2339618"/>
            </a:xfrm>
            <a:prstGeom prst="rect">
              <a:avLst/>
            </a:prstGeom>
          </p:spPr>
        </p:pic>
        <p:pic>
          <p:nvPicPr>
            <p:cNvPr id="12" name="Picture 12">
              <a:extLst>
                <a:ext uri="{FF2B5EF4-FFF2-40B4-BE49-F238E27FC236}">
                  <a16:creationId xmlns:a16="http://schemas.microsoft.com/office/drawing/2014/main" id="{D4D0567D-0DA2-7F9D-E3AE-2D8B1E353385}"/>
                </a:ext>
              </a:extLst>
            </p:cNvPr>
            <p:cNvPicPr>
              <a:picLocks noChangeAspect="1"/>
            </p:cNvPicPr>
            <p:nvPr/>
          </p:nvPicPr>
          <p:blipFill rotWithShape="1">
            <a:blip r:embed="rId7"/>
            <a:srcRect l="-130" t="-3093" r="3630"/>
            <a:stretch/>
          </p:blipFill>
          <p:spPr>
            <a:xfrm>
              <a:off x="893762" y="5203862"/>
              <a:ext cx="2314780" cy="796683"/>
            </a:xfrm>
            <a:prstGeom prst="rect">
              <a:avLst/>
            </a:prstGeom>
          </p:spPr>
        </p:pic>
      </p:grpSp>
      <p:sp>
        <p:nvSpPr>
          <p:cNvPr id="15" name="Rectangle 14">
            <a:extLst>
              <a:ext uri="{FF2B5EF4-FFF2-40B4-BE49-F238E27FC236}">
                <a16:creationId xmlns:a16="http://schemas.microsoft.com/office/drawing/2014/main" id="{04C3760E-C922-2953-6DFE-A1B872234F49}"/>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17" name="Rectangle 16">
            <a:extLst>
              <a:ext uri="{FF2B5EF4-FFF2-40B4-BE49-F238E27FC236}">
                <a16:creationId xmlns:a16="http://schemas.microsoft.com/office/drawing/2014/main" id="{4D162769-0954-7CE7-BE18-DAB659BD7766}"/>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9" name="Rectangle 18">
            <a:extLst>
              <a:ext uri="{FF2B5EF4-FFF2-40B4-BE49-F238E27FC236}">
                <a16:creationId xmlns:a16="http://schemas.microsoft.com/office/drawing/2014/main" id="{610CE2D3-7844-AC04-89AE-82DF03A4781D}"/>
              </a:ext>
            </a:extLst>
          </p:cNvPr>
          <p:cNvSpPr/>
          <p:nvPr/>
        </p:nvSpPr>
        <p:spPr>
          <a:xfrm>
            <a:off x="3673593" y="302199"/>
            <a:ext cx="1096551"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21" name="Rectangle 20">
            <a:extLst>
              <a:ext uri="{FF2B5EF4-FFF2-40B4-BE49-F238E27FC236}">
                <a16:creationId xmlns:a16="http://schemas.microsoft.com/office/drawing/2014/main" id="{6E80C10D-88C2-7D61-4D83-6BAD25AABE1C}"/>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23" name="Arrow: Right 22">
            <a:extLst>
              <a:ext uri="{FF2B5EF4-FFF2-40B4-BE49-F238E27FC236}">
                <a16:creationId xmlns:a16="http://schemas.microsoft.com/office/drawing/2014/main" id="{676B6D09-4754-4601-2857-7794229DE76E}"/>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row: Right 24">
            <a:extLst>
              <a:ext uri="{FF2B5EF4-FFF2-40B4-BE49-F238E27FC236}">
                <a16:creationId xmlns:a16="http://schemas.microsoft.com/office/drawing/2014/main" id="{F501EB55-2327-71D1-F324-23623DD98D67}"/>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row: Right 26">
            <a:extLst>
              <a:ext uri="{FF2B5EF4-FFF2-40B4-BE49-F238E27FC236}">
                <a16:creationId xmlns:a16="http://schemas.microsoft.com/office/drawing/2014/main" id="{258862F6-2169-95A7-EC3B-8DB340F0BDB7}"/>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F9275651-E61F-65DC-9EA1-54EE8413E9FA}"/>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31" name="Arrow: Right 30">
            <a:extLst>
              <a:ext uri="{FF2B5EF4-FFF2-40B4-BE49-F238E27FC236}">
                <a16:creationId xmlns:a16="http://schemas.microsoft.com/office/drawing/2014/main" id="{843643A1-8D9E-5033-0C64-662053FE5A00}"/>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97DD539E-C136-75DF-6CBC-35C813EACDB5}"/>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35" name="Arrow: Right 34">
            <a:extLst>
              <a:ext uri="{FF2B5EF4-FFF2-40B4-BE49-F238E27FC236}">
                <a16:creationId xmlns:a16="http://schemas.microsoft.com/office/drawing/2014/main" id="{5DA9359C-F417-17DC-539D-61A16FA37F3C}"/>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3DE9BD95-9DCB-34EA-3C60-1AACD19C653A}"/>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9" name="Arrow: Right 38">
            <a:extLst>
              <a:ext uri="{FF2B5EF4-FFF2-40B4-BE49-F238E27FC236}">
                <a16:creationId xmlns:a16="http://schemas.microsoft.com/office/drawing/2014/main" id="{21ECEEC3-5210-37AB-F2DE-1D2C3AE39AB0}"/>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558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838200" y="912812"/>
            <a:ext cx="10515600" cy="1325563"/>
          </a:xfrm>
        </p:spPr>
        <p:txBody>
          <a:bodyPr/>
          <a:lstStyle/>
          <a:p>
            <a:r>
              <a:rPr lang="en-US">
                <a:ea typeface="+mj-lt"/>
                <a:cs typeface="+mj-lt"/>
              </a:rPr>
              <a:t>Greedy Best First Search</a:t>
            </a:r>
          </a:p>
          <a:p>
            <a:endParaRPr lang="en-US">
              <a:cs typeface="Calibri Light"/>
            </a:endParaRPr>
          </a:p>
        </p:txBody>
      </p:sp>
      <p:graphicFrame>
        <p:nvGraphicFramePr>
          <p:cNvPr id="13" name="Content Placeholder 2">
            <a:extLst>
              <a:ext uri="{FF2B5EF4-FFF2-40B4-BE49-F238E27FC236}">
                <a16:creationId xmlns:a16="http://schemas.microsoft.com/office/drawing/2014/main" id="{EBA90CF9-A6E2-76AB-BB92-51B8D5DA0D0B}"/>
              </a:ext>
            </a:extLst>
          </p:cNvPr>
          <p:cNvGraphicFramePr>
            <a:graphicFrameLocks noGrp="1"/>
          </p:cNvGraphicFramePr>
          <p:nvPr>
            <p:ph idx="1"/>
            <p:extLst>
              <p:ext uri="{D42A27DB-BD31-4B8C-83A1-F6EECF244321}">
                <p14:modId xmlns:p14="http://schemas.microsoft.com/office/powerpoint/2010/main" val="2262134209"/>
              </p:ext>
            </p:extLst>
          </p:nvPr>
        </p:nvGraphicFramePr>
        <p:xfrm>
          <a:off x="809978" y="1781821"/>
          <a:ext cx="10364788" cy="4184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8885" y="6270490"/>
            <a:ext cx="2743200" cy="365125"/>
          </a:xfrm>
        </p:spPr>
        <p:txBody>
          <a:bodyPr lIns="91440" tIns="45720" rIns="91440" bIns="45720" anchor="t"/>
          <a:lstStyle/>
          <a:p>
            <a:fld id="{2DEBF6B5-A8B6-5742-91AE-8DC29EBB8E42}" type="slidenum">
              <a:rPr lang="en-US" dirty="0" smtClean="0"/>
              <a:pPr/>
              <a:t>13</a:t>
            </a:fld>
            <a:r>
              <a:rPr lang="en-US"/>
              <a:t> out of 21</a:t>
            </a:r>
          </a:p>
        </p:txBody>
      </p:sp>
      <p:sp>
        <p:nvSpPr>
          <p:cNvPr id="86" name="Rectangle 85">
            <a:extLst>
              <a:ext uri="{FF2B5EF4-FFF2-40B4-BE49-F238E27FC236}">
                <a16:creationId xmlns:a16="http://schemas.microsoft.com/office/drawing/2014/main" id="{CB20B76D-21F2-C68B-0ABB-6D89EF1BAC2E}"/>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87" name="Rectangle 86">
            <a:extLst>
              <a:ext uri="{FF2B5EF4-FFF2-40B4-BE49-F238E27FC236}">
                <a16:creationId xmlns:a16="http://schemas.microsoft.com/office/drawing/2014/main" id="{57AD83C4-A752-E198-B588-C62F57AE5CE3}"/>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88" name="Rectangle 87">
            <a:extLst>
              <a:ext uri="{FF2B5EF4-FFF2-40B4-BE49-F238E27FC236}">
                <a16:creationId xmlns:a16="http://schemas.microsoft.com/office/drawing/2014/main" id="{6983599A-4611-6BBE-6F61-FB7C2B151965}"/>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89" name="Rectangle 88">
            <a:extLst>
              <a:ext uri="{FF2B5EF4-FFF2-40B4-BE49-F238E27FC236}">
                <a16:creationId xmlns:a16="http://schemas.microsoft.com/office/drawing/2014/main" id="{CDEECEE3-6FA5-764E-AAD3-2C8C3F56B3E9}"/>
              </a:ext>
            </a:extLst>
          </p:cNvPr>
          <p:cNvSpPr/>
          <p:nvPr/>
        </p:nvSpPr>
        <p:spPr>
          <a:xfrm>
            <a:off x="5514797" y="302199"/>
            <a:ext cx="955442"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90" name="Arrow: Right 89">
            <a:extLst>
              <a:ext uri="{FF2B5EF4-FFF2-40B4-BE49-F238E27FC236}">
                <a16:creationId xmlns:a16="http://schemas.microsoft.com/office/drawing/2014/main" id="{619DC50C-11F1-BB14-06AB-96D406EC4204}"/>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Arrow: Right 90">
            <a:extLst>
              <a:ext uri="{FF2B5EF4-FFF2-40B4-BE49-F238E27FC236}">
                <a16:creationId xmlns:a16="http://schemas.microsoft.com/office/drawing/2014/main" id="{05BDA22C-96AF-B0BD-4E49-4BE09F47C597}"/>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Arrow: Right 91">
            <a:extLst>
              <a:ext uri="{FF2B5EF4-FFF2-40B4-BE49-F238E27FC236}">
                <a16:creationId xmlns:a16="http://schemas.microsoft.com/office/drawing/2014/main" id="{CF809D35-C2D2-793F-9B46-9918D6B27EDC}"/>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Rectangle 92">
            <a:extLst>
              <a:ext uri="{FF2B5EF4-FFF2-40B4-BE49-F238E27FC236}">
                <a16:creationId xmlns:a16="http://schemas.microsoft.com/office/drawing/2014/main" id="{51DF077D-E7F6-34FA-9FAC-419867A95B48}"/>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94" name="Arrow: Right 93">
            <a:extLst>
              <a:ext uri="{FF2B5EF4-FFF2-40B4-BE49-F238E27FC236}">
                <a16:creationId xmlns:a16="http://schemas.microsoft.com/office/drawing/2014/main" id="{DEE0CB54-968C-6B97-E6F8-6D7067E97E0F}"/>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Rectangle 94">
            <a:extLst>
              <a:ext uri="{FF2B5EF4-FFF2-40B4-BE49-F238E27FC236}">
                <a16:creationId xmlns:a16="http://schemas.microsoft.com/office/drawing/2014/main" id="{E3B00B0F-9AEC-CAEF-67A7-52AB6E1E3B1E}"/>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96" name="Arrow: Right 95">
            <a:extLst>
              <a:ext uri="{FF2B5EF4-FFF2-40B4-BE49-F238E27FC236}">
                <a16:creationId xmlns:a16="http://schemas.microsoft.com/office/drawing/2014/main" id="{F92D6BC7-88AE-4994-FAC8-4734155B6863}"/>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7" name="Rectangle 96">
            <a:extLst>
              <a:ext uri="{FF2B5EF4-FFF2-40B4-BE49-F238E27FC236}">
                <a16:creationId xmlns:a16="http://schemas.microsoft.com/office/drawing/2014/main" id="{4B1DC03A-F17F-1135-9395-854F96844455}"/>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98" name="Arrow: Right 97">
            <a:extLst>
              <a:ext uri="{FF2B5EF4-FFF2-40B4-BE49-F238E27FC236}">
                <a16:creationId xmlns:a16="http://schemas.microsoft.com/office/drawing/2014/main" id="{695FF28D-3719-72AE-3FAE-0472BA26C056}"/>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3187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1B94-9CA2-4F5D-8301-A0BA7E2A30ED}"/>
              </a:ext>
            </a:extLst>
          </p:cNvPr>
          <p:cNvSpPr>
            <a:spLocks noGrp="1"/>
          </p:cNvSpPr>
          <p:nvPr>
            <p:ph type="title"/>
          </p:nvPr>
        </p:nvSpPr>
        <p:spPr>
          <a:xfrm>
            <a:off x="838200" y="642938"/>
            <a:ext cx="10515600" cy="1325563"/>
          </a:xfrm>
        </p:spPr>
        <p:txBody>
          <a:bodyPr/>
          <a:lstStyle/>
          <a:p>
            <a:r>
              <a:rPr lang="en-US" dirty="0">
                <a:cs typeface="Calibri Light"/>
              </a:rPr>
              <a:t>A* Search</a:t>
            </a:r>
            <a:endParaRPr lang="en-US" dirty="0"/>
          </a:p>
        </p:txBody>
      </p:sp>
      <p:sp>
        <p:nvSpPr>
          <p:cNvPr id="3" name="Content Placeholder 2">
            <a:extLst>
              <a:ext uri="{FF2B5EF4-FFF2-40B4-BE49-F238E27FC236}">
                <a16:creationId xmlns:a16="http://schemas.microsoft.com/office/drawing/2014/main" id="{F06BA12C-8D8B-4B65-6D1E-96F55F5F235F}"/>
              </a:ext>
            </a:extLst>
          </p:cNvPr>
          <p:cNvSpPr>
            <a:spLocks noGrp="1"/>
          </p:cNvSpPr>
          <p:nvPr>
            <p:ph idx="1"/>
          </p:nvPr>
        </p:nvSpPr>
        <p:spPr/>
        <p:txBody>
          <a:bodyPr vert="horz" lIns="91440" tIns="45720" rIns="91440" bIns="45720" rtlCol="0" anchor="t">
            <a:normAutofit/>
          </a:bodyPr>
          <a:lstStyle/>
          <a:p>
            <a:r>
              <a:rPr lang="en-US" dirty="0">
                <a:cs typeface="Calibri"/>
              </a:rPr>
              <a:t>A means algorithm, and * refers to its outstanding property of finding the shortest path.[1]</a:t>
            </a:r>
          </a:p>
          <a:p>
            <a:r>
              <a:rPr lang="en-US" dirty="0">
                <a:cs typeface="Calibri"/>
              </a:rPr>
              <a:t>Shakey's navigation problem.</a:t>
            </a:r>
          </a:p>
          <a:p>
            <a:r>
              <a:rPr lang="en-US" dirty="0">
                <a:cs typeface="Calibri"/>
              </a:rPr>
              <a:t>First introduced in 1968. [3]</a:t>
            </a:r>
            <a:endParaRPr lang="en-US"/>
          </a:p>
          <a:p>
            <a:r>
              <a:rPr lang="en-US" dirty="0">
                <a:cs typeface="Calibri"/>
              </a:rPr>
              <a:t>F(n) = g(n) + h(n)</a:t>
            </a:r>
          </a:p>
        </p:txBody>
      </p:sp>
      <p:sp>
        <p:nvSpPr>
          <p:cNvPr id="4" name="Slide Number Placeholder 3">
            <a:extLst>
              <a:ext uri="{FF2B5EF4-FFF2-40B4-BE49-F238E27FC236}">
                <a16:creationId xmlns:a16="http://schemas.microsoft.com/office/drawing/2014/main" id="{F69FE33C-8444-2DBD-257F-43EC19DC5C67}"/>
              </a:ext>
            </a:extLst>
          </p:cNvPr>
          <p:cNvSpPr>
            <a:spLocks noGrp="1"/>
          </p:cNvSpPr>
          <p:nvPr>
            <p:ph type="sldNum" sz="quarter" idx="12"/>
          </p:nvPr>
        </p:nvSpPr>
        <p:spPr>
          <a:xfrm>
            <a:off x="236537" y="6269038"/>
            <a:ext cx="2743200" cy="365125"/>
          </a:xfrm>
        </p:spPr>
        <p:txBody>
          <a:bodyPr lIns="91440" tIns="45720" rIns="91440" bIns="45720" anchor="t"/>
          <a:lstStyle/>
          <a:p>
            <a:fld id="{2DEBF6B5-A8B6-5742-91AE-8DC29EBB8E42}" type="slidenum">
              <a:rPr lang="en-US" dirty="0" smtClean="0"/>
              <a:pPr/>
              <a:t>14</a:t>
            </a:fld>
            <a:r>
              <a:rPr lang="en-US"/>
              <a:t> out of 21</a:t>
            </a:r>
          </a:p>
        </p:txBody>
      </p:sp>
      <p:pic>
        <p:nvPicPr>
          <p:cNvPr id="5" name="Picture 5" descr="Diagram&#10;&#10;Description automatically generated">
            <a:extLst>
              <a:ext uri="{FF2B5EF4-FFF2-40B4-BE49-F238E27FC236}">
                <a16:creationId xmlns:a16="http://schemas.microsoft.com/office/drawing/2014/main" id="{50052330-4D35-F625-1AD2-8A5EBF131D69}"/>
              </a:ext>
            </a:extLst>
          </p:cNvPr>
          <p:cNvPicPr>
            <a:picLocks noChangeAspect="1"/>
          </p:cNvPicPr>
          <p:nvPr/>
        </p:nvPicPr>
        <p:blipFill>
          <a:blip r:embed="rId2"/>
          <a:stretch>
            <a:fillRect/>
          </a:stretch>
        </p:blipFill>
        <p:spPr>
          <a:xfrm>
            <a:off x="9117659" y="2310988"/>
            <a:ext cx="2743200" cy="3665951"/>
          </a:xfrm>
          <a:prstGeom prst="rect">
            <a:avLst/>
          </a:prstGeom>
        </p:spPr>
      </p:pic>
      <p:pic>
        <p:nvPicPr>
          <p:cNvPr id="7" name="Picture 7" descr="A picture containing chart&#10;&#10;Description automatically generated">
            <a:extLst>
              <a:ext uri="{FF2B5EF4-FFF2-40B4-BE49-F238E27FC236}">
                <a16:creationId xmlns:a16="http://schemas.microsoft.com/office/drawing/2014/main" id="{CC369C53-7A22-F837-24D6-93CB1F39F729}"/>
              </a:ext>
            </a:extLst>
          </p:cNvPr>
          <p:cNvPicPr>
            <a:picLocks noChangeAspect="1"/>
          </p:cNvPicPr>
          <p:nvPr/>
        </p:nvPicPr>
        <p:blipFill>
          <a:blip r:embed="rId3"/>
          <a:stretch>
            <a:fillRect/>
          </a:stretch>
        </p:blipFill>
        <p:spPr>
          <a:xfrm>
            <a:off x="5384976" y="2312175"/>
            <a:ext cx="3646311" cy="3660636"/>
          </a:xfrm>
          <a:prstGeom prst="rect">
            <a:avLst/>
          </a:prstGeom>
        </p:spPr>
      </p:pic>
      <p:sp>
        <p:nvSpPr>
          <p:cNvPr id="8" name="Rectangle 7">
            <a:extLst>
              <a:ext uri="{FF2B5EF4-FFF2-40B4-BE49-F238E27FC236}">
                <a16:creationId xmlns:a16="http://schemas.microsoft.com/office/drawing/2014/main" id="{88461A02-C4C0-301D-C2A3-E62E54B9110D}"/>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10" name="Rectangle 9">
            <a:extLst>
              <a:ext uri="{FF2B5EF4-FFF2-40B4-BE49-F238E27FC236}">
                <a16:creationId xmlns:a16="http://schemas.microsoft.com/office/drawing/2014/main" id="{807F3C27-C784-8C3A-B1BC-F7C6C9C2E04B}"/>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2" name="Rectangle 11">
            <a:extLst>
              <a:ext uri="{FF2B5EF4-FFF2-40B4-BE49-F238E27FC236}">
                <a16:creationId xmlns:a16="http://schemas.microsoft.com/office/drawing/2014/main" id="{9AAD5E76-3B38-D35D-E868-D86D75F57756}"/>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14" name="Rectangle 13">
            <a:extLst>
              <a:ext uri="{FF2B5EF4-FFF2-40B4-BE49-F238E27FC236}">
                <a16:creationId xmlns:a16="http://schemas.microsoft.com/office/drawing/2014/main" id="{39397388-8460-59D1-F2B1-C5C325A76E8F}"/>
              </a:ext>
            </a:extLst>
          </p:cNvPr>
          <p:cNvSpPr/>
          <p:nvPr/>
        </p:nvSpPr>
        <p:spPr>
          <a:xfrm>
            <a:off x="5514797" y="302199"/>
            <a:ext cx="955442"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6" name="Arrow: Right 15">
            <a:extLst>
              <a:ext uri="{FF2B5EF4-FFF2-40B4-BE49-F238E27FC236}">
                <a16:creationId xmlns:a16="http://schemas.microsoft.com/office/drawing/2014/main" id="{FD057E8C-F065-DBC9-D539-001C07AB46E3}"/>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row: Right 17">
            <a:extLst>
              <a:ext uri="{FF2B5EF4-FFF2-40B4-BE49-F238E27FC236}">
                <a16:creationId xmlns:a16="http://schemas.microsoft.com/office/drawing/2014/main" id="{AD3AAA5B-9D4F-0034-1FF0-4C68ACCA61FE}"/>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row: Right 19">
            <a:extLst>
              <a:ext uri="{FF2B5EF4-FFF2-40B4-BE49-F238E27FC236}">
                <a16:creationId xmlns:a16="http://schemas.microsoft.com/office/drawing/2014/main" id="{B261AE16-F0B4-0694-4EFF-D2682DE895E4}"/>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63C4FD2E-49AF-4F6C-6F56-0F900FAC8BBA}"/>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4" name="Arrow: Right 23">
            <a:extLst>
              <a:ext uri="{FF2B5EF4-FFF2-40B4-BE49-F238E27FC236}">
                <a16:creationId xmlns:a16="http://schemas.microsoft.com/office/drawing/2014/main" id="{918B98CB-40B4-63D0-1285-FF9ED26CEE9B}"/>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EBAE8985-9CC8-3209-4455-29130326AC82}"/>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28" name="Arrow: Right 27">
            <a:extLst>
              <a:ext uri="{FF2B5EF4-FFF2-40B4-BE49-F238E27FC236}">
                <a16:creationId xmlns:a16="http://schemas.microsoft.com/office/drawing/2014/main" id="{F2CBAD7C-834B-F02E-2D5E-55EBA41B3FF3}"/>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992E5831-F4A2-5F0C-412C-74182EF6CC2B}"/>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2" name="Arrow: Right 31">
            <a:extLst>
              <a:ext uri="{FF2B5EF4-FFF2-40B4-BE49-F238E27FC236}">
                <a16:creationId xmlns:a16="http://schemas.microsoft.com/office/drawing/2014/main" id="{E7DEC197-4B4C-997F-149B-30DD7694579E}"/>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2989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un 55">
            <a:extLst>
              <a:ext uri="{FF2B5EF4-FFF2-40B4-BE49-F238E27FC236}">
                <a16:creationId xmlns:a16="http://schemas.microsoft.com/office/drawing/2014/main" id="{DB3D22B4-B4D1-E593-E8EA-9FD32B1221CC}"/>
              </a:ext>
            </a:extLst>
          </p:cNvPr>
          <p:cNvSpPr/>
          <p:nvPr/>
        </p:nvSpPr>
        <p:spPr>
          <a:xfrm>
            <a:off x="3206750" y="1190625"/>
            <a:ext cx="3190874" cy="2674937"/>
          </a:xfrm>
          <a:prstGeom prst="sun">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Complete &amp; Optimal</a:t>
            </a:r>
            <a:endParaRPr lang="en-US"/>
          </a:p>
        </p:txBody>
      </p:sp>
      <p:sp>
        <p:nvSpPr>
          <p:cNvPr id="2" name="Title 1">
            <a:extLst>
              <a:ext uri="{FF2B5EF4-FFF2-40B4-BE49-F238E27FC236}">
                <a16:creationId xmlns:a16="http://schemas.microsoft.com/office/drawing/2014/main" id="{DE5E1B94-9CA2-4F5D-8301-A0BA7E2A30ED}"/>
              </a:ext>
            </a:extLst>
          </p:cNvPr>
          <p:cNvSpPr>
            <a:spLocks noGrp="1"/>
          </p:cNvSpPr>
          <p:nvPr>
            <p:ph type="title"/>
          </p:nvPr>
        </p:nvSpPr>
        <p:spPr>
          <a:xfrm>
            <a:off x="830262" y="865188"/>
            <a:ext cx="10515600" cy="1325563"/>
          </a:xfrm>
        </p:spPr>
        <p:txBody>
          <a:bodyPr/>
          <a:lstStyle/>
          <a:p>
            <a:r>
              <a:rPr lang="en-US">
                <a:cs typeface="Calibri Light"/>
              </a:rPr>
              <a:t>A* Search</a:t>
            </a:r>
            <a:endParaRPr lang="en-US"/>
          </a:p>
        </p:txBody>
      </p:sp>
      <p:sp>
        <p:nvSpPr>
          <p:cNvPr id="4" name="Slide Number Placeholder 3">
            <a:extLst>
              <a:ext uri="{FF2B5EF4-FFF2-40B4-BE49-F238E27FC236}">
                <a16:creationId xmlns:a16="http://schemas.microsoft.com/office/drawing/2014/main" id="{F69FE33C-8444-2DBD-257F-43EC19DC5C67}"/>
              </a:ext>
            </a:extLst>
          </p:cNvPr>
          <p:cNvSpPr>
            <a:spLocks noGrp="1"/>
          </p:cNvSpPr>
          <p:nvPr>
            <p:ph type="sldNum" sz="quarter" idx="12"/>
          </p:nvPr>
        </p:nvSpPr>
        <p:spPr>
          <a:xfrm>
            <a:off x="236537" y="6276975"/>
            <a:ext cx="2743200" cy="365125"/>
          </a:xfrm>
        </p:spPr>
        <p:txBody>
          <a:bodyPr lIns="91440" tIns="45720" rIns="91440" bIns="45720" anchor="t"/>
          <a:lstStyle/>
          <a:p>
            <a:fld id="{2DEBF6B5-A8B6-5742-91AE-8DC29EBB8E42}" type="slidenum">
              <a:rPr lang="en-US" dirty="0" smtClean="0"/>
              <a:pPr/>
              <a:t>15</a:t>
            </a:fld>
            <a:r>
              <a:rPr lang="en-US" dirty="0"/>
              <a:t> out of 21</a:t>
            </a:r>
          </a:p>
        </p:txBody>
      </p:sp>
      <p:sp>
        <p:nvSpPr>
          <p:cNvPr id="54" name="Cloud 53">
            <a:extLst>
              <a:ext uri="{FF2B5EF4-FFF2-40B4-BE49-F238E27FC236}">
                <a16:creationId xmlns:a16="http://schemas.microsoft.com/office/drawing/2014/main" id="{0934A8BB-F4A1-D228-4433-471073B2A679}"/>
              </a:ext>
            </a:extLst>
          </p:cNvPr>
          <p:cNvSpPr/>
          <p:nvPr/>
        </p:nvSpPr>
        <p:spPr>
          <a:xfrm>
            <a:off x="5243452" y="1365836"/>
            <a:ext cx="6889749" cy="3025953"/>
          </a:xfrm>
          <a:prstGeom prst="cloud">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dirty="0">
                <a:ea typeface="+mn-lt"/>
                <a:cs typeface="+mn-lt"/>
              </a:rPr>
              <a:t>"If the </a:t>
            </a:r>
            <a:r>
              <a:rPr lang="en-US" i="1" dirty="0">
                <a:ea typeface="+mn-lt"/>
                <a:cs typeface="+mn-lt"/>
              </a:rPr>
              <a:t>estimate of remaining distance</a:t>
            </a:r>
            <a:r>
              <a:rPr lang="en-US" dirty="0">
                <a:ea typeface="+mn-lt"/>
                <a:cs typeface="+mn-lt"/>
              </a:rPr>
              <a:t> (whatever it might be) </a:t>
            </a:r>
            <a:r>
              <a:rPr lang="en-US" b="1" dirty="0">
                <a:ea typeface="+mn-lt"/>
                <a:cs typeface="+mn-lt"/>
              </a:rPr>
              <a:t>was never larger than</a:t>
            </a:r>
            <a:r>
              <a:rPr lang="en-US" dirty="0">
                <a:ea typeface="+mn-lt"/>
                <a:cs typeface="+mn-lt"/>
              </a:rPr>
              <a:t> the </a:t>
            </a:r>
            <a:r>
              <a:rPr lang="en-US" i="1" dirty="0">
                <a:ea typeface="+mn-lt"/>
                <a:cs typeface="+mn-lt"/>
              </a:rPr>
              <a:t>actual remaining distance</a:t>
            </a:r>
            <a:r>
              <a:rPr lang="en-US" dirty="0">
                <a:ea typeface="+mn-lt"/>
                <a:cs typeface="+mn-lt"/>
              </a:rPr>
              <a:t>, then the use of such an estimate in our new scoring scheme would always a path having the shortest distance to the goal." [1]</a:t>
            </a:r>
            <a:endParaRPr lang="en-US" dirty="0">
              <a:cs typeface="Calibri"/>
            </a:endParaRPr>
          </a:p>
          <a:p>
            <a:pPr algn="ctr"/>
            <a:endParaRPr lang="en-US">
              <a:cs typeface="Calibri"/>
            </a:endParaRPr>
          </a:p>
        </p:txBody>
      </p:sp>
      <p:sp>
        <p:nvSpPr>
          <p:cNvPr id="55" name="Cloud 54">
            <a:extLst>
              <a:ext uri="{FF2B5EF4-FFF2-40B4-BE49-F238E27FC236}">
                <a16:creationId xmlns:a16="http://schemas.microsoft.com/office/drawing/2014/main" id="{E3C829B3-3F58-048D-A94A-80DEB8091D2D}"/>
              </a:ext>
            </a:extLst>
          </p:cNvPr>
          <p:cNvSpPr/>
          <p:nvPr/>
        </p:nvSpPr>
        <p:spPr>
          <a:xfrm>
            <a:off x="179326" y="2945400"/>
            <a:ext cx="6516686" cy="3240264"/>
          </a:xfrm>
          <a:prstGeom prst="cloud">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endParaRPr lang="en-US">
              <a:ea typeface="+mn-lt"/>
              <a:cs typeface="+mn-lt"/>
            </a:endParaRPr>
          </a:p>
          <a:p>
            <a:pPr>
              <a:lnSpc>
                <a:spcPct val="90000"/>
              </a:lnSpc>
              <a:spcBef>
                <a:spcPts val="1000"/>
              </a:spcBef>
            </a:pPr>
            <a:r>
              <a:rPr lang="en-US" dirty="0">
                <a:ea typeface="+mn-lt"/>
                <a:cs typeface="+mn-lt"/>
              </a:rPr>
              <a:t>"The inclusion of </a:t>
            </a:r>
            <a:r>
              <a:rPr lang="en-US" b="1" dirty="0">
                <a:ea typeface="+mn-lt"/>
                <a:cs typeface="+mn-lt"/>
              </a:rPr>
              <a:t>the estimate of remaining distance (or cost) to the goal</a:t>
            </a:r>
            <a:r>
              <a:rPr lang="en-US" dirty="0">
                <a:ea typeface="+mn-lt"/>
                <a:cs typeface="+mn-lt"/>
              </a:rPr>
              <a:t> contributes to </a:t>
            </a:r>
            <a:r>
              <a:rPr lang="en-US" i="1" dirty="0">
                <a:ea typeface="+mn-lt"/>
                <a:cs typeface="+mn-lt"/>
              </a:rPr>
              <a:t>searching in the general direction of the goal</a:t>
            </a:r>
            <a:r>
              <a:rPr lang="en-US" dirty="0">
                <a:ea typeface="+mn-lt"/>
                <a:cs typeface="+mn-lt"/>
              </a:rPr>
              <a:t>. The inclusion of </a:t>
            </a:r>
            <a:r>
              <a:rPr lang="en-US" b="1" dirty="0">
                <a:ea typeface="+mn-lt"/>
                <a:cs typeface="+mn-lt"/>
              </a:rPr>
              <a:t>the actual distance (or cost) incurred so far</a:t>
            </a:r>
            <a:r>
              <a:rPr lang="en-US" dirty="0">
                <a:ea typeface="+mn-lt"/>
                <a:cs typeface="+mn-lt"/>
              </a:rPr>
              <a:t> ensures that the </a:t>
            </a:r>
            <a:r>
              <a:rPr lang="en-US" i="1" dirty="0">
                <a:ea typeface="+mn-lt"/>
                <a:cs typeface="+mn-lt"/>
              </a:rPr>
              <a:t>search process will not forever be led down promising but perhaps futile paths</a:t>
            </a:r>
            <a:r>
              <a:rPr lang="en-US" dirty="0">
                <a:ea typeface="+mn-lt"/>
                <a:cs typeface="+mn-lt"/>
              </a:rPr>
              <a:t>." [1]</a:t>
            </a:r>
            <a:endParaRPr lang="en-US" dirty="0">
              <a:cs typeface="Calibri"/>
            </a:endParaRPr>
          </a:p>
          <a:p>
            <a:pPr marL="285750" indent="-285750" algn="just">
              <a:lnSpc>
                <a:spcPct val="90000"/>
              </a:lnSpc>
              <a:spcBef>
                <a:spcPts val="1000"/>
              </a:spcBef>
              <a:buFont typeface="Arial"/>
              <a:buChar char="•"/>
            </a:pPr>
            <a:endParaRPr lang="en-US">
              <a:cs typeface="Calibri"/>
            </a:endParaRPr>
          </a:p>
          <a:p>
            <a:pPr algn="ctr"/>
            <a:endParaRPr lang="en-US">
              <a:cs typeface="Calibri"/>
            </a:endParaRPr>
          </a:p>
        </p:txBody>
      </p:sp>
      <p:sp>
        <p:nvSpPr>
          <p:cNvPr id="58" name="Rectangle 57">
            <a:extLst>
              <a:ext uri="{FF2B5EF4-FFF2-40B4-BE49-F238E27FC236}">
                <a16:creationId xmlns:a16="http://schemas.microsoft.com/office/drawing/2014/main" id="{C4FCBAD3-3457-8B20-42F8-285E5F2CFBF3}"/>
              </a:ext>
            </a:extLst>
          </p:cNvPr>
          <p:cNvSpPr/>
          <p:nvPr/>
        </p:nvSpPr>
        <p:spPr>
          <a:xfrm>
            <a:off x="382176" y="445074"/>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59" name="Rectangle 58">
            <a:extLst>
              <a:ext uri="{FF2B5EF4-FFF2-40B4-BE49-F238E27FC236}">
                <a16:creationId xmlns:a16="http://schemas.microsoft.com/office/drawing/2014/main" id="{4E998049-9EC1-A88A-5F3D-CC52D5A6B486}"/>
              </a:ext>
            </a:extLst>
          </p:cNvPr>
          <p:cNvSpPr/>
          <p:nvPr/>
        </p:nvSpPr>
        <p:spPr>
          <a:xfrm>
            <a:off x="2075803" y="445073"/>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60" name="Rectangle 59">
            <a:extLst>
              <a:ext uri="{FF2B5EF4-FFF2-40B4-BE49-F238E27FC236}">
                <a16:creationId xmlns:a16="http://schemas.microsoft.com/office/drawing/2014/main" id="{958EF047-D2C7-BA67-57E7-57B0A21E55BA}"/>
              </a:ext>
            </a:extLst>
          </p:cNvPr>
          <p:cNvSpPr/>
          <p:nvPr/>
        </p:nvSpPr>
        <p:spPr>
          <a:xfrm>
            <a:off x="3816468" y="445074"/>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61" name="Rectangle 60">
            <a:extLst>
              <a:ext uri="{FF2B5EF4-FFF2-40B4-BE49-F238E27FC236}">
                <a16:creationId xmlns:a16="http://schemas.microsoft.com/office/drawing/2014/main" id="{DED71760-78FE-66B3-F196-408F80374200}"/>
              </a:ext>
            </a:extLst>
          </p:cNvPr>
          <p:cNvSpPr/>
          <p:nvPr/>
        </p:nvSpPr>
        <p:spPr>
          <a:xfrm>
            <a:off x="5657672" y="445074"/>
            <a:ext cx="955442"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62" name="Arrow: Right 61">
            <a:extLst>
              <a:ext uri="{FF2B5EF4-FFF2-40B4-BE49-F238E27FC236}">
                <a16:creationId xmlns:a16="http://schemas.microsoft.com/office/drawing/2014/main" id="{52638F87-2031-09D4-43C0-218B9715D6A6}"/>
              </a:ext>
            </a:extLst>
          </p:cNvPr>
          <p:cNvSpPr/>
          <p:nvPr/>
        </p:nvSpPr>
        <p:spPr>
          <a:xfrm>
            <a:off x="1404644"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Arrow: Right 62">
            <a:extLst>
              <a:ext uri="{FF2B5EF4-FFF2-40B4-BE49-F238E27FC236}">
                <a16:creationId xmlns:a16="http://schemas.microsoft.com/office/drawing/2014/main" id="{A1592854-1A74-BBE5-20A9-5D3DBE1AED8F}"/>
              </a:ext>
            </a:extLst>
          </p:cNvPr>
          <p:cNvSpPr/>
          <p:nvPr/>
        </p:nvSpPr>
        <p:spPr>
          <a:xfrm>
            <a:off x="5000328"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Arrow: Right 63">
            <a:extLst>
              <a:ext uri="{FF2B5EF4-FFF2-40B4-BE49-F238E27FC236}">
                <a16:creationId xmlns:a16="http://schemas.microsoft.com/office/drawing/2014/main" id="{DE583793-6CA0-2E75-BF23-DC964F57A26C}"/>
              </a:ext>
            </a:extLst>
          </p:cNvPr>
          <p:cNvSpPr/>
          <p:nvPr/>
        </p:nvSpPr>
        <p:spPr>
          <a:xfrm>
            <a:off x="3156183"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Rectangle 64">
            <a:extLst>
              <a:ext uri="{FF2B5EF4-FFF2-40B4-BE49-F238E27FC236}">
                <a16:creationId xmlns:a16="http://schemas.microsoft.com/office/drawing/2014/main" id="{9AECAEF1-052D-A696-7006-4A7A8F1702CA}"/>
              </a:ext>
            </a:extLst>
          </p:cNvPr>
          <p:cNvSpPr/>
          <p:nvPr/>
        </p:nvSpPr>
        <p:spPr>
          <a:xfrm>
            <a:off x="7388635" y="445074"/>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66" name="Arrow: Right 65">
            <a:extLst>
              <a:ext uri="{FF2B5EF4-FFF2-40B4-BE49-F238E27FC236}">
                <a16:creationId xmlns:a16="http://schemas.microsoft.com/office/drawing/2014/main" id="{1F223B77-48C3-35CB-14CE-6D516248CDC3}"/>
              </a:ext>
            </a:extLst>
          </p:cNvPr>
          <p:cNvSpPr/>
          <p:nvPr/>
        </p:nvSpPr>
        <p:spPr>
          <a:xfrm>
            <a:off x="6712477"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a:extLst>
              <a:ext uri="{FF2B5EF4-FFF2-40B4-BE49-F238E27FC236}">
                <a16:creationId xmlns:a16="http://schemas.microsoft.com/office/drawing/2014/main" id="{561391F3-B8BE-5F48-EC27-386BAB0055E9}"/>
              </a:ext>
            </a:extLst>
          </p:cNvPr>
          <p:cNvSpPr/>
          <p:nvPr/>
        </p:nvSpPr>
        <p:spPr>
          <a:xfrm>
            <a:off x="9204266" y="445074"/>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68" name="Arrow: Right 67">
            <a:extLst>
              <a:ext uri="{FF2B5EF4-FFF2-40B4-BE49-F238E27FC236}">
                <a16:creationId xmlns:a16="http://schemas.microsoft.com/office/drawing/2014/main" id="{46C27453-DCB9-A2F6-F207-C17343CC2020}"/>
              </a:ext>
            </a:extLst>
          </p:cNvPr>
          <p:cNvSpPr/>
          <p:nvPr/>
        </p:nvSpPr>
        <p:spPr>
          <a:xfrm>
            <a:off x="8528107"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A1E8F6A6-EEB7-AD8C-25D7-7406CD2AA942}"/>
              </a:ext>
            </a:extLst>
          </p:cNvPr>
          <p:cNvSpPr/>
          <p:nvPr/>
        </p:nvSpPr>
        <p:spPr>
          <a:xfrm>
            <a:off x="10803525" y="445074"/>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70" name="Arrow: Right 69">
            <a:extLst>
              <a:ext uri="{FF2B5EF4-FFF2-40B4-BE49-F238E27FC236}">
                <a16:creationId xmlns:a16="http://schemas.microsoft.com/office/drawing/2014/main" id="{F7D73EC0-DDDD-CD5F-A02F-98E72B79AA0B}"/>
              </a:ext>
            </a:extLst>
          </p:cNvPr>
          <p:cNvSpPr/>
          <p:nvPr/>
        </p:nvSpPr>
        <p:spPr>
          <a:xfrm>
            <a:off x="10127366" y="445074"/>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563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838200" y="563563"/>
            <a:ext cx="10515600" cy="1325563"/>
          </a:xfrm>
        </p:spPr>
        <p:txBody>
          <a:bodyPr/>
          <a:lstStyle/>
          <a:p>
            <a:r>
              <a:rPr lang="en-US" dirty="0">
                <a:cs typeface="Calibri Light"/>
              </a:rPr>
              <a:t>Are our heuristics admissible?</a:t>
            </a:r>
            <a:endParaRPr lang="en-US" dirty="0"/>
          </a:p>
        </p:txBody>
      </p:sp>
      <p:sp>
        <p:nvSpPr>
          <p:cNvPr id="3" name="Content Placeholder 2">
            <a:extLst>
              <a:ext uri="{FF2B5EF4-FFF2-40B4-BE49-F238E27FC236}">
                <a16:creationId xmlns:a16="http://schemas.microsoft.com/office/drawing/2014/main" id="{B0F3845D-22FA-3A20-BE60-1AB39D24A13C}"/>
              </a:ext>
            </a:extLst>
          </p:cNvPr>
          <p:cNvSpPr>
            <a:spLocks noGrp="1"/>
          </p:cNvSpPr>
          <p:nvPr>
            <p:ph idx="1"/>
          </p:nvPr>
        </p:nvSpPr>
        <p:spPr/>
        <p:txBody>
          <a:bodyPr vert="horz" lIns="91440" tIns="45720" rIns="91440" bIns="45720" rtlCol="0" anchor="t">
            <a:normAutofit/>
          </a:bodyPr>
          <a:lstStyle/>
          <a:p>
            <a:r>
              <a:rPr lang="en-US">
                <a:cs typeface="Calibri"/>
              </a:rPr>
              <a:t>All of them are consistent!</a:t>
            </a:r>
          </a:p>
          <a:p>
            <a:r>
              <a:rPr lang="en-US">
                <a:cs typeface="Calibri"/>
              </a:rPr>
              <a:t>Our actions are move in one of the four directions: N, E, S,W</a:t>
            </a:r>
          </a:p>
          <a:p>
            <a:r>
              <a:rPr lang="en-US">
                <a:cs typeface="Calibri"/>
              </a:rPr>
              <a:t>For example: Manhattan</a:t>
            </a:r>
          </a:p>
          <a:p>
            <a:pPr marL="457200" lvl="1" indent="0">
              <a:buNone/>
            </a:pPr>
            <a:r>
              <a:rPr lang="en-US">
                <a:cs typeface="Calibri"/>
              </a:rPr>
              <a:t>we have two adjacent a and b: </a:t>
            </a:r>
          </a:p>
          <a:p>
            <a:pPr marL="914400" lvl="1" indent="-457200">
              <a:buAutoNum type="arabicPeriod"/>
            </a:pPr>
            <a:r>
              <a:rPr lang="en-US">
                <a:cs typeface="Calibri"/>
              </a:rPr>
              <a:t>Case 1: a = (x, y), b = (x, y+1)</a:t>
            </a:r>
          </a:p>
          <a:p>
            <a:pPr marL="914400" lvl="1" indent="-457200">
              <a:buAutoNum type="arabicPeriod"/>
            </a:pPr>
            <a:r>
              <a:rPr lang="en-US">
                <a:ea typeface="+mn-lt"/>
                <a:cs typeface="+mn-lt"/>
              </a:rPr>
              <a:t>Case 2: a = (x, y), b = (x+1, y)</a:t>
            </a:r>
            <a:endParaRPr lang="en-US">
              <a:cs typeface="Calibri"/>
            </a:endParaRPr>
          </a:p>
          <a:p>
            <a:pPr marL="914400" lvl="1" indent="-457200">
              <a:buAutoNum type="arabicPeriod"/>
            </a:pPr>
            <a:r>
              <a:rPr lang="en-US">
                <a:ea typeface="+mn-lt"/>
                <a:cs typeface="+mn-lt"/>
              </a:rPr>
              <a:t>Case 3: a = (x, y), b = (x, y-1)</a:t>
            </a:r>
          </a:p>
          <a:p>
            <a:pPr marL="914400" lvl="1" indent="-457200">
              <a:buAutoNum type="arabicPeriod"/>
            </a:pPr>
            <a:r>
              <a:rPr lang="en-US">
                <a:ea typeface="+mn-lt"/>
                <a:cs typeface="+mn-lt"/>
              </a:rPr>
              <a:t>Case 4: a = (x, y), b = (x-1, y)</a:t>
            </a:r>
          </a:p>
          <a:p>
            <a:pPr marL="457200" lvl="1" indent="0">
              <a:buNone/>
            </a:pPr>
            <a:endParaRPr lang="en-US">
              <a:cs typeface="Calibri"/>
            </a:endParaRPr>
          </a:p>
          <a:p>
            <a:pPr marL="457200" lvl="1" indent="0">
              <a:buNone/>
            </a:pPr>
            <a:endParaRPr lang="en-US">
              <a:cs typeface="Calibri"/>
            </a:endParaRPr>
          </a:p>
        </p:txBody>
      </p:sp>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8885" y="6270490"/>
            <a:ext cx="2743200" cy="365125"/>
          </a:xfrm>
        </p:spPr>
        <p:txBody>
          <a:bodyPr lIns="91440" tIns="45720" rIns="91440" bIns="45720" anchor="t"/>
          <a:lstStyle/>
          <a:p>
            <a:fld id="{2DEBF6B5-A8B6-5742-91AE-8DC29EBB8E42}" type="slidenum">
              <a:rPr lang="en-US" dirty="0" smtClean="0"/>
              <a:pPr/>
              <a:t>16</a:t>
            </a:fld>
            <a:r>
              <a:rPr lang="en-US"/>
              <a:t> out of 21</a:t>
            </a:r>
          </a:p>
        </p:txBody>
      </p:sp>
      <p:sp>
        <p:nvSpPr>
          <p:cNvPr id="5" name="TextBox 4">
            <a:extLst>
              <a:ext uri="{FF2B5EF4-FFF2-40B4-BE49-F238E27FC236}">
                <a16:creationId xmlns:a16="http://schemas.microsoft.com/office/drawing/2014/main" id="{07C9AB85-7653-AE22-1FBF-19D96B893CAD}"/>
              </a:ext>
            </a:extLst>
          </p:cNvPr>
          <p:cNvSpPr txBox="1"/>
          <p:nvPr/>
        </p:nvSpPr>
        <p:spPr>
          <a:xfrm>
            <a:off x="5349875" y="3833813"/>
            <a:ext cx="6588124" cy="12818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90000"/>
              </a:lnSpc>
              <a:spcBef>
                <a:spcPts val="500"/>
              </a:spcBef>
            </a:pPr>
            <a:r>
              <a:rPr lang="en-US">
                <a:ea typeface="+mn-lt"/>
                <a:cs typeface="+mn-lt"/>
              </a:rPr>
              <a:t>MD(a, T) = |</a:t>
            </a:r>
            <a:r>
              <a:rPr lang="en-US" err="1">
                <a:ea typeface="+mn-lt"/>
                <a:cs typeface="+mn-lt"/>
              </a:rPr>
              <a:t>xT-xa</a:t>
            </a:r>
            <a:r>
              <a:rPr lang="en-US">
                <a:ea typeface="+mn-lt"/>
                <a:cs typeface="+mn-lt"/>
              </a:rPr>
              <a:t>|+|</a:t>
            </a:r>
            <a:r>
              <a:rPr lang="en-US" err="1">
                <a:cs typeface="Calibri"/>
              </a:rPr>
              <a:t>yT-y</a:t>
            </a:r>
            <a:r>
              <a:rPr lang="en-US" err="1">
                <a:ea typeface="+mn-lt"/>
                <a:cs typeface="+mn-lt"/>
              </a:rPr>
              <a:t>a|and</a:t>
            </a:r>
            <a:r>
              <a:rPr lang="en-US">
                <a:ea typeface="+mn-lt"/>
                <a:cs typeface="+mn-lt"/>
              </a:rPr>
              <a:t> </a:t>
            </a:r>
            <a:r>
              <a:rPr lang="en-US">
                <a:cs typeface="Calibri"/>
              </a:rPr>
              <a:t>MD(b, T) = |</a:t>
            </a:r>
            <a:r>
              <a:rPr lang="en-US" err="1">
                <a:cs typeface="Calibri"/>
              </a:rPr>
              <a:t>xT-xb</a:t>
            </a:r>
            <a:r>
              <a:rPr lang="en-US">
                <a:cs typeface="Calibri"/>
              </a:rPr>
              <a:t>|+|</a:t>
            </a:r>
            <a:r>
              <a:rPr lang="en-US" err="1">
                <a:ea typeface="+mn-lt"/>
                <a:cs typeface="+mn-lt"/>
              </a:rPr>
              <a:t>yT-yb</a:t>
            </a:r>
            <a:r>
              <a:rPr lang="en-US">
                <a:ea typeface="+mn-lt"/>
                <a:cs typeface="+mn-lt"/>
              </a:rPr>
              <a:t>|</a:t>
            </a:r>
          </a:p>
          <a:p>
            <a:pPr lvl="1">
              <a:lnSpc>
                <a:spcPct val="90000"/>
              </a:lnSpc>
              <a:spcBef>
                <a:spcPts val="500"/>
              </a:spcBef>
            </a:pPr>
            <a:r>
              <a:rPr lang="en-US">
                <a:ea typeface="+mn-lt"/>
                <a:cs typeface="+mn-lt"/>
              </a:rPr>
              <a:t>In all cases, based on the location of the Target: </a:t>
            </a:r>
          </a:p>
          <a:p>
            <a:pPr lvl="1">
              <a:lnSpc>
                <a:spcPct val="90000"/>
              </a:lnSpc>
              <a:spcBef>
                <a:spcPts val="500"/>
              </a:spcBef>
            </a:pPr>
            <a:r>
              <a:rPr lang="en-US">
                <a:ea typeface="+mn-lt"/>
                <a:cs typeface="+mn-lt"/>
              </a:rPr>
              <a:t>MD(b, T) = MD(a, T) - 1 or MD(a, T) + 1</a:t>
            </a:r>
          </a:p>
          <a:p>
            <a:pPr lvl="1">
              <a:lnSpc>
                <a:spcPct val="90000"/>
              </a:lnSpc>
              <a:spcBef>
                <a:spcPts val="500"/>
              </a:spcBef>
            </a:pPr>
            <a:r>
              <a:rPr lang="en-US">
                <a:ea typeface="+mn-lt"/>
                <a:cs typeface="+mn-lt"/>
              </a:rPr>
              <a:t>So, if h = MD then h(a) </a:t>
            </a:r>
            <a:r>
              <a:rPr lang="en-US">
                <a:cs typeface="Calibri"/>
              </a:rPr>
              <a:t>≤</a:t>
            </a:r>
            <a:r>
              <a:rPr lang="en-US">
                <a:ea typeface="+mn-lt"/>
                <a:cs typeface="+mn-lt"/>
              </a:rPr>
              <a:t> h(b) + cost of action(which is 1)</a:t>
            </a:r>
            <a:endParaRPr lang="en-US"/>
          </a:p>
        </p:txBody>
      </p:sp>
      <p:sp>
        <p:nvSpPr>
          <p:cNvPr id="7" name="Rectangle 6">
            <a:extLst>
              <a:ext uri="{FF2B5EF4-FFF2-40B4-BE49-F238E27FC236}">
                <a16:creationId xmlns:a16="http://schemas.microsoft.com/office/drawing/2014/main" id="{B873F8C0-D380-4801-6237-262CB89FCB61}"/>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9" name="Rectangle 8">
            <a:extLst>
              <a:ext uri="{FF2B5EF4-FFF2-40B4-BE49-F238E27FC236}">
                <a16:creationId xmlns:a16="http://schemas.microsoft.com/office/drawing/2014/main" id="{17418CDF-4517-789A-419D-283122A12ED5}"/>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1" name="Rectangle 10">
            <a:extLst>
              <a:ext uri="{FF2B5EF4-FFF2-40B4-BE49-F238E27FC236}">
                <a16:creationId xmlns:a16="http://schemas.microsoft.com/office/drawing/2014/main" id="{B1FF3FA3-D032-2675-68AE-ED271985C3DA}"/>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13" name="Rectangle 12">
            <a:extLst>
              <a:ext uri="{FF2B5EF4-FFF2-40B4-BE49-F238E27FC236}">
                <a16:creationId xmlns:a16="http://schemas.microsoft.com/office/drawing/2014/main" id="{E4FF9909-2289-5678-A6AD-784DC8E4CE65}"/>
              </a:ext>
            </a:extLst>
          </p:cNvPr>
          <p:cNvSpPr/>
          <p:nvPr/>
        </p:nvSpPr>
        <p:spPr>
          <a:xfrm>
            <a:off x="5514797" y="302199"/>
            <a:ext cx="955442" cy="5000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5" name="Arrow: Right 14">
            <a:extLst>
              <a:ext uri="{FF2B5EF4-FFF2-40B4-BE49-F238E27FC236}">
                <a16:creationId xmlns:a16="http://schemas.microsoft.com/office/drawing/2014/main" id="{A7087F55-60C1-3AAD-DA2A-71A0BD4B83B9}"/>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row: Right 16">
            <a:extLst>
              <a:ext uri="{FF2B5EF4-FFF2-40B4-BE49-F238E27FC236}">
                <a16:creationId xmlns:a16="http://schemas.microsoft.com/office/drawing/2014/main" id="{76916848-97EA-44EE-4F53-172ED6AF824A}"/>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row: Right 18">
            <a:extLst>
              <a:ext uri="{FF2B5EF4-FFF2-40B4-BE49-F238E27FC236}">
                <a16:creationId xmlns:a16="http://schemas.microsoft.com/office/drawing/2014/main" id="{2BA405B3-E766-5835-CBAC-9BA9CF7B36B8}"/>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B6A5A313-9725-0660-FB7C-ADC994307C1E}"/>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3" name="Arrow: Right 22">
            <a:extLst>
              <a:ext uri="{FF2B5EF4-FFF2-40B4-BE49-F238E27FC236}">
                <a16:creationId xmlns:a16="http://schemas.microsoft.com/office/drawing/2014/main" id="{3DCB3608-9BFF-BFB6-3979-FD00D78A17A7}"/>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733ED88C-CCB1-5F6D-771E-4F25A392C0E1}"/>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27" name="Arrow: Right 26">
            <a:extLst>
              <a:ext uri="{FF2B5EF4-FFF2-40B4-BE49-F238E27FC236}">
                <a16:creationId xmlns:a16="http://schemas.microsoft.com/office/drawing/2014/main" id="{048660FA-95A5-607B-A7D9-C70B02DA0B95}"/>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3C5CD401-FF41-35DF-9167-E865509D3D61}"/>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1" name="Arrow: Right 30">
            <a:extLst>
              <a:ext uri="{FF2B5EF4-FFF2-40B4-BE49-F238E27FC236}">
                <a16:creationId xmlns:a16="http://schemas.microsoft.com/office/drawing/2014/main" id="{D54B7681-9A33-2847-A811-3D7035DD5CEE}"/>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9615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D41-5C10-73BC-C146-947B069BA0E2}"/>
              </a:ext>
            </a:extLst>
          </p:cNvPr>
          <p:cNvSpPr>
            <a:spLocks noGrp="1"/>
          </p:cNvSpPr>
          <p:nvPr>
            <p:ph type="title"/>
          </p:nvPr>
        </p:nvSpPr>
        <p:spPr>
          <a:xfrm>
            <a:off x="901700" y="873125"/>
            <a:ext cx="10515600" cy="1325563"/>
          </a:xfrm>
        </p:spPr>
        <p:txBody>
          <a:bodyPr/>
          <a:lstStyle/>
          <a:p>
            <a:r>
              <a:rPr lang="en-US">
                <a:ea typeface="+mj-lt"/>
                <a:cs typeface="+mj-lt"/>
              </a:rPr>
              <a:t>Output, Comparison, and Experiments</a:t>
            </a:r>
          </a:p>
          <a:p>
            <a:endParaRPr lang="en-US">
              <a:cs typeface="Calibri Light"/>
            </a:endParaRPr>
          </a:p>
        </p:txBody>
      </p:sp>
      <p:sp>
        <p:nvSpPr>
          <p:cNvPr id="4" name="Slide Number Placeholder 3">
            <a:extLst>
              <a:ext uri="{FF2B5EF4-FFF2-40B4-BE49-F238E27FC236}">
                <a16:creationId xmlns:a16="http://schemas.microsoft.com/office/drawing/2014/main" id="{AE29BA7F-5A91-B1B0-9E8F-6EED5E48C2BC}"/>
              </a:ext>
            </a:extLst>
          </p:cNvPr>
          <p:cNvSpPr>
            <a:spLocks noGrp="1"/>
          </p:cNvSpPr>
          <p:nvPr>
            <p:ph type="sldNum" sz="quarter" idx="12"/>
          </p:nvPr>
        </p:nvSpPr>
        <p:spPr>
          <a:xfrm>
            <a:off x="230948" y="6262552"/>
            <a:ext cx="2743200" cy="365125"/>
          </a:xfrm>
        </p:spPr>
        <p:txBody>
          <a:bodyPr lIns="91440" tIns="45720" rIns="91440" bIns="45720" anchor="t"/>
          <a:lstStyle/>
          <a:p>
            <a:fld id="{2DEBF6B5-A8B6-5742-91AE-8DC29EBB8E42}" type="slidenum">
              <a:rPr lang="en-US" dirty="0" smtClean="0"/>
              <a:pPr/>
              <a:t>17</a:t>
            </a:fld>
            <a:r>
              <a:rPr lang="en-US"/>
              <a:t> out of 21</a:t>
            </a:r>
          </a:p>
        </p:txBody>
      </p:sp>
      <p:pic>
        <p:nvPicPr>
          <p:cNvPr id="6" name="Picture 6" descr="A picture containing text, crossword puzzle&#10;&#10;Description automatically generated">
            <a:extLst>
              <a:ext uri="{FF2B5EF4-FFF2-40B4-BE49-F238E27FC236}">
                <a16:creationId xmlns:a16="http://schemas.microsoft.com/office/drawing/2014/main" id="{804443CE-36AD-EAE0-1BBF-4C4ADB6F3A0C}"/>
              </a:ext>
            </a:extLst>
          </p:cNvPr>
          <p:cNvPicPr>
            <a:picLocks noChangeAspect="1"/>
          </p:cNvPicPr>
          <p:nvPr/>
        </p:nvPicPr>
        <p:blipFill>
          <a:blip r:embed="rId2"/>
          <a:stretch>
            <a:fillRect/>
          </a:stretch>
        </p:blipFill>
        <p:spPr>
          <a:xfrm>
            <a:off x="2660062" y="2718106"/>
            <a:ext cx="2225793" cy="2202602"/>
          </a:xfrm>
          <a:prstGeom prst="rect">
            <a:avLst/>
          </a:prstGeom>
        </p:spPr>
      </p:pic>
      <p:pic>
        <p:nvPicPr>
          <p:cNvPr id="8" name="Picture 9" descr="A picture containing text, crossword puzzle, vector graphics, tiled&#10;&#10;Description automatically generated">
            <a:extLst>
              <a:ext uri="{FF2B5EF4-FFF2-40B4-BE49-F238E27FC236}">
                <a16:creationId xmlns:a16="http://schemas.microsoft.com/office/drawing/2014/main" id="{5C170000-50FE-DC12-4F4A-AA5443074AD8}"/>
              </a:ext>
            </a:extLst>
          </p:cNvPr>
          <p:cNvPicPr>
            <a:picLocks noChangeAspect="1"/>
          </p:cNvPicPr>
          <p:nvPr/>
        </p:nvPicPr>
        <p:blipFill>
          <a:blip r:embed="rId3"/>
          <a:stretch>
            <a:fillRect/>
          </a:stretch>
        </p:blipFill>
        <p:spPr>
          <a:xfrm>
            <a:off x="396005" y="2709920"/>
            <a:ext cx="2181907" cy="2197042"/>
          </a:xfrm>
          <a:prstGeom prst="rect">
            <a:avLst/>
          </a:prstGeom>
        </p:spPr>
      </p:pic>
      <p:pic>
        <p:nvPicPr>
          <p:cNvPr id="10" name="Picture 10" descr="A picture containing shape&#10;&#10;Description automatically generated">
            <a:extLst>
              <a:ext uri="{FF2B5EF4-FFF2-40B4-BE49-F238E27FC236}">
                <a16:creationId xmlns:a16="http://schemas.microsoft.com/office/drawing/2014/main" id="{134B3B3F-3D6B-395C-3418-4FCC1E9700CA}"/>
              </a:ext>
            </a:extLst>
          </p:cNvPr>
          <p:cNvPicPr>
            <a:picLocks noChangeAspect="1"/>
          </p:cNvPicPr>
          <p:nvPr/>
        </p:nvPicPr>
        <p:blipFill>
          <a:blip r:embed="rId4"/>
          <a:stretch>
            <a:fillRect/>
          </a:stretch>
        </p:blipFill>
        <p:spPr>
          <a:xfrm>
            <a:off x="4964878" y="2713523"/>
            <a:ext cx="2225794" cy="2192952"/>
          </a:xfrm>
          <a:prstGeom prst="rect">
            <a:avLst/>
          </a:prstGeom>
        </p:spPr>
      </p:pic>
      <p:pic>
        <p:nvPicPr>
          <p:cNvPr id="12" name="Picture 11" descr="Chart, bar chart, histogram&#10;&#10;Description automatically generated">
            <a:extLst>
              <a:ext uri="{FF2B5EF4-FFF2-40B4-BE49-F238E27FC236}">
                <a16:creationId xmlns:a16="http://schemas.microsoft.com/office/drawing/2014/main" id="{4EF39CB1-ACD7-2BC1-CEA2-653DBF53FC39}"/>
              </a:ext>
            </a:extLst>
          </p:cNvPr>
          <p:cNvPicPr>
            <a:picLocks noChangeAspect="1"/>
          </p:cNvPicPr>
          <p:nvPr/>
        </p:nvPicPr>
        <p:blipFill>
          <a:blip r:embed="rId5"/>
          <a:stretch>
            <a:fillRect/>
          </a:stretch>
        </p:blipFill>
        <p:spPr>
          <a:xfrm>
            <a:off x="7297914" y="2708892"/>
            <a:ext cx="2225793" cy="2202215"/>
          </a:xfrm>
          <a:prstGeom prst="rect">
            <a:avLst/>
          </a:prstGeom>
        </p:spPr>
      </p:pic>
      <p:pic>
        <p:nvPicPr>
          <p:cNvPr id="14" name="Picture 12" descr="Chart, bar chart&#10;&#10;Description automatically generated">
            <a:extLst>
              <a:ext uri="{FF2B5EF4-FFF2-40B4-BE49-F238E27FC236}">
                <a16:creationId xmlns:a16="http://schemas.microsoft.com/office/drawing/2014/main" id="{E7992825-9BCD-AA93-9577-69A7A2FA3078}"/>
              </a:ext>
            </a:extLst>
          </p:cNvPr>
          <p:cNvPicPr>
            <a:picLocks noChangeAspect="1"/>
          </p:cNvPicPr>
          <p:nvPr/>
        </p:nvPicPr>
        <p:blipFill>
          <a:blip r:embed="rId6"/>
          <a:stretch>
            <a:fillRect/>
          </a:stretch>
        </p:blipFill>
        <p:spPr>
          <a:xfrm>
            <a:off x="9602729" y="2715918"/>
            <a:ext cx="2225793" cy="2206978"/>
          </a:xfrm>
          <a:prstGeom prst="rect">
            <a:avLst/>
          </a:prstGeom>
        </p:spPr>
      </p:pic>
      <p:sp>
        <p:nvSpPr>
          <p:cNvPr id="16" name="TextBox 15">
            <a:extLst>
              <a:ext uri="{FF2B5EF4-FFF2-40B4-BE49-F238E27FC236}">
                <a16:creationId xmlns:a16="http://schemas.microsoft.com/office/drawing/2014/main" id="{E11F77E5-7C3F-BE0F-BE95-3EEFB1EF82AD}"/>
              </a:ext>
            </a:extLst>
          </p:cNvPr>
          <p:cNvSpPr txBox="1"/>
          <p:nvPr/>
        </p:nvSpPr>
        <p:spPr>
          <a:xfrm>
            <a:off x="904581" y="1689806"/>
            <a:ext cx="102352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From Left to Right: Input, DFS, BFS, A*, and Greedy Best-First Search:</a:t>
            </a:r>
          </a:p>
        </p:txBody>
      </p:sp>
      <p:sp>
        <p:nvSpPr>
          <p:cNvPr id="5" name="Rectangle 4">
            <a:extLst>
              <a:ext uri="{FF2B5EF4-FFF2-40B4-BE49-F238E27FC236}">
                <a16:creationId xmlns:a16="http://schemas.microsoft.com/office/drawing/2014/main" id="{06E1D629-B0FD-F169-56E4-8894D7F486C0}"/>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9" name="Rectangle 8">
            <a:extLst>
              <a:ext uri="{FF2B5EF4-FFF2-40B4-BE49-F238E27FC236}">
                <a16:creationId xmlns:a16="http://schemas.microsoft.com/office/drawing/2014/main" id="{7806235E-7850-720F-8C54-818145011F45}"/>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3" name="Rectangle 12">
            <a:extLst>
              <a:ext uri="{FF2B5EF4-FFF2-40B4-BE49-F238E27FC236}">
                <a16:creationId xmlns:a16="http://schemas.microsoft.com/office/drawing/2014/main" id="{DB719BBB-BB63-380E-1EEF-C1021AD20EE7}"/>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17" name="Rectangle 16">
            <a:extLst>
              <a:ext uri="{FF2B5EF4-FFF2-40B4-BE49-F238E27FC236}">
                <a16:creationId xmlns:a16="http://schemas.microsoft.com/office/drawing/2014/main" id="{CCED8862-A5CD-AA5D-EFC5-8137E5F52E6F}"/>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p>
        </p:txBody>
      </p:sp>
      <p:sp>
        <p:nvSpPr>
          <p:cNvPr id="19" name="Arrow: Right 18">
            <a:extLst>
              <a:ext uri="{FF2B5EF4-FFF2-40B4-BE49-F238E27FC236}">
                <a16:creationId xmlns:a16="http://schemas.microsoft.com/office/drawing/2014/main" id="{2345327D-0947-6EAD-4BC6-648937860D26}"/>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Right 20">
            <a:extLst>
              <a:ext uri="{FF2B5EF4-FFF2-40B4-BE49-F238E27FC236}">
                <a16:creationId xmlns:a16="http://schemas.microsoft.com/office/drawing/2014/main" id="{63899274-B675-CF5F-A6FE-6C2841B62CC9}"/>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row: Right 22">
            <a:extLst>
              <a:ext uri="{FF2B5EF4-FFF2-40B4-BE49-F238E27FC236}">
                <a16:creationId xmlns:a16="http://schemas.microsoft.com/office/drawing/2014/main" id="{A4FC4A60-5065-7E83-CE5A-7EBFB8554D30}"/>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7891697A-E3E0-6926-A059-63C00A987CB8}"/>
              </a:ext>
            </a:extLst>
          </p:cNvPr>
          <p:cNvSpPr/>
          <p:nvPr/>
        </p:nvSpPr>
        <p:spPr>
          <a:xfrm>
            <a:off x="7245760" y="302199"/>
            <a:ext cx="1040108"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7" name="Arrow: Right 26">
            <a:extLst>
              <a:ext uri="{FF2B5EF4-FFF2-40B4-BE49-F238E27FC236}">
                <a16:creationId xmlns:a16="http://schemas.microsoft.com/office/drawing/2014/main" id="{8AAC0EF2-2CBC-182E-4B33-75DA749B312D}"/>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38E5143D-B055-C909-2FB5-851BE237ECC2}"/>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31" name="Arrow: Right 30">
            <a:extLst>
              <a:ext uri="{FF2B5EF4-FFF2-40B4-BE49-F238E27FC236}">
                <a16:creationId xmlns:a16="http://schemas.microsoft.com/office/drawing/2014/main" id="{42B1DEF3-6A92-D232-58AD-0B7E00024843}"/>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478C089B-ABD1-28AF-0CA2-99171C7818C0}"/>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5" name="Arrow: Right 34">
            <a:extLst>
              <a:ext uri="{FF2B5EF4-FFF2-40B4-BE49-F238E27FC236}">
                <a16:creationId xmlns:a16="http://schemas.microsoft.com/office/drawing/2014/main" id="{412FFF21-FF09-AA7E-5FD1-A7F71BCC1D83}"/>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24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3748-F2CF-868F-A5E6-1C8571B56ED4}"/>
              </a:ext>
            </a:extLst>
          </p:cNvPr>
          <p:cNvSpPr>
            <a:spLocks noGrp="1"/>
          </p:cNvSpPr>
          <p:nvPr>
            <p:ph type="title"/>
          </p:nvPr>
        </p:nvSpPr>
        <p:spPr>
          <a:xfrm>
            <a:off x="838200" y="874594"/>
            <a:ext cx="10515600" cy="1325563"/>
          </a:xfrm>
        </p:spPr>
        <p:txBody>
          <a:bodyPr/>
          <a:lstStyle/>
          <a:p>
            <a:r>
              <a:rPr lang="en-US">
                <a:cs typeface="Calibri Light"/>
              </a:rPr>
              <a:t>What has been done?</a:t>
            </a:r>
            <a:endParaRPr lang="en-US"/>
          </a:p>
        </p:txBody>
      </p:sp>
      <p:graphicFrame>
        <p:nvGraphicFramePr>
          <p:cNvPr id="7" name="Content Placeholder 2">
            <a:extLst>
              <a:ext uri="{FF2B5EF4-FFF2-40B4-BE49-F238E27FC236}">
                <a16:creationId xmlns:a16="http://schemas.microsoft.com/office/drawing/2014/main" id="{FCA460BD-A7C7-9144-1859-1D10202FF8BA}"/>
              </a:ext>
            </a:extLst>
          </p:cNvPr>
          <p:cNvGraphicFramePr>
            <a:graphicFrameLocks noGrp="1"/>
          </p:cNvGraphicFramePr>
          <p:nvPr>
            <p:ph idx="1"/>
            <p:extLst>
              <p:ext uri="{D42A27DB-BD31-4B8C-83A1-F6EECF244321}">
                <p14:modId xmlns:p14="http://schemas.microsoft.com/office/powerpoint/2010/main" val="2615774962"/>
              </p:ext>
            </p:extLst>
          </p:nvPr>
        </p:nvGraphicFramePr>
        <p:xfrm>
          <a:off x="433682" y="1411700"/>
          <a:ext cx="11230562" cy="4765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0021D03-8FC8-498C-4903-BB2A290EF679}"/>
              </a:ext>
            </a:extLst>
          </p:cNvPr>
          <p:cNvSpPr>
            <a:spLocks noGrp="1"/>
          </p:cNvSpPr>
          <p:nvPr>
            <p:ph type="sldNum" sz="quarter" idx="12"/>
          </p:nvPr>
        </p:nvSpPr>
        <p:spPr>
          <a:xfrm>
            <a:off x="236537" y="6261100"/>
            <a:ext cx="2743200" cy="365125"/>
          </a:xfrm>
        </p:spPr>
        <p:txBody>
          <a:bodyPr lIns="91440" tIns="45720" rIns="91440" bIns="45720" anchor="t"/>
          <a:lstStyle/>
          <a:p>
            <a:fld id="{2DEBF6B5-A8B6-5742-91AE-8DC29EBB8E42}" type="slidenum">
              <a:rPr lang="en-US" dirty="0" smtClean="0"/>
              <a:pPr/>
              <a:t>18</a:t>
            </a:fld>
            <a:r>
              <a:rPr lang="en-US"/>
              <a:t> out of 21</a:t>
            </a:r>
          </a:p>
        </p:txBody>
      </p:sp>
      <p:sp>
        <p:nvSpPr>
          <p:cNvPr id="79" name="Rectangle 78">
            <a:extLst>
              <a:ext uri="{FF2B5EF4-FFF2-40B4-BE49-F238E27FC236}">
                <a16:creationId xmlns:a16="http://schemas.microsoft.com/office/drawing/2014/main" id="{D1015370-75B2-F666-FA8A-9BA368A7BE56}"/>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80" name="Rectangle 79">
            <a:extLst>
              <a:ext uri="{FF2B5EF4-FFF2-40B4-BE49-F238E27FC236}">
                <a16:creationId xmlns:a16="http://schemas.microsoft.com/office/drawing/2014/main" id="{CA69138D-9C25-49F3-30B6-3041B0ABACF3}"/>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81" name="Rectangle 80">
            <a:extLst>
              <a:ext uri="{FF2B5EF4-FFF2-40B4-BE49-F238E27FC236}">
                <a16:creationId xmlns:a16="http://schemas.microsoft.com/office/drawing/2014/main" id="{DD5A9444-6659-2612-F07D-AD2E7CABE908}"/>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82" name="Rectangle 81">
            <a:extLst>
              <a:ext uri="{FF2B5EF4-FFF2-40B4-BE49-F238E27FC236}">
                <a16:creationId xmlns:a16="http://schemas.microsoft.com/office/drawing/2014/main" id="{A264D3FD-C5E5-CAD6-A0BF-70350B6EBCC0}"/>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p>
        </p:txBody>
      </p:sp>
      <p:sp>
        <p:nvSpPr>
          <p:cNvPr id="83" name="Arrow: Right 82">
            <a:extLst>
              <a:ext uri="{FF2B5EF4-FFF2-40B4-BE49-F238E27FC236}">
                <a16:creationId xmlns:a16="http://schemas.microsoft.com/office/drawing/2014/main" id="{10FC702C-BB82-48D3-F05D-29715A5ABC78}"/>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Arrow: Right 83">
            <a:extLst>
              <a:ext uri="{FF2B5EF4-FFF2-40B4-BE49-F238E27FC236}">
                <a16:creationId xmlns:a16="http://schemas.microsoft.com/office/drawing/2014/main" id="{A352495C-1978-E640-70E8-D9247818A98A}"/>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Arrow: Right 84">
            <a:extLst>
              <a:ext uri="{FF2B5EF4-FFF2-40B4-BE49-F238E27FC236}">
                <a16:creationId xmlns:a16="http://schemas.microsoft.com/office/drawing/2014/main" id="{E6F323FC-7E1B-11A9-01BD-71B3BEC8ADAB}"/>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Rectangle 85">
            <a:extLst>
              <a:ext uri="{FF2B5EF4-FFF2-40B4-BE49-F238E27FC236}">
                <a16:creationId xmlns:a16="http://schemas.microsoft.com/office/drawing/2014/main" id="{A6A8C09D-0D9C-CB6A-06E2-75BB6B513D83}"/>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p>
        </p:txBody>
      </p:sp>
      <p:sp>
        <p:nvSpPr>
          <p:cNvPr id="87" name="Arrow: Right 86">
            <a:extLst>
              <a:ext uri="{FF2B5EF4-FFF2-40B4-BE49-F238E27FC236}">
                <a16:creationId xmlns:a16="http://schemas.microsoft.com/office/drawing/2014/main" id="{6CF93291-DA3A-0339-A04E-A7EC0190BE8F}"/>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Rectangle 87">
            <a:extLst>
              <a:ext uri="{FF2B5EF4-FFF2-40B4-BE49-F238E27FC236}">
                <a16:creationId xmlns:a16="http://schemas.microsoft.com/office/drawing/2014/main" id="{3E235E3E-CC70-9224-16E9-30F765C9A9B5}"/>
              </a:ext>
            </a:extLst>
          </p:cNvPr>
          <p:cNvSpPr/>
          <p:nvPr/>
        </p:nvSpPr>
        <p:spPr>
          <a:xfrm>
            <a:off x="9061391" y="302199"/>
            <a:ext cx="861368"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89" name="Arrow: Right 88">
            <a:extLst>
              <a:ext uri="{FF2B5EF4-FFF2-40B4-BE49-F238E27FC236}">
                <a16:creationId xmlns:a16="http://schemas.microsoft.com/office/drawing/2014/main" id="{6A3267A8-C688-34D9-5578-D048D9BB82B6}"/>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0" name="Rectangle 89">
            <a:extLst>
              <a:ext uri="{FF2B5EF4-FFF2-40B4-BE49-F238E27FC236}">
                <a16:creationId xmlns:a16="http://schemas.microsoft.com/office/drawing/2014/main" id="{0C24E96F-EFA1-30CE-71F9-2B74BB469406}"/>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91" name="Arrow: Right 90">
            <a:extLst>
              <a:ext uri="{FF2B5EF4-FFF2-40B4-BE49-F238E27FC236}">
                <a16:creationId xmlns:a16="http://schemas.microsoft.com/office/drawing/2014/main" id="{F91C9D8F-9B1E-A470-1A9C-650C49D9DD3F}"/>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1129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CC0E-C5BD-C086-5F95-C5BD8C84DD95}"/>
              </a:ext>
            </a:extLst>
          </p:cNvPr>
          <p:cNvSpPr>
            <a:spLocks noGrp="1"/>
          </p:cNvSpPr>
          <p:nvPr>
            <p:ph type="title"/>
          </p:nvPr>
        </p:nvSpPr>
        <p:spPr>
          <a:xfrm>
            <a:off x="838200" y="745831"/>
            <a:ext cx="10515600" cy="1325563"/>
          </a:xfrm>
        </p:spPr>
        <p:txBody>
          <a:bodyPr/>
          <a:lstStyle/>
          <a:p>
            <a:r>
              <a:rPr lang="en-US">
                <a:cs typeface="Calibri Light"/>
              </a:rPr>
              <a:t>What is to be done?</a:t>
            </a:r>
            <a:endParaRPr lang="en-US"/>
          </a:p>
        </p:txBody>
      </p:sp>
      <p:graphicFrame>
        <p:nvGraphicFramePr>
          <p:cNvPr id="11" name="Content Placeholder 2">
            <a:extLst>
              <a:ext uri="{FF2B5EF4-FFF2-40B4-BE49-F238E27FC236}">
                <a16:creationId xmlns:a16="http://schemas.microsoft.com/office/drawing/2014/main" id="{5E7BF433-5012-4EE1-C966-E91907E1707D}"/>
              </a:ext>
            </a:extLst>
          </p:cNvPr>
          <p:cNvGraphicFramePr>
            <a:graphicFrameLocks noGrp="1"/>
          </p:cNvGraphicFramePr>
          <p:nvPr>
            <p:ph idx="1"/>
            <p:extLst>
              <p:ext uri="{D42A27DB-BD31-4B8C-83A1-F6EECF244321}">
                <p14:modId xmlns:p14="http://schemas.microsoft.com/office/powerpoint/2010/main" val="3499429155"/>
              </p:ext>
            </p:extLst>
          </p:nvPr>
        </p:nvGraphicFramePr>
        <p:xfrm>
          <a:off x="838200" y="2079625"/>
          <a:ext cx="10101675" cy="409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95394DB-CA90-2575-2A3C-A9F932B3E2BB}"/>
              </a:ext>
            </a:extLst>
          </p:cNvPr>
          <p:cNvSpPr>
            <a:spLocks noGrp="1"/>
          </p:cNvSpPr>
          <p:nvPr>
            <p:ph type="sldNum" sz="quarter" idx="12"/>
          </p:nvPr>
        </p:nvSpPr>
        <p:spPr>
          <a:xfrm>
            <a:off x="236537" y="6261100"/>
            <a:ext cx="2743200" cy="365125"/>
          </a:xfrm>
        </p:spPr>
        <p:txBody>
          <a:bodyPr lIns="91440" tIns="45720" rIns="91440" bIns="45720" anchor="t"/>
          <a:lstStyle/>
          <a:p>
            <a:fld id="{2DEBF6B5-A8B6-5742-91AE-8DC29EBB8E42}" type="slidenum">
              <a:rPr lang="en-US" dirty="0" smtClean="0"/>
              <a:pPr/>
              <a:t>19</a:t>
            </a:fld>
            <a:r>
              <a:rPr lang="en-US"/>
              <a:t> out of 21</a:t>
            </a:r>
          </a:p>
        </p:txBody>
      </p:sp>
      <p:sp>
        <p:nvSpPr>
          <p:cNvPr id="63" name="Rectangle 62">
            <a:extLst>
              <a:ext uri="{FF2B5EF4-FFF2-40B4-BE49-F238E27FC236}">
                <a16:creationId xmlns:a16="http://schemas.microsoft.com/office/drawing/2014/main" id="{EE2DF2F6-D7A1-DBB1-B904-6701146B22C6}"/>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64" name="Rectangle 63">
            <a:extLst>
              <a:ext uri="{FF2B5EF4-FFF2-40B4-BE49-F238E27FC236}">
                <a16:creationId xmlns:a16="http://schemas.microsoft.com/office/drawing/2014/main" id="{E59C032A-3C13-0691-E37E-A5038B5C30FF}"/>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65" name="Rectangle 64">
            <a:extLst>
              <a:ext uri="{FF2B5EF4-FFF2-40B4-BE49-F238E27FC236}">
                <a16:creationId xmlns:a16="http://schemas.microsoft.com/office/drawing/2014/main" id="{8A8E4D4D-6CCA-1635-C393-1CF4A6426242}"/>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p>
        </p:txBody>
      </p:sp>
      <p:sp>
        <p:nvSpPr>
          <p:cNvPr id="66" name="Rectangle 65">
            <a:extLst>
              <a:ext uri="{FF2B5EF4-FFF2-40B4-BE49-F238E27FC236}">
                <a16:creationId xmlns:a16="http://schemas.microsoft.com/office/drawing/2014/main" id="{24A9C210-E47B-0FDE-A76A-E05CB3CC4582}"/>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p>
        </p:txBody>
      </p:sp>
      <p:sp>
        <p:nvSpPr>
          <p:cNvPr id="67" name="Arrow: Right 66">
            <a:extLst>
              <a:ext uri="{FF2B5EF4-FFF2-40B4-BE49-F238E27FC236}">
                <a16:creationId xmlns:a16="http://schemas.microsoft.com/office/drawing/2014/main" id="{3D25A01C-EDDF-D8CC-5AC0-1B0BAA7C05E1}"/>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Arrow: Right 67">
            <a:extLst>
              <a:ext uri="{FF2B5EF4-FFF2-40B4-BE49-F238E27FC236}">
                <a16:creationId xmlns:a16="http://schemas.microsoft.com/office/drawing/2014/main" id="{27EA25FC-4735-ED5F-8D37-03A010788FCE}"/>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Arrow: Right 68">
            <a:extLst>
              <a:ext uri="{FF2B5EF4-FFF2-40B4-BE49-F238E27FC236}">
                <a16:creationId xmlns:a16="http://schemas.microsoft.com/office/drawing/2014/main" id="{46021B89-BCFB-CFFA-2605-E68881D73DD0}"/>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450E422C-3D98-2077-8128-C75C67A89AF6}"/>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p>
        </p:txBody>
      </p:sp>
      <p:sp>
        <p:nvSpPr>
          <p:cNvPr id="71" name="Arrow: Right 70">
            <a:extLst>
              <a:ext uri="{FF2B5EF4-FFF2-40B4-BE49-F238E27FC236}">
                <a16:creationId xmlns:a16="http://schemas.microsoft.com/office/drawing/2014/main" id="{A8F173BB-9A0D-E0DF-10FD-1113D986B392}"/>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Rectangle 71">
            <a:extLst>
              <a:ext uri="{FF2B5EF4-FFF2-40B4-BE49-F238E27FC236}">
                <a16:creationId xmlns:a16="http://schemas.microsoft.com/office/drawing/2014/main" id="{CDD66025-A49A-59F9-A2F1-B85CC2D0286C}"/>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73" name="Arrow: Right 72">
            <a:extLst>
              <a:ext uri="{FF2B5EF4-FFF2-40B4-BE49-F238E27FC236}">
                <a16:creationId xmlns:a16="http://schemas.microsoft.com/office/drawing/2014/main" id="{5A5B4A7B-5C44-513B-A69C-8B1C2992F7E0}"/>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73">
            <a:extLst>
              <a:ext uri="{FF2B5EF4-FFF2-40B4-BE49-F238E27FC236}">
                <a16:creationId xmlns:a16="http://schemas.microsoft.com/office/drawing/2014/main" id="{84FF1AAB-5250-57F6-EF5A-3E09053F136E}"/>
              </a:ext>
            </a:extLst>
          </p:cNvPr>
          <p:cNvSpPr/>
          <p:nvPr/>
        </p:nvSpPr>
        <p:spPr>
          <a:xfrm>
            <a:off x="10660650" y="302199"/>
            <a:ext cx="1143589"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75" name="Arrow: Right 74">
            <a:extLst>
              <a:ext uri="{FF2B5EF4-FFF2-40B4-BE49-F238E27FC236}">
                <a16:creationId xmlns:a16="http://schemas.microsoft.com/office/drawing/2014/main" id="{AB8A926C-019C-C232-C6EA-FD3DF37DC024}"/>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391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B22A-C817-F2BE-8926-A02F0651E8A0}"/>
              </a:ext>
            </a:extLst>
          </p:cNvPr>
          <p:cNvSpPr>
            <a:spLocks noGrp="1"/>
          </p:cNvSpPr>
          <p:nvPr>
            <p:ph type="title"/>
          </p:nvPr>
        </p:nvSpPr>
        <p:spPr/>
        <p:txBody>
          <a:bodyPr/>
          <a:lstStyle/>
          <a:p>
            <a:r>
              <a:rPr lang="en-US">
                <a:cs typeface="Calibri Light"/>
              </a:rPr>
              <a:t>Agenda</a:t>
            </a:r>
            <a:endParaRPr lang="en-US"/>
          </a:p>
        </p:txBody>
      </p:sp>
      <p:sp>
        <p:nvSpPr>
          <p:cNvPr id="3" name="Content Placeholder 2">
            <a:extLst>
              <a:ext uri="{FF2B5EF4-FFF2-40B4-BE49-F238E27FC236}">
                <a16:creationId xmlns:a16="http://schemas.microsoft.com/office/drawing/2014/main" id="{5B79F31A-58E7-D26A-3478-1F2F3CBFD977}"/>
              </a:ext>
            </a:extLst>
          </p:cNvPr>
          <p:cNvSpPr>
            <a:spLocks noGrp="1"/>
          </p:cNvSpPr>
          <p:nvPr>
            <p:ph idx="1"/>
          </p:nvPr>
        </p:nvSpPr>
        <p:spPr/>
        <p:txBody>
          <a:bodyPr vert="horz" lIns="91440" tIns="45720" rIns="91440" bIns="45720" rtlCol="0" anchor="t">
            <a:normAutofit/>
          </a:bodyPr>
          <a:lstStyle/>
          <a:p>
            <a:r>
              <a:rPr lang="en-US">
                <a:cs typeface="Calibri"/>
              </a:rPr>
              <a:t>Introduction</a:t>
            </a:r>
          </a:p>
          <a:p>
            <a:r>
              <a:rPr lang="en-US">
                <a:cs typeface="Calibri"/>
              </a:rPr>
              <a:t>The two first algorithms</a:t>
            </a:r>
          </a:p>
          <a:p>
            <a:r>
              <a:rPr lang="en-US">
                <a:cs typeface="Calibri"/>
              </a:rPr>
              <a:t>Heuristics</a:t>
            </a:r>
          </a:p>
          <a:p>
            <a:r>
              <a:rPr lang="en-US">
                <a:cs typeface="Calibri"/>
              </a:rPr>
              <a:t>The two last algorithms</a:t>
            </a:r>
          </a:p>
          <a:p>
            <a:r>
              <a:rPr lang="en-US">
                <a:cs typeface="Calibri"/>
              </a:rPr>
              <a:t>Expected outputs and comparison</a:t>
            </a:r>
          </a:p>
          <a:p>
            <a:r>
              <a:rPr lang="en-US">
                <a:cs typeface="Calibri"/>
              </a:rPr>
              <a:t>What has been done</a:t>
            </a:r>
          </a:p>
          <a:p>
            <a:r>
              <a:rPr lang="en-US">
                <a:cs typeface="Calibri"/>
              </a:rPr>
              <a:t>What is to be done</a:t>
            </a:r>
          </a:p>
        </p:txBody>
      </p:sp>
      <p:sp>
        <p:nvSpPr>
          <p:cNvPr id="4" name="Slide Number Placeholder 3">
            <a:extLst>
              <a:ext uri="{FF2B5EF4-FFF2-40B4-BE49-F238E27FC236}">
                <a16:creationId xmlns:a16="http://schemas.microsoft.com/office/drawing/2014/main" id="{676CD0FC-0599-0E41-0292-A5E129AB19DA}"/>
              </a:ext>
            </a:extLst>
          </p:cNvPr>
          <p:cNvSpPr>
            <a:spLocks noGrp="1"/>
          </p:cNvSpPr>
          <p:nvPr>
            <p:ph type="sldNum" sz="quarter" idx="12"/>
          </p:nvPr>
        </p:nvSpPr>
        <p:spPr>
          <a:xfrm>
            <a:off x="238246" y="6269540"/>
            <a:ext cx="2743200" cy="365125"/>
          </a:xfrm>
        </p:spPr>
        <p:txBody>
          <a:bodyPr lIns="91440" tIns="45720" rIns="91440" bIns="45720" anchor="t"/>
          <a:lstStyle/>
          <a:p>
            <a:fld id="{2DEBF6B5-A8B6-5742-91AE-8DC29EBB8E42}" type="slidenum">
              <a:rPr lang="en-US" dirty="0" smtClean="0"/>
              <a:pPr/>
              <a:t>2</a:t>
            </a:fld>
            <a:r>
              <a:rPr lang="en-US"/>
              <a:t> out of 21</a:t>
            </a:r>
          </a:p>
        </p:txBody>
      </p:sp>
    </p:spTree>
    <p:extLst>
      <p:ext uri="{BB962C8B-B14F-4D97-AF65-F5344CB8AC3E}">
        <p14:creationId xmlns:p14="http://schemas.microsoft.com/office/powerpoint/2010/main" val="374391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C2C-3574-F2D1-7581-252A1C53BA86}"/>
              </a:ext>
            </a:extLst>
          </p:cNvPr>
          <p:cNvSpPr>
            <a:spLocks noGrp="1"/>
          </p:cNvSpPr>
          <p:nvPr>
            <p:ph type="title"/>
          </p:nvPr>
        </p:nvSpPr>
        <p:spPr/>
        <p:txBody>
          <a:bodyPr/>
          <a:lstStyle/>
          <a:p>
            <a:r>
              <a:rPr lang="en-US">
                <a:cs typeface="Calibri Light"/>
              </a:rPr>
              <a:t>Bibliography</a:t>
            </a:r>
            <a:endParaRPr lang="en-US"/>
          </a:p>
        </p:txBody>
      </p:sp>
      <p:sp>
        <p:nvSpPr>
          <p:cNvPr id="3" name="Content Placeholder 2">
            <a:extLst>
              <a:ext uri="{FF2B5EF4-FFF2-40B4-BE49-F238E27FC236}">
                <a16:creationId xmlns:a16="http://schemas.microsoft.com/office/drawing/2014/main" id="{23668D6B-E46A-D830-DFE0-F4069C1CE1AA}"/>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ea typeface="+mn-lt"/>
                <a:cs typeface="+mn-lt"/>
              </a:rPr>
              <a:t>Nilsson, Nils J., 1933-2019. The Quest for Artificial Intelligence : a History of Ideas and Achievements. Cambridge ; New York :Cambridge University Press, 2010.</a:t>
            </a:r>
            <a:endParaRPr lang="en-US"/>
          </a:p>
          <a:p>
            <a:pPr marL="514350" indent="-514350">
              <a:buAutoNum type="arabicPeriod"/>
            </a:pPr>
            <a:r>
              <a:rPr lang="en-US" dirty="0">
                <a:ea typeface="+mn-lt"/>
                <a:cs typeface="+mn-lt"/>
              </a:rPr>
              <a:t>Russell Stuart J and Peter Norvig. </a:t>
            </a:r>
            <a:r>
              <a:rPr lang="en-US" i="1" dirty="0">
                <a:ea typeface="+mn-lt"/>
                <a:cs typeface="+mn-lt"/>
              </a:rPr>
              <a:t>Artificial Intelligence : A Modern Approach</a:t>
            </a:r>
            <a:r>
              <a:rPr lang="en-US" dirty="0">
                <a:ea typeface="+mn-lt"/>
                <a:cs typeface="+mn-lt"/>
              </a:rPr>
              <a:t>. 4th ed. Pearson 2020.</a:t>
            </a:r>
          </a:p>
          <a:p>
            <a:pPr marL="514350" indent="-514350">
              <a:buAutoNum type="arabicPeriod"/>
            </a:pPr>
            <a:r>
              <a:rPr lang="en-US" dirty="0">
                <a:ea typeface="+mn-lt"/>
                <a:cs typeface="+mn-lt"/>
              </a:rPr>
              <a:t>P. E. Hart, N. J. Nilsson and B. Raphael, "A Formal Basis for the Heuristic Determination of Minimum Cost Paths," in IEEE Transactions on Systems Science and Cybernetics, vol. 4, no. 2, pp. 100-107, July 1968, </a:t>
            </a:r>
            <a:r>
              <a:rPr lang="en-US" dirty="0" err="1">
                <a:ea typeface="+mn-lt"/>
                <a:cs typeface="+mn-lt"/>
              </a:rPr>
              <a:t>doi</a:t>
            </a:r>
            <a:r>
              <a:rPr lang="en-US" dirty="0">
                <a:ea typeface="+mn-lt"/>
                <a:cs typeface="+mn-lt"/>
              </a:rPr>
              <a:t>: 10.1109/TSSC.1968.300136.</a:t>
            </a:r>
            <a:endParaRPr lang="en-US" dirty="0">
              <a:cs typeface="Calibri"/>
            </a:endParaRPr>
          </a:p>
        </p:txBody>
      </p:sp>
      <p:sp>
        <p:nvSpPr>
          <p:cNvPr id="4" name="Slide Number Placeholder 3">
            <a:extLst>
              <a:ext uri="{FF2B5EF4-FFF2-40B4-BE49-F238E27FC236}">
                <a16:creationId xmlns:a16="http://schemas.microsoft.com/office/drawing/2014/main" id="{30A075D6-0874-6AEB-BF54-AD53C00E17DE}"/>
              </a:ext>
            </a:extLst>
          </p:cNvPr>
          <p:cNvSpPr>
            <a:spLocks noGrp="1"/>
          </p:cNvSpPr>
          <p:nvPr>
            <p:ph type="sldNum" sz="quarter" idx="12"/>
          </p:nvPr>
        </p:nvSpPr>
        <p:spPr>
          <a:xfrm>
            <a:off x="228600" y="6269037"/>
            <a:ext cx="2743200" cy="365125"/>
          </a:xfrm>
        </p:spPr>
        <p:txBody>
          <a:bodyPr lIns="91440" tIns="45720" rIns="91440" bIns="45720" anchor="t"/>
          <a:lstStyle/>
          <a:p>
            <a:fld id="{2DEBF6B5-A8B6-5742-91AE-8DC29EBB8E42}" type="slidenum">
              <a:rPr lang="en-US" dirty="0" smtClean="0"/>
              <a:pPr/>
              <a:t>20</a:t>
            </a:fld>
            <a:r>
              <a:rPr lang="en-US"/>
              <a:t> out of 21</a:t>
            </a:r>
          </a:p>
        </p:txBody>
      </p:sp>
    </p:spTree>
    <p:extLst>
      <p:ext uri="{BB962C8B-B14F-4D97-AF65-F5344CB8AC3E}">
        <p14:creationId xmlns:p14="http://schemas.microsoft.com/office/powerpoint/2010/main" val="24197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FFC9-6845-7142-3161-840695079C96}"/>
              </a:ext>
            </a:extLst>
          </p:cNvPr>
          <p:cNvSpPr>
            <a:spLocks noGrp="1"/>
          </p:cNvSpPr>
          <p:nvPr>
            <p:ph type="title"/>
          </p:nvPr>
        </p:nvSpPr>
        <p:spPr/>
        <p:txBody>
          <a:bodyPr/>
          <a:lstStyle/>
          <a:p>
            <a:r>
              <a:rPr lang="en-US">
                <a:cs typeface="Calibri Light"/>
              </a:rPr>
              <a:t>Any Questions?</a:t>
            </a:r>
            <a:endParaRPr lang="en-US"/>
          </a:p>
        </p:txBody>
      </p:sp>
      <p:sp>
        <p:nvSpPr>
          <p:cNvPr id="3" name="Content Placeholder 2">
            <a:extLst>
              <a:ext uri="{FF2B5EF4-FFF2-40B4-BE49-F238E27FC236}">
                <a16:creationId xmlns:a16="http://schemas.microsoft.com/office/drawing/2014/main" id="{7B92A1C5-FFE5-3602-A3D0-67702F50C1FA}"/>
              </a:ext>
            </a:extLst>
          </p:cNvPr>
          <p:cNvSpPr>
            <a:spLocks noGrp="1"/>
          </p:cNvSpPr>
          <p:nvPr>
            <p:ph idx="1"/>
          </p:nvPr>
        </p:nvSpPr>
        <p:spPr/>
        <p:txBody>
          <a:bodyPr vert="horz" lIns="91440" tIns="45720" rIns="91440" bIns="45720" rtlCol="0" anchor="t">
            <a:normAutofit/>
          </a:bodyPr>
          <a:lstStyle/>
          <a:p>
            <a:r>
              <a:rPr lang="en-US" dirty="0">
                <a:ea typeface="+mn-lt"/>
                <a:cs typeface="+mn-lt"/>
              </a:rPr>
              <a:t>Thank you for your time and consideration!</a:t>
            </a:r>
          </a:p>
          <a:p>
            <a:r>
              <a:rPr lang="en-US" dirty="0">
                <a:ea typeface="+mn-lt"/>
                <a:cs typeface="+mn-lt"/>
              </a:rPr>
              <a:t>Feel free to ask us your questions.</a:t>
            </a:r>
            <a:endParaRPr lang="en-US" dirty="0"/>
          </a:p>
        </p:txBody>
      </p:sp>
      <p:sp>
        <p:nvSpPr>
          <p:cNvPr id="4" name="Slide Number Placeholder 3">
            <a:extLst>
              <a:ext uri="{FF2B5EF4-FFF2-40B4-BE49-F238E27FC236}">
                <a16:creationId xmlns:a16="http://schemas.microsoft.com/office/drawing/2014/main" id="{0F859A5A-D7FB-7A53-4A6A-C2B902187023}"/>
              </a:ext>
            </a:extLst>
          </p:cNvPr>
          <p:cNvSpPr>
            <a:spLocks noGrp="1"/>
          </p:cNvSpPr>
          <p:nvPr>
            <p:ph type="sldNum" sz="quarter" idx="12"/>
          </p:nvPr>
        </p:nvSpPr>
        <p:spPr>
          <a:xfrm>
            <a:off x="228600" y="6269038"/>
            <a:ext cx="2743200" cy="365125"/>
          </a:xfrm>
        </p:spPr>
        <p:txBody>
          <a:bodyPr lIns="91440" tIns="45720" rIns="91440" bIns="45720" anchor="t"/>
          <a:lstStyle/>
          <a:p>
            <a:fld id="{2DEBF6B5-A8B6-5742-91AE-8DC29EBB8E42}" type="slidenum">
              <a:rPr lang="en-US" dirty="0" smtClean="0"/>
              <a:pPr/>
              <a:t>21</a:t>
            </a:fld>
            <a:r>
              <a:rPr lang="en-US"/>
              <a:t> out of 21</a:t>
            </a:r>
          </a:p>
        </p:txBody>
      </p:sp>
    </p:spTree>
    <p:extLst>
      <p:ext uri="{BB962C8B-B14F-4D97-AF65-F5344CB8AC3E}">
        <p14:creationId xmlns:p14="http://schemas.microsoft.com/office/powerpoint/2010/main" val="26906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D3F3-9283-4E09-3C77-424AA32F5F1D}"/>
              </a:ext>
            </a:extLst>
          </p:cNvPr>
          <p:cNvSpPr>
            <a:spLocks noGrp="1"/>
          </p:cNvSpPr>
          <p:nvPr>
            <p:ph type="title"/>
          </p:nvPr>
        </p:nvSpPr>
        <p:spPr>
          <a:xfrm>
            <a:off x="819385" y="797151"/>
            <a:ext cx="10515600" cy="1325563"/>
          </a:xfrm>
        </p:spPr>
        <p:txBody>
          <a:bodyPr/>
          <a:lstStyle/>
          <a:p>
            <a:pPr algn="ctr"/>
            <a:r>
              <a:rPr lang="en-US"/>
              <a:t>Introduction</a:t>
            </a:r>
          </a:p>
        </p:txBody>
      </p:sp>
      <p:graphicFrame>
        <p:nvGraphicFramePr>
          <p:cNvPr id="11" name="Content Placeholder 2">
            <a:extLst>
              <a:ext uri="{FF2B5EF4-FFF2-40B4-BE49-F238E27FC236}">
                <a16:creationId xmlns:a16="http://schemas.microsoft.com/office/drawing/2014/main" id="{B08A3CDB-463F-A500-1D38-20DB002660ED}"/>
              </a:ext>
            </a:extLst>
          </p:cNvPr>
          <p:cNvGraphicFramePr>
            <a:graphicFrameLocks noGrp="1"/>
          </p:cNvGraphicFramePr>
          <p:nvPr>
            <p:ph idx="1"/>
            <p:extLst>
              <p:ext uri="{D42A27DB-BD31-4B8C-83A1-F6EECF244321}">
                <p14:modId xmlns:p14="http://schemas.microsoft.com/office/powerpoint/2010/main" val="2337750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lose-up of a maze&#10;&#10;Description automatically generated with low confidence">
            <a:extLst>
              <a:ext uri="{FF2B5EF4-FFF2-40B4-BE49-F238E27FC236}">
                <a16:creationId xmlns:a16="http://schemas.microsoft.com/office/drawing/2014/main" id="{BE1006CD-AD7E-B43B-36B7-96065F3CA07E}"/>
              </a:ext>
            </a:extLst>
          </p:cNvPr>
          <p:cNvPicPr>
            <a:picLocks noChangeAspect="1"/>
          </p:cNvPicPr>
          <p:nvPr/>
        </p:nvPicPr>
        <p:blipFill>
          <a:blip r:embed="rId7"/>
          <a:stretch>
            <a:fillRect/>
          </a:stretch>
        </p:blipFill>
        <p:spPr>
          <a:xfrm>
            <a:off x="8618899" y="3873857"/>
            <a:ext cx="2961992" cy="1806815"/>
          </a:xfrm>
          <a:prstGeom prst="rect">
            <a:avLst/>
          </a:prstGeom>
        </p:spPr>
      </p:pic>
      <p:sp>
        <p:nvSpPr>
          <p:cNvPr id="53" name="Slide Number Placeholder 52">
            <a:extLst>
              <a:ext uri="{FF2B5EF4-FFF2-40B4-BE49-F238E27FC236}">
                <a16:creationId xmlns:a16="http://schemas.microsoft.com/office/drawing/2014/main" id="{57FB4489-6BFA-F6FC-224D-0EE48BDF500D}"/>
              </a:ext>
            </a:extLst>
          </p:cNvPr>
          <p:cNvSpPr>
            <a:spLocks noGrp="1"/>
          </p:cNvSpPr>
          <p:nvPr>
            <p:ph type="sldNum" sz="quarter" idx="12"/>
          </p:nvPr>
        </p:nvSpPr>
        <p:spPr>
          <a:xfrm>
            <a:off x="238246" y="6269540"/>
            <a:ext cx="2743200" cy="365125"/>
          </a:xfrm>
        </p:spPr>
        <p:txBody>
          <a:bodyPr lIns="91440" tIns="45720" rIns="91440" bIns="45720" anchor="t"/>
          <a:lstStyle/>
          <a:p>
            <a:fld id="{2DEBF6B5-A8B6-5742-91AE-8DC29EBB8E42}" type="slidenum">
              <a:rPr lang="en-US" dirty="0" smtClean="0"/>
              <a:pPr/>
              <a:t>3</a:t>
            </a:fld>
            <a:r>
              <a:rPr lang="en-US"/>
              <a:t> out of 21</a:t>
            </a:r>
          </a:p>
        </p:txBody>
      </p:sp>
      <p:sp>
        <p:nvSpPr>
          <p:cNvPr id="86" name="Rectangle 85">
            <a:extLst>
              <a:ext uri="{FF2B5EF4-FFF2-40B4-BE49-F238E27FC236}">
                <a16:creationId xmlns:a16="http://schemas.microsoft.com/office/drawing/2014/main" id="{C9DFE166-6C84-C818-0AF0-FBD40BF14860}"/>
              </a:ext>
            </a:extLst>
          </p:cNvPr>
          <p:cNvSpPr/>
          <p:nvPr/>
        </p:nvSpPr>
        <p:spPr>
          <a:xfrm>
            <a:off x="239301" y="302198"/>
            <a:ext cx="92721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Intro</a:t>
            </a:r>
            <a:endParaRPr lang="en-US"/>
          </a:p>
        </p:txBody>
      </p:sp>
      <p:sp>
        <p:nvSpPr>
          <p:cNvPr id="87" name="Rectangle 86">
            <a:extLst>
              <a:ext uri="{FF2B5EF4-FFF2-40B4-BE49-F238E27FC236}">
                <a16:creationId xmlns:a16="http://schemas.microsoft.com/office/drawing/2014/main" id="{620C6718-5834-1884-2D95-3B1DCF443A0A}"/>
              </a:ext>
            </a:extLst>
          </p:cNvPr>
          <p:cNvSpPr/>
          <p:nvPr/>
        </p:nvSpPr>
        <p:spPr>
          <a:xfrm>
            <a:off x="1932928" y="302197"/>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88" name="Rectangle 87">
            <a:extLst>
              <a:ext uri="{FF2B5EF4-FFF2-40B4-BE49-F238E27FC236}">
                <a16:creationId xmlns:a16="http://schemas.microsoft.com/office/drawing/2014/main" id="{406CF817-E3E3-8372-6480-D07202CAF8D9}"/>
              </a:ext>
            </a:extLst>
          </p:cNvPr>
          <p:cNvSpPr/>
          <p:nvPr/>
        </p:nvSpPr>
        <p:spPr>
          <a:xfrm>
            <a:off x="3673593" y="302198"/>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89" name="Rectangle 88">
            <a:extLst>
              <a:ext uri="{FF2B5EF4-FFF2-40B4-BE49-F238E27FC236}">
                <a16:creationId xmlns:a16="http://schemas.microsoft.com/office/drawing/2014/main" id="{1FB0AF8F-7CF7-B924-CE5F-75B655F214C8}"/>
              </a:ext>
            </a:extLst>
          </p:cNvPr>
          <p:cNvSpPr/>
          <p:nvPr/>
        </p:nvSpPr>
        <p:spPr>
          <a:xfrm>
            <a:off x="5514797" y="302198"/>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90" name="Arrow: Right 89">
            <a:extLst>
              <a:ext uri="{FF2B5EF4-FFF2-40B4-BE49-F238E27FC236}">
                <a16:creationId xmlns:a16="http://schemas.microsoft.com/office/drawing/2014/main" id="{442E0EE7-FE48-6888-F321-269F3EFAC504}"/>
              </a:ext>
            </a:extLst>
          </p:cNvPr>
          <p:cNvSpPr/>
          <p:nvPr/>
        </p:nvSpPr>
        <p:spPr>
          <a:xfrm>
            <a:off x="1261769"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Arrow: Right 90">
            <a:extLst>
              <a:ext uri="{FF2B5EF4-FFF2-40B4-BE49-F238E27FC236}">
                <a16:creationId xmlns:a16="http://schemas.microsoft.com/office/drawing/2014/main" id="{BBA82B5C-5E7C-AC60-B519-D1E7F15BC1DE}"/>
              </a:ext>
            </a:extLst>
          </p:cNvPr>
          <p:cNvSpPr/>
          <p:nvPr/>
        </p:nvSpPr>
        <p:spPr>
          <a:xfrm>
            <a:off x="4857453"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Arrow: Right 91">
            <a:extLst>
              <a:ext uri="{FF2B5EF4-FFF2-40B4-BE49-F238E27FC236}">
                <a16:creationId xmlns:a16="http://schemas.microsoft.com/office/drawing/2014/main" id="{D060CD8F-812B-9259-8335-065709888DFC}"/>
              </a:ext>
            </a:extLst>
          </p:cNvPr>
          <p:cNvSpPr/>
          <p:nvPr/>
        </p:nvSpPr>
        <p:spPr>
          <a:xfrm>
            <a:off x="3013308"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4" name="Rectangle 93">
            <a:extLst>
              <a:ext uri="{FF2B5EF4-FFF2-40B4-BE49-F238E27FC236}">
                <a16:creationId xmlns:a16="http://schemas.microsoft.com/office/drawing/2014/main" id="{FCE14E01-782A-EE88-2B2C-488BD8831CC1}"/>
              </a:ext>
            </a:extLst>
          </p:cNvPr>
          <p:cNvSpPr/>
          <p:nvPr/>
        </p:nvSpPr>
        <p:spPr>
          <a:xfrm>
            <a:off x="7245760" y="302198"/>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95" name="Arrow: Right 94">
            <a:extLst>
              <a:ext uri="{FF2B5EF4-FFF2-40B4-BE49-F238E27FC236}">
                <a16:creationId xmlns:a16="http://schemas.microsoft.com/office/drawing/2014/main" id="{7ED23805-4E8D-81C0-1FC3-E13B0FEB0A12}"/>
              </a:ext>
            </a:extLst>
          </p:cNvPr>
          <p:cNvSpPr/>
          <p:nvPr/>
        </p:nvSpPr>
        <p:spPr>
          <a:xfrm>
            <a:off x="6569602"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6" name="Rectangle 95">
            <a:extLst>
              <a:ext uri="{FF2B5EF4-FFF2-40B4-BE49-F238E27FC236}">
                <a16:creationId xmlns:a16="http://schemas.microsoft.com/office/drawing/2014/main" id="{E3BFE4E7-96F5-F381-7F70-F55F0228A523}"/>
              </a:ext>
            </a:extLst>
          </p:cNvPr>
          <p:cNvSpPr/>
          <p:nvPr/>
        </p:nvSpPr>
        <p:spPr>
          <a:xfrm>
            <a:off x="9061391" y="302198"/>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114" name="Arrow: Right 113">
            <a:extLst>
              <a:ext uri="{FF2B5EF4-FFF2-40B4-BE49-F238E27FC236}">
                <a16:creationId xmlns:a16="http://schemas.microsoft.com/office/drawing/2014/main" id="{7711FBDD-C6A4-F0D7-6002-7D2281C55CDA}"/>
              </a:ext>
            </a:extLst>
          </p:cNvPr>
          <p:cNvSpPr/>
          <p:nvPr/>
        </p:nvSpPr>
        <p:spPr>
          <a:xfrm>
            <a:off x="8385232"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8" name="Rectangle 147">
            <a:extLst>
              <a:ext uri="{FF2B5EF4-FFF2-40B4-BE49-F238E27FC236}">
                <a16:creationId xmlns:a16="http://schemas.microsoft.com/office/drawing/2014/main" id="{9C84F5DD-82E0-8649-827F-F943BC529E03}"/>
              </a:ext>
            </a:extLst>
          </p:cNvPr>
          <p:cNvSpPr/>
          <p:nvPr/>
        </p:nvSpPr>
        <p:spPr>
          <a:xfrm>
            <a:off x="10660650" y="302198"/>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149" name="Arrow: Right 148">
            <a:extLst>
              <a:ext uri="{FF2B5EF4-FFF2-40B4-BE49-F238E27FC236}">
                <a16:creationId xmlns:a16="http://schemas.microsoft.com/office/drawing/2014/main" id="{D77251DB-FF27-093B-E8B3-073EDDA71AF8}"/>
              </a:ext>
            </a:extLst>
          </p:cNvPr>
          <p:cNvSpPr/>
          <p:nvPr/>
        </p:nvSpPr>
        <p:spPr>
          <a:xfrm>
            <a:off x="9984491" y="302198"/>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4766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225C98-DD4E-2DE5-1390-4055F9F88935}"/>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cs typeface="Calibri Light"/>
              </a:rPr>
              <a:t>Problem Definition</a:t>
            </a:r>
          </a:p>
        </p:txBody>
      </p:sp>
      <p:sp>
        <p:nvSpPr>
          <p:cNvPr id="3" name="Content Placeholder 2">
            <a:extLst>
              <a:ext uri="{FF2B5EF4-FFF2-40B4-BE49-F238E27FC236}">
                <a16:creationId xmlns:a16="http://schemas.microsoft.com/office/drawing/2014/main" id="{557976C2-B3E7-D581-829C-7BD3A7B540B9}"/>
              </a:ext>
            </a:extLst>
          </p:cNvPr>
          <p:cNvSpPr>
            <a:spLocks noGrp="1"/>
          </p:cNvSpPr>
          <p:nvPr>
            <p:ph idx="1"/>
          </p:nvPr>
        </p:nvSpPr>
        <p:spPr>
          <a:xfrm>
            <a:off x="966951" y="3355130"/>
            <a:ext cx="2669407" cy="2427333"/>
          </a:xfrm>
        </p:spPr>
        <p:txBody>
          <a:bodyPr vert="horz" lIns="91440" tIns="45720" rIns="91440" bIns="45720" rtlCol="0" anchor="t">
            <a:normAutofit/>
          </a:bodyPr>
          <a:lstStyle/>
          <a:p>
            <a:r>
              <a:rPr lang="en-US" sz="1600" dirty="0">
                <a:cs typeface="Calibri"/>
              </a:rPr>
              <a:t>States</a:t>
            </a:r>
          </a:p>
          <a:p>
            <a:r>
              <a:rPr lang="en-US" sz="1600" dirty="0">
                <a:cs typeface="Calibri"/>
              </a:rPr>
              <a:t>Initial State</a:t>
            </a:r>
          </a:p>
          <a:p>
            <a:r>
              <a:rPr lang="en-US" sz="1600" dirty="0">
                <a:cs typeface="Calibri"/>
              </a:rPr>
              <a:t>Goal State</a:t>
            </a:r>
          </a:p>
          <a:p>
            <a:r>
              <a:rPr lang="en-US" sz="1600" dirty="0">
                <a:cs typeface="Calibri"/>
              </a:rPr>
              <a:t>Actions</a:t>
            </a:r>
          </a:p>
          <a:p>
            <a:r>
              <a:rPr lang="en-US" sz="1600" dirty="0">
                <a:cs typeface="Calibri"/>
              </a:rPr>
              <a:t>Transition</a:t>
            </a:r>
          </a:p>
        </p:txBody>
      </p:sp>
      <p:pic>
        <p:nvPicPr>
          <p:cNvPr id="6" name="Picture 5" descr="Qr code&#10;&#10;Description automatically generated">
            <a:extLst>
              <a:ext uri="{FF2B5EF4-FFF2-40B4-BE49-F238E27FC236}">
                <a16:creationId xmlns:a16="http://schemas.microsoft.com/office/drawing/2014/main" id="{CD38D4B6-69D7-ACD6-9553-5F40BC7F7BE9}"/>
              </a:ext>
            </a:extLst>
          </p:cNvPr>
          <p:cNvPicPr>
            <a:picLocks noChangeAspect="1"/>
          </p:cNvPicPr>
          <p:nvPr/>
        </p:nvPicPr>
        <p:blipFill>
          <a:blip r:embed="rId2"/>
          <a:stretch>
            <a:fillRect/>
          </a:stretch>
        </p:blipFill>
        <p:spPr>
          <a:xfrm>
            <a:off x="5898218" y="952500"/>
            <a:ext cx="4431490" cy="4829963"/>
          </a:xfrm>
          <a:prstGeom prst="rect">
            <a:avLst/>
          </a:prstGeom>
        </p:spPr>
      </p:pic>
      <p:sp>
        <p:nvSpPr>
          <p:cNvPr id="5" name="Slide Number Placeholder 4">
            <a:extLst>
              <a:ext uri="{FF2B5EF4-FFF2-40B4-BE49-F238E27FC236}">
                <a16:creationId xmlns:a16="http://schemas.microsoft.com/office/drawing/2014/main" id="{1D0B4C16-276E-F311-2B72-876D68A910C1}"/>
              </a:ext>
            </a:extLst>
          </p:cNvPr>
          <p:cNvSpPr>
            <a:spLocks noGrp="1"/>
          </p:cNvSpPr>
          <p:nvPr>
            <p:ph type="sldNum" sz="quarter" idx="12"/>
          </p:nvPr>
        </p:nvSpPr>
        <p:spPr>
          <a:xfrm>
            <a:off x="235834" y="6263311"/>
            <a:ext cx="1256676" cy="365125"/>
          </a:xfrm>
        </p:spPr>
        <p:txBody>
          <a:bodyPr lIns="91440" tIns="45720" rIns="91440" bIns="45720" anchor="t">
            <a:noAutofit/>
          </a:bodyPr>
          <a:lstStyle/>
          <a:p>
            <a:pPr>
              <a:spcAft>
                <a:spcPts val="600"/>
              </a:spcAft>
            </a:pPr>
            <a:fld id="{2DEBF6B5-A8B6-5742-91AE-8DC29EBB8E42}" type="slidenum">
              <a:rPr lang="en-US" dirty="0"/>
              <a:pPr>
                <a:spcAft>
                  <a:spcPts val="600"/>
                </a:spcAft>
              </a:pPr>
              <a:t>4</a:t>
            </a:fld>
            <a:r>
              <a:rPr lang="en-US"/>
              <a:t> out of 21</a:t>
            </a:r>
            <a:endParaRPr lang="en-US">
              <a:cs typeface="Calibri" panose="020F0502020204030204"/>
            </a:endParaRPr>
          </a:p>
        </p:txBody>
      </p:sp>
      <p:sp>
        <p:nvSpPr>
          <p:cNvPr id="34" name="Rectangle 33">
            <a:extLst>
              <a:ext uri="{FF2B5EF4-FFF2-40B4-BE49-F238E27FC236}">
                <a16:creationId xmlns:a16="http://schemas.microsoft.com/office/drawing/2014/main" id="{2E0E4DD3-7C13-567F-A646-351742E104D6}"/>
              </a:ext>
            </a:extLst>
          </p:cNvPr>
          <p:cNvSpPr/>
          <p:nvPr/>
        </p:nvSpPr>
        <p:spPr>
          <a:xfrm>
            <a:off x="239301" y="302199"/>
            <a:ext cx="92721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Intro</a:t>
            </a:r>
            <a:endParaRPr lang="en-US"/>
          </a:p>
        </p:txBody>
      </p:sp>
      <p:sp>
        <p:nvSpPr>
          <p:cNvPr id="36" name="Rectangle 35">
            <a:extLst>
              <a:ext uri="{FF2B5EF4-FFF2-40B4-BE49-F238E27FC236}">
                <a16:creationId xmlns:a16="http://schemas.microsoft.com/office/drawing/2014/main" id="{80925B54-6E48-BDF2-D8E2-B2B8C270FCF1}"/>
              </a:ext>
            </a:extLst>
          </p:cNvPr>
          <p:cNvSpPr/>
          <p:nvPr/>
        </p:nvSpPr>
        <p:spPr>
          <a:xfrm>
            <a:off x="1932928" y="302198"/>
            <a:ext cx="1002477"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38" name="Rectangle 37">
            <a:extLst>
              <a:ext uri="{FF2B5EF4-FFF2-40B4-BE49-F238E27FC236}">
                <a16:creationId xmlns:a16="http://schemas.microsoft.com/office/drawing/2014/main" id="{B14D1C4C-A0DC-1ADF-8384-57C3F01B34F9}"/>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41" name="Rectangle 40">
            <a:extLst>
              <a:ext uri="{FF2B5EF4-FFF2-40B4-BE49-F238E27FC236}">
                <a16:creationId xmlns:a16="http://schemas.microsoft.com/office/drawing/2014/main" id="{A663AC93-BE25-D6BF-AE21-9B445B5C9D52}"/>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43" name="Arrow: Right 42">
            <a:extLst>
              <a:ext uri="{FF2B5EF4-FFF2-40B4-BE49-F238E27FC236}">
                <a16:creationId xmlns:a16="http://schemas.microsoft.com/office/drawing/2014/main" id="{4AF05612-9313-3276-E873-B1E59FED69A3}"/>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Arrow: Right 45">
            <a:extLst>
              <a:ext uri="{FF2B5EF4-FFF2-40B4-BE49-F238E27FC236}">
                <a16:creationId xmlns:a16="http://schemas.microsoft.com/office/drawing/2014/main" id="{3BB3B5FE-DF58-8EC7-5D5B-A356EB7A187F}"/>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Arrow: Right 47">
            <a:extLst>
              <a:ext uri="{FF2B5EF4-FFF2-40B4-BE49-F238E27FC236}">
                <a16:creationId xmlns:a16="http://schemas.microsoft.com/office/drawing/2014/main" id="{3022157A-B44B-FDF6-7800-A927C072C847}"/>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3F7163A3-81B6-4710-7501-AC3CC3CC9A4D}"/>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52" name="Arrow: Right 51">
            <a:extLst>
              <a:ext uri="{FF2B5EF4-FFF2-40B4-BE49-F238E27FC236}">
                <a16:creationId xmlns:a16="http://schemas.microsoft.com/office/drawing/2014/main" id="{61BF0047-F6C6-7C20-065B-2A9EA97D8760}"/>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537EF617-5182-0CCD-6B29-973D348D0BAB}"/>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56" name="Arrow: Right 55">
            <a:extLst>
              <a:ext uri="{FF2B5EF4-FFF2-40B4-BE49-F238E27FC236}">
                <a16:creationId xmlns:a16="http://schemas.microsoft.com/office/drawing/2014/main" id="{A49E5AB8-79BE-7FF3-5843-E62EABF8C881}"/>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a16="http://schemas.microsoft.com/office/drawing/2014/main" id="{FE6EC6B6-DBAE-95D4-DBCF-E906ADFDC85F}"/>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60" name="Arrow: Right 59">
            <a:extLst>
              <a:ext uri="{FF2B5EF4-FFF2-40B4-BE49-F238E27FC236}">
                <a16:creationId xmlns:a16="http://schemas.microsoft.com/office/drawing/2014/main" id="{D17FD4D1-86E2-A1F2-111A-636F20F6E01D}"/>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243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E395-CC31-07C4-FC0A-2090FAF2FF98}"/>
              </a:ext>
            </a:extLst>
          </p:cNvPr>
          <p:cNvSpPr>
            <a:spLocks noGrp="1"/>
          </p:cNvSpPr>
          <p:nvPr>
            <p:ph type="title"/>
          </p:nvPr>
        </p:nvSpPr>
        <p:spPr>
          <a:xfrm>
            <a:off x="1446773" y="590777"/>
            <a:ext cx="9894133" cy="1031216"/>
          </a:xfrm>
        </p:spPr>
        <p:txBody>
          <a:bodyPr anchor="b">
            <a:normAutofit/>
          </a:bodyPr>
          <a:lstStyle/>
          <a:p>
            <a:pPr algn="ctr"/>
            <a:r>
              <a:rPr lang="en-US"/>
              <a:t>Breadth First Search (BFS)</a:t>
            </a:r>
          </a:p>
        </p:txBody>
      </p:sp>
      <p:pic>
        <p:nvPicPr>
          <p:cNvPr id="5" name="Picture 4" descr="Diagram&#10;&#10;Description automatically generated">
            <a:extLst>
              <a:ext uri="{FF2B5EF4-FFF2-40B4-BE49-F238E27FC236}">
                <a16:creationId xmlns:a16="http://schemas.microsoft.com/office/drawing/2014/main" id="{FA18801D-F6F0-4F8D-77E2-923E7E7D1F4A}"/>
              </a:ext>
            </a:extLst>
          </p:cNvPr>
          <p:cNvPicPr>
            <a:picLocks noChangeAspect="1"/>
          </p:cNvPicPr>
          <p:nvPr/>
        </p:nvPicPr>
        <p:blipFill>
          <a:blip r:embed="rId2"/>
          <a:stretch>
            <a:fillRect/>
          </a:stretch>
        </p:blipFill>
        <p:spPr>
          <a:xfrm>
            <a:off x="1599670" y="2589086"/>
            <a:ext cx="4898627" cy="2755478"/>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BCA78A-8C5E-4F66-4EF1-5C23E1FFA075}"/>
              </a:ext>
            </a:extLst>
          </p:cNvPr>
          <p:cNvSpPr>
            <a:spLocks noGrp="1"/>
          </p:cNvSpPr>
          <p:nvPr>
            <p:ph idx="1"/>
          </p:nvPr>
        </p:nvSpPr>
        <p:spPr>
          <a:xfrm>
            <a:off x="7781373" y="2279151"/>
            <a:ext cx="3627063" cy="3387145"/>
          </a:xfrm>
        </p:spPr>
        <p:txBody>
          <a:bodyPr anchor="ctr">
            <a:normAutofit fontScale="92500" lnSpcReduction="10000"/>
          </a:bodyPr>
          <a:lstStyle/>
          <a:p>
            <a:r>
              <a:rPr lang="en-US" sz="2000"/>
              <a:t>BFS is traversal algorithms</a:t>
            </a:r>
          </a:p>
          <a:p>
            <a:r>
              <a:rPr lang="en-US" sz="2000"/>
              <a:t>First published in 1959 by Edward F. Moore</a:t>
            </a:r>
          </a:p>
          <a:p>
            <a:r>
              <a:rPr lang="en-US" sz="2000"/>
              <a:t>Using for traversal problems, network, GPS, Search engine</a:t>
            </a:r>
          </a:p>
          <a:p>
            <a:r>
              <a:rPr lang="en-US" sz="2000"/>
              <a:t>BFS explores equally in all direction</a:t>
            </a:r>
          </a:p>
          <a:p>
            <a:r>
              <a:rPr lang="en-US" sz="2000"/>
              <a:t>BFS guarantees the shortest path</a:t>
            </a:r>
          </a:p>
          <a:p>
            <a:r>
              <a:rPr lang="en-US" sz="2000"/>
              <a:t>Starts from a chosen node and examines all its neighbors</a:t>
            </a:r>
          </a:p>
        </p:txBody>
      </p:sp>
      <p:sp>
        <p:nvSpPr>
          <p:cNvPr id="4" name="Slide Number Placeholder 3">
            <a:extLst>
              <a:ext uri="{FF2B5EF4-FFF2-40B4-BE49-F238E27FC236}">
                <a16:creationId xmlns:a16="http://schemas.microsoft.com/office/drawing/2014/main" id="{D87B6110-D1BB-AA96-96A8-E9E0A3F058CC}"/>
              </a:ext>
            </a:extLst>
          </p:cNvPr>
          <p:cNvSpPr>
            <a:spLocks noGrp="1"/>
          </p:cNvSpPr>
          <p:nvPr>
            <p:ph type="sldNum" sz="quarter" idx="12"/>
          </p:nvPr>
        </p:nvSpPr>
        <p:spPr>
          <a:xfrm>
            <a:off x="238246" y="6259894"/>
            <a:ext cx="2743200" cy="365125"/>
          </a:xfrm>
        </p:spPr>
        <p:txBody>
          <a:bodyPr lIns="91440" tIns="45720" rIns="91440" bIns="45720" anchor="t"/>
          <a:lstStyle/>
          <a:p>
            <a:fld id="{2DEBF6B5-A8B6-5742-91AE-8DC29EBB8E42}" type="slidenum">
              <a:rPr lang="en-US" dirty="0" smtClean="0"/>
              <a:pPr/>
              <a:t>5</a:t>
            </a:fld>
            <a:r>
              <a:rPr lang="en-US"/>
              <a:t> out of 21</a:t>
            </a:r>
          </a:p>
        </p:txBody>
      </p:sp>
      <p:sp>
        <p:nvSpPr>
          <p:cNvPr id="7" name="Rectangle 6">
            <a:extLst>
              <a:ext uri="{FF2B5EF4-FFF2-40B4-BE49-F238E27FC236}">
                <a16:creationId xmlns:a16="http://schemas.microsoft.com/office/drawing/2014/main" id="{D8508455-01A2-2227-2EC2-B9135EA803CB}"/>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9" name="Rectangle 8">
            <a:extLst>
              <a:ext uri="{FF2B5EF4-FFF2-40B4-BE49-F238E27FC236}">
                <a16:creationId xmlns:a16="http://schemas.microsoft.com/office/drawing/2014/main" id="{659E9B6B-8612-6E7F-F107-2F6578810B2C}"/>
              </a:ext>
            </a:extLst>
          </p:cNvPr>
          <p:cNvSpPr/>
          <p:nvPr/>
        </p:nvSpPr>
        <p:spPr>
          <a:xfrm>
            <a:off x="1932928" y="302198"/>
            <a:ext cx="1002477"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3" name="Rectangle 12">
            <a:extLst>
              <a:ext uri="{FF2B5EF4-FFF2-40B4-BE49-F238E27FC236}">
                <a16:creationId xmlns:a16="http://schemas.microsoft.com/office/drawing/2014/main" id="{B44E93AA-75A2-8B4A-3DA0-39ED4807DB7C}"/>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15" name="Rectangle 14">
            <a:extLst>
              <a:ext uri="{FF2B5EF4-FFF2-40B4-BE49-F238E27FC236}">
                <a16:creationId xmlns:a16="http://schemas.microsoft.com/office/drawing/2014/main" id="{1E05ED34-3196-4DA5-EB74-F0887719264E}"/>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7" name="Arrow: Right 16">
            <a:extLst>
              <a:ext uri="{FF2B5EF4-FFF2-40B4-BE49-F238E27FC236}">
                <a16:creationId xmlns:a16="http://schemas.microsoft.com/office/drawing/2014/main" id="{70EA3842-C5EE-3B0B-1F08-01592EB3C583}"/>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row: Right 18">
            <a:extLst>
              <a:ext uri="{FF2B5EF4-FFF2-40B4-BE49-F238E27FC236}">
                <a16:creationId xmlns:a16="http://schemas.microsoft.com/office/drawing/2014/main" id="{ED476CAC-214F-CE73-1F60-345A35A75F2E}"/>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Right 20">
            <a:extLst>
              <a:ext uri="{FF2B5EF4-FFF2-40B4-BE49-F238E27FC236}">
                <a16:creationId xmlns:a16="http://schemas.microsoft.com/office/drawing/2014/main" id="{B7946A29-C441-B760-298E-580266119956}"/>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8E4B8606-759F-7E04-0BE5-3D1D46F44212}"/>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5" name="Arrow: Right 24">
            <a:extLst>
              <a:ext uri="{FF2B5EF4-FFF2-40B4-BE49-F238E27FC236}">
                <a16:creationId xmlns:a16="http://schemas.microsoft.com/office/drawing/2014/main" id="{42D39B63-391F-29FC-E143-9B0B7D6A166C}"/>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39254125-D8AF-2A14-B81C-0FCE67438481}"/>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29" name="Arrow: Right 28">
            <a:extLst>
              <a:ext uri="{FF2B5EF4-FFF2-40B4-BE49-F238E27FC236}">
                <a16:creationId xmlns:a16="http://schemas.microsoft.com/office/drawing/2014/main" id="{3A7F658F-3727-DD82-D4E8-211D706CA4A7}"/>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12164A36-00F4-2FB4-351A-4BDF03B4D65E}"/>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3" name="Arrow: Right 32">
            <a:extLst>
              <a:ext uri="{FF2B5EF4-FFF2-40B4-BE49-F238E27FC236}">
                <a16:creationId xmlns:a16="http://schemas.microsoft.com/office/drawing/2014/main" id="{BAF7C315-EA1D-F2A4-A015-E08F03EC9748}"/>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95440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Qr code&#10;&#10;Description automatically generated">
            <a:extLst>
              <a:ext uri="{FF2B5EF4-FFF2-40B4-BE49-F238E27FC236}">
                <a16:creationId xmlns:a16="http://schemas.microsoft.com/office/drawing/2014/main" id="{E4ACDD8F-6054-6CA5-2B4D-A33E57802B7A}"/>
              </a:ext>
            </a:extLst>
          </p:cNvPr>
          <p:cNvPicPr>
            <a:picLocks noGrp="1" noChangeAspect="1"/>
          </p:cNvPicPr>
          <p:nvPr>
            <p:ph idx="1"/>
          </p:nvPr>
        </p:nvPicPr>
        <p:blipFill>
          <a:blip r:embed="rId2"/>
          <a:stretch>
            <a:fillRect/>
          </a:stretch>
        </p:blipFill>
        <p:spPr>
          <a:xfrm>
            <a:off x="1224196" y="457200"/>
            <a:ext cx="9743608" cy="5943600"/>
          </a:xfrm>
          <a:prstGeom prst="rect">
            <a:avLst/>
          </a:prstGeom>
        </p:spPr>
      </p:pic>
      <p:sp>
        <p:nvSpPr>
          <p:cNvPr id="2" name="Slide Number Placeholder 1">
            <a:extLst>
              <a:ext uri="{FF2B5EF4-FFF2-40B4-BE49-F238E27FC236}">
                <a16:creationId xmlns:a16="http://schemas.microsoft.com/office/drawing/2014/main" id="{4D56B9FF-D1EC-F37A-6493-86B6EA5A0CB3}"/>
              </a:ext>
            </a:extLst>
          </p:cNvPr>
          <p:cNvSpPr>
            <a:spLocks noGrp="1"/>
          </p:cNvSpPr>
          <p:nvPr>
            <p:ph type="sldNum" sz="quarter" idx="12"/>
          </p:nvPr>
        </p:nvSpPr>
        <p:spPr>
          <a:xfrm>
            <a:off x="305765" y="6365996"/>
            <a:ext cx="2743200" cy="365125"/>
          </a:xfrm>
        </p:spPr>
        <p:txBody>
          <a:bodyPr lIns="91440" tIns="45720" rIns="91440" bIns="45720" anchor="t"/>
          <a:lstStyle/>
          <a:p>
            <a:fld id="{2DEBF6B5-A8B6-5742-91AE-8DC29EBB8E42}" type="slidenum">
              <a:rPr lang="en-US" dirty="0" smtClean="0">
                <a:solidFill>
                  <a:schemeClr val="bg1"/>
                </a:solidFill>
              </a:rPr>
              <a:pPr/>
              <a:t>6</a:t>
            </a:fld>
            <a:r>
              <a:rPr lang="en-US">
                <a:solidFill>
                  <a:schemeClr val="bg1"/>
                </a:solidFill>
              </a:rPr>
              <a:t> out of 21</a:t>
            </a:r>
          </a:p>
        </p:txBody>
      </p:sp>
    </p:spTree>
    <p:extLst>
      <p:ext uri="{BB962C8B-B14F-4D97-AF65-F5344CB8AC3E}">
        <p14:creationId xmlns:p14="http://schemas.microsoft.com/office/powerpoint/2010/main" val="401788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F7E395-CC31-07C4-FC0A-2090FAF2FF9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Depth First Search (DFS)</a:t>
            </a:r>
          </a:p>
        </p:txBody>
      </p:sp>
      <p:sp>
        <p:nvSpPr>
          <p:cNvPr id="3" name="Content Placeholder 2">
            <a:extLst>
              <a:ext uri="{FF2B5EF4-FFF2-40B4-BE49-F238E27FC236}">
                <a16:creationId xmlns:a16="http://schemas.microsoft.com/office/drawing/2014/main" id="{82BCA78A-8C5E-4F66-4EF1-5C23E1FFA075}"/>
              </a:ext>
            </a:extLst>
          </p:cNvPr>
          <p:cNvSpPr>
            <a:spLocks noGrp="1"/>
          </p:cNvSpPr>
          <p:nvPr>
            <p:ph idx="1"/>
          </p:nvPr>
        </p:nvSpPr>
        <p:spPr>
          <a:xfrm>
            <a:off x="966951" y="3355130"/>
            <a:ext cx="2669407" cy="2427333"/>
          </a:xfrm>
        </p:spPr>
        <p:txBody>
          <a:bodyPr>
            <a:normAutofit/>
          </a:bodyPr>
          <a:lstStyle/>
          <a:p>
            <a:r>
              <a:rPr lang="en-US" sz="1200"/>
              <a:t>DFS is traversal algorithms</a:t>
            </a:r>
          </a:p>
          <a:p>
            <a:r>
              <a:rPr lang="en-US" sz="1200"/>
              <a:t>Generate a topological ordering, to generate mazes</a:t>
            </a:r>
          </a:p>
          <a:p>
            <a:r>
              <a:rPr lang="en-US" sz="1200"/>
              <a:t>Build decision trees, to discover a solution path with hierarchical choices</a:t>
            </a:r>
          </a:p>
          <a:p>
            <a:r>
              <a:rPr lang="en-US" sz="1200"/>
              <a:t>NOT guarantee the shortest path</a:t>
            </a:r>
          </a:p>
          <a:p>
            <a:r>
              <a:rPr lang="en-US" sz="1200"/>
              <a:t>DFS known as Backtracking (Explores down before going back)</a:t>
            </a:r>
          </a:p>
        </p:txBody>
      </p:sp>
      <p:pic>
        <p:nvPicPr>
          <p:cNvPr id="6" name="Picture 5" descr="Chart, radar chart&#10;&#10;Description automatically generated">
            <a:extLst>
              <a:ext uri="{FF2B5EF4-FFF2-40B4-BE49-F238E27FC236}">
                <a16:creationId xmlns:a16="http://schemas.microsoft.com/office/drawing/2014/main" id="{56BEE345-CC69-79ED-EC68-23C4F524C26A}"/>
              </a:ext>
            </a:extLst>
          </p:cNvPr>
          <p:cNvPicPr>
            <a:picLocks noChangeAspect="1"/>
          </p:cNvPicPr>
          <p:nvPr/>
        </p:nvPicPr>
        <p:blipFill>
          <a:blip r:embed="rId2"/>
          <a:stretch>
            <a:fillRect/>
          </a:stretch>
        </p:blipFill>
        <p:spPr>
          <a:xfrm>
            <a:off x="4662102" y="985697"/>
            <a:ext cx="6903723" cy="4763568"/>
          </a:xfrm>
          <a:prstGeom prst="rect">
            <a:avLst/>
          </a:prstGeom>
        </p:spPr>
      </p:pic>
      <p:sp>
        <p:nvSpPr>
          <p:cNvPr id="4" name="Slide Number Placeholder 3">
            <a:extLst>
              <a:ext uri="{FF2B5EF4-FFF2-40B4-BE49-F238E27FC236}">
                <a16:creationId xmlns:a16="http://schemas.microsoft.com/office/drawing/2014/main" id="{70FC0C6D-A5B5-0709-FD85-313638B4C875}"/>
              </a:ext>
            </a:extLst>
          </p:cNvPr>
          <p:cNvSpPr>
            <a:spLocks noGrp="1"/>
          </p:cNvSpPr>
          <p:nvPr>
            <p:ph type="sldNum" sz="quarter" idx="12"/>
          </p:nvPr>
        </p:nvSpPr>
        <p:spPr>
          <a:xfrm>
            <a:off x="235834" y="6269540"/>
            <a:ext cx="1211262" cy="365125"/>
          </a:xfrm>
        </p:spPr>
        <p:txBody>
          <a:bodyPr lIns="91440" tIns="45720" rIns="91440" bIns="45720" anchor="t">
            <a:noAutofit/>
          </a:bodyPr>
          <a:lstStyle/>
          <a:p>
            <a:pPr>
              <a:spcAft>
                <a:spcPts val="600"/>
              </a:spcAft>
            </a:pPr>
            <a:fld id="{2DEBF6B5-A8B6-5742-91AE-8DC29EBB8E42}" type="slidenum">
              <a:rPr lang="en-US" dirty="0"/>
              <a:pPr>
                <a:spcAft>
                  <a:spcPts val="600"/>
                </a:spcAft>
              </a:pPr>
              <a:t>7</a:t>
            </a:fld>
            <a:r>
              <a:rPr lang="en-US"/>
              <a:t> out of 21</a:t>
            </a:r>
            <a:endParaRPr lang="en-US">
              <a:cs typeface="Calibri" panose="020F0502020204030204"/>
            </a:endParaRPr>
          </a:p>
        </p:txBody>
      </p:sp>
      <p:sp>
        <p:nvSpPr>
          <p:cNvPr id="7" name="Rectangle 6">
            <a:extLst>
              <a:ext uri="{FF2B5EF4-FFF2-40B4-BE49-F238E27FC236}">
                <a16:creationId xmlns:a16="http://schemas.microsoft.com/office/drawing/2014/main" id="{85ACA2CA-F753-D45C-1F76-56F93BB5697E}"/>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9" name="Rectangle 8">
            <a:extLst>
              <a:ext uri="{FF2B5EF4-FFF2-40B4-BE49-F238E27FC236}">
                <a16:creationId xmlns:a16="http://schemas.microsoft.com/office/drawing/2014/main" id="{E7539DDE-3ECC-03F6-850F-C8DAE8A9D0FD}"/>
              </a:ext>
            </a:extLst>
          </p:cNvPr>
          <p:cNvSpPr/>
          <p:nvPr/>
        </p:nvSpPr>
        <p:spPr>
          <a:xfrm>
            <a:off x="1932928" y="302198"/>
            <a:ext cx="1002477"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1" name="Rectangle 10">
            <a:extLst>
              <a:ext uri="{FF2B5EF4-FFF2-40B4-BE49-F238E27FC236}">
                <a16:creationId xmlns:a16="http://schemas.microsoft.com/office/drawing/2014/main" id="{9918B47A-A939-67F5-7480-F4EC73D78D22}"/>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13" name="Rectangle 12">
            <a:extLst>
              <a:ext uri="{FF2B5EF4-FFF2-40B4-BE49-F238E27FC236}">
                <a16:creationId xmlns:a16="http://schemas.microsoft.com/office/drawing/2014/main" id="{3303D4D1-C585-6944-0CFB-329293AF0F72}"/>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5" name="Arrow: Right 14">
            <a:extLst>
              <a:ext uri="{FF2B5EF4-FFF2-40B4-BE49-F238E27FC236}">
                <a16:creationId xmlns:a16="http://schemas.microsoft.com/office/drawing/2014/main" id="{AC56F66A-6A6A-90DB-0573-C63FE3DDE439}"/>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row: Right 16">
            <a:extLst>
              <a:ext uri="{FF2B5EF4-FFF2-40B4-BE49-F238E27FC236}">
                <a16:creationId xmlns:a16="http://schemas.microsoft.com/office/drawing/2014/main" id="{A7233626-6D7F-ADC2-1C18-6410F3E26C60}"/>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row: Right 18">
            <a:extLst>
              <a:ext uri="{FF2B5EF4-FFF2-40B4-BE49-F238E27FC236}">
                <a16:creationId xmlns:a16="http://schemas.microsoft.com/office/drawing/2014/main" id="{9EC24E5F-9729-799B-0677-951C9994C90B}"/>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9BA4F44C-A634-2888-5663-42B25FD59862}"/>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4" name="Arrow: Right 23">
            <a:extLst>
              <a:ext uri="{FF2B5EF4-FFF2-40B4-BE49-F238E27FC236}">
                <a16:creationId xmlns:a16="http://schemas.microsoft.com/office/drawing/2014/main" id="{9A4C917B-A7E6-0ECB-C355-3B4C19D16780}"/>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55F49184-C0FC-AC20-BA67-92175C21BA44}"/>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29" name="Arrow: Right 28">
            <a:extLst>
              <a:ext uri="{FF2B5EF4-FFF2-40B4-BE49-F238E27FC236}">
                <a16:creationId xmlns:a16="http://schemas.microsoft.com/office/drawing/2014/main" id="{C4A07B62-9244-1C81-0ABB-EEF04E9EB4B2}"/>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E4DD51E1-AC78-EAAC-E7D9-92853F0FBB66}"/>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3" name="Arrow: Right 32">
            <a:extLst>
              <a:ext uri="{FF2B5EF4-FFF2-40B4-BE49-F238E27FC236}">
                <a16:creationId xmlns:a16="http://schemas.microsoft.com/office/drawing/2014/main" id="{5125FFFA-117F-259A-5672-C1FF7223C238}"/>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6776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Qr code&#10;&#10;Description automatically generated">
            <a:extLst>
              <a:ext uri="{FF2B5EF4-FFF2-40B4-BE49-F238E27FC236}">
                <a16:creationId xmlns:a16="http://schemas.microsoft.com/office/drawing/2014/main" id="{13D0FC6F-4550-0717-030F-D1A5021370BD}"/>
              </a:ext>
            </a:extLst>
          </p:cNvPr>
          <p:cNvPicPr>
            <a:picLocks noGrp="1" noChangeAspect="1"/>
          </p:cNvPicPr>
          <p:nvPr>
            <p:ph idx="1"/>
          </p:nvPr>
        </p:nvPicPr>
        <p:blipFill>
          <a:blip r:embed="rId2"/>
          <a:stretch>
            <a:fillRect/>
          </a:stretch>
        </p:blipFill>
        <p:spPr>
          <a:xfrm>
            <a:off x="1224196" y="457200"/>
            <a:ext cx="9743608" cy="5943600"/>
          </a:xfrm>
          <a:prstGeom prst="rect">
            <a:avLst/>
          </a:prstGeom>
        </p:spPr>
      </p:pic>
      <p:sp>
        <p:nvSpPr>
          <p:cNvPr id="2" name="Slide Number Placeholder 1">
            <a:extLst>
              <a:ext uri="{FF2B5EF4-FFF2-40B4-BE49-F238E27FC236}">
                <a16:creationId xmlns:a16="http://schemas.microsoft.com/office/drawing/2014/main" id="{4BF7F41D-AE3E-132C-CCBB-BF6F91337B54}"/>
              </a:ext>
            </a:extLst>
          </p:cNvPr>
          <p:cNvSpPr>
            <a:spLocks noGrp="1"/>
          </p:cNvSpPr>
          <p:nvPr>
            <p:ph type="sldNum" sz="quarter" idx="12"/>
          </p:nvPr>
        </p:nvSpPr>
        <p:spPr>
          <a:xfrm>
            <a:off x="305765" y="6359163"/>
            <a:ext cx="2743200" cy="365125"/>
          </a:xfrm>
        </p:spPr>
        <p:txBody>
          <a:bodyPr lIns="91440" tIns="45720" rIns="91440" bIns="45720" anchor="t"/>
          <a:lstStyle/>
          <a:p>
            <a:fld id="{2DEBF6B5-A8B6-5742-91AE-8DC29EBB8E42}" type="slidenum">
              <a:rPr lang="en-US" dirty="0" smtClean="0">
                <a:solidFill>
                  <a:schemeClr val="bg1"/>
                </a:solidFill>
              </a:rPr>
              <a:pPr/>
              <a:t>8</a:t>
            </a:fld>
            <a:r>
              <a:rPr lang="en-US">
                <a:solidFill>
                  <a:schemeClr val="bg1"/>
                </a:solidFill>
              </a:rPr>
              <a:t> out of 21</a:t>
            </a:r>
          </a:p>
        </p:txBody>
      </p:sp>
    </p:spTree>
    <p:extLst>
      <p:ext uri="{BB962C8B-B14F-4D97-AF65-F5344CB8AC3E}">
        <p14:creationId xmlns:p14="http://schemas.microsoft.com/office/powerpoint/2010/main" val="24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009AD-DD41-76A3-AE1F-ACF0666BFFC6}"/>
              </a:ext>
            </a:extLst>
          </p:cNvPr>
          <p:cNvSpPr>
            <a:spLocks noGrp="1"/>
          </p:cNvSpPr>
          <p:nvPr>
            <p:ph type="title"/>
          </p:nvPr>
        </p:nvSpPr>
        <p:spPr>
          <a:xfrm>
            <a:off x="1286932" y="1204109"/>
            <a:ext cx="10023398" cy="857894"/>
          </a:xfrm>
        </p:spPr>
        <p:txBody>
          <a:bodyPr vert="horz" lIns="91440" tIns="45720" rIns="91440" bIns="45720" rtlCol="0">
            <a:normAutofit/>
          </a:bodyPr>
          <a:lstStyle/>
          <a:p>
            <a:r>
              <a:rPr lang="en-US" sz="3400" kern="1200">
                <a:solidFill>
                  <a:srgbClr val="FFFFFF"/>
                </a:solidFill>
                <a:latin typeface="+mj-lt"/>
                <a:ea typeface="+mj-ea"/>
                <a:cs typeface="+mj-cs"/>
              </a:rPr>
              <a:t>Depth-First Search (DFS) vs Breadth-First Search (BFS)</a:t>
            </a:r>
          </a:p>
        </p:txBody>
      </p:sp>
      <p:pic>
        <p:nvPicPr>
          <p:cNvPr id="9" name="Content Placeholder 8" descr="Graphical user interface&#10;&#10;Description automatically generated with low confidence">
            <a:extLst>
              <a:ext uri="{FF2B5EF4-FFF2-40B4-BE49-F238E27FC236}">
                <a16:creationId xmlns:a16="http://schemas.microsoft.com/office/drawing/2014/main" id="{146C152F-01E3-768A-0E8B-73C9AD5C1844}"/>
              </a:ext>
            </a:extLst>
          </p:cNvPr>
          <p:cNvPicPr>
            <a:picLocks noChangeAspect="1"/>
          </p:cNvPicPr>
          <p:nvPr/>
        </p:nvPicPr>
        <p:blipFill>
          <a:blip r:embed="rId2"/>
          <a:stretch>
            <a:fillRect/>
          </a:stretch>
        </p:blipFill>
        <p:spPr>
          <a:xfrm>
            <a:off x="1930954" y="2855226"/>
            <a:ext cx="8401902" cy="2195296"/>
          </a:xfrm>
          <a:prstGeom prst="rect">
            <a:avLst/>
          </a:prstGeom>
        </p:spPr>
      </p:pic>
      <p:sp>
        <p:nvSpPr>
          <p:cNvPr id="3" name="Slide Number Placeholder 2">
            <a:extLst>
              <a:ext uri="{FF2B5EF4-FFF2-40B4-BE49-F238E27FC236}">
                <a16:creationId xmlns:a16="http://schemas.microsoft.com/office/drawing/2014/main" id="{910FB693-DC04-547C-35BA-96CF9E432267}"/>
              </a:ext>
            </a:extLst>
          </p:cNvPr>
          <p:cNvSpPr>
            <a:spLocks noGrp="1"/>
          </p:cNvSpPr>
          <p:nvPr>
            <p:ph type="sldNum" sz="quarter" idx="12"/>
          </p:nvPr>
        </p:nvSpPr>
        <p:spPr>
          <a:xfrm>
            <a:off x="238246" y="6271248"/>
            <a:ext cx="2743200" cy="365125"/>
          </a:xfrm>
        </p:spPr>
        <p:txBody>
          <a:bodyPr lIns="91440" tIns="45720" rIns="91440" bIns="45720" anchor="t">
            <a:noAutofit/>
          </a:bodyPr>
          <a:lstStyle/>
          <a:p>
            <a:pPr>
              <a:spcAft>
                <a:spcPts val="600"/>
              </a:spcAft>
            </a:pPr>
            <a:fld id="{2DEBF6B5-A8B6-5742-91AE-8DC29EBB8E42}" type="slidenum">
              <a:rPr lang="en-US" dirty="0"/>
              <a:pPr>
                <a:spcAft>
                  <a:spcPts val="600"/>
                </a:spcAft>
              </a:pPr>
              <a:t>9</a:t>
            </a:fld>
            <a:r>
              <a:rPr lang="en-US"/>
              <a:t> out of 21</a:t>
            </a:r>
            <a:endParaRPr lang="en-US">
              <a:cs typeface="Calibri" panose="020F0502020204030204"/>
            </a:endParaRPr>
          </a:p>
        </p:txBody>
      </p:sp>
      <p:sp>
        <p:nvSpPr>
          <p:cNvPr id="5" name="Rectangle 4">
            <a:extLst>
              <a:ext uri="{FF2B5EF4-FFF2-40B4-BE49-F238E27FC236}">
                <a16:creationId xmlns:a16="http://schemas.microsoft.com/office/drawing/2014/main" id="{A9CC98A7-F294-D2C6-4631-B07C7895BBAF}"/>
              </a:ext>
            </a:extLst>
          </p:cNvPr>
          <p:cNvSpPr/>
          <p:nvPr/>
        </p:nvSpPr>
        <p:spPr>
          <a:xfrm>
            <a:off x="239301" y="302199"/>
            <a:ext cx="92721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Intro</a:t>
            </a:r>
          </a:p>
        </p:txBody>
      </p:sp>
      <p:sp>
        <p:nvSpPr>
          <p:cNvPr id="7" name="Rectangle 6">
            <a:extLst>
              <a:ext uri="{FF2B5EF4-FFF2-40B4-BE49-F238E27FC236}">
                <a16:creationId xmlns:a16="http://schemas.microsoft.com/office/drawing/2014/main" id="{B471C477-74D4-4DA0-A891-A52A4898BBFF}"/>
              </a:ext>
            </a:extLst>
          </p:cNvPr>
          <p:cNvSpPr/>
          <p:nvPr/>
        </p:nvSpPr>
        <p:spPr>
          <a:xfrm>
            <a:off x="1932928" y="302198"/>
            <a:ext cx="1002477" cy="50006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Two first algos</a:t>
            </a:r>
          </a:p>
        </p:txBody>
      </p:sp>
      <p:sp>
        <p:nvSpPr>
          <p:cNvPr id="10" name="Rectangle 9">
            <a:extLst>
              <a:ext uri="{FF2B5EF4-FFF2-40B4-BE49-F238E27FC236}">
                <a16:creationId xmlns:a16="http://schemas.microsoft.com/office/drawing/2014/main" id="{D3075E26-99DA-50BD-34F1-FBF6969E8A71}"/>
              </a:ext>
            </a:extLst>
          </p:cNvPr>
          <p:cNvSpPr/>
          <p:nvPr/>
        </p:nvSpPr>
        <p:spPr>
          <a:xfrm>
            <a:off x="3673593" y="302199"/>
            <a:ext cx="1096551"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Heuristics</a:t>
            </a:r>
            <a:endParaRPr lang="en-US"/>
          </a:p>
        </p:txBody>
      </p:sp>
      <p:sp>
        <p:nvSpPr>
          <p:cNvPr id="12" name="Rectangle 11">
            <a:extLst>
              <a:ext uri="{FF2B5EF4-FFF2-40B4-BE49-F238E27FC236}">
                <a16:creationId xmlns:a16="http://schemas.microsoft.com/office/drawing/2014/main" id="{C9B197C7-4E94-FFAB-15CC-1528A8F11F20}"/>
              </a:ext>
            </a:extLst>
          </p:cNvPr>
          <p:cNvSpPr/>
          <p:nvPr/>
        </p:nvSpPr>
        <p:spPr>
          <a:xfrm>
            <a:off x="5514797" y="302199"/>
            <a:ext cx="955442"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Two last algos</a:t>
            </a:r>
            <a:endParaRPr lang="en-US">
              <a:cs typeface="Calibri"/>
            </a:endParaRPr>
          </a:p>
        </p:txBody>
      </p:sp>
      <p:sp>
        <p:nvSpPr>
          <p:cNvPr id="15" name="Arrow: Right 14">
            <a:extLst>
              <a:ext uri="{FF2B5EF4-FFF2-40B4-BE49-F238E27FC236}">
                <a16:creationId xmlns:a16="http://schemas.microsoft.com/office/drawing/2014/main" id="{143DD54D-6B4B-7CF7-B5B8-5EE08782B448}"/>
              </a:ext>
            </a:extLst>
          </p:cNvPr>
          <p:cNvSpPr/>
          <p:nvPr/>
        </p:nvSpPr>
        <p:spPr>
          <a:xfrm>
            <a:off x="1261769"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row: Right 17">
            <a:extLst>
              <a:ext uri="{FF2B5EF4-FFF2-40B4-BE49-F238E27FC236}">
                <a16:creationId xmlns:a16="http://schemas.microsoft.com/office/drawing/2014/main" id="{E567AAB8-3324-CCCA-3A01-AE3517F9C124}"/>
              </a:ext>
            </a:extLst>
          </p:cNvPr>
          <p:cNvSpPr/>
          <p:nvPr/>
        </p:nvSpPr>
        <p:spPr>
          <a:xfrm>
            <a:off x="4857453"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Right 20">
            <a:extLst>
              <a:ext uri="{FF2B5EF4-FFF2-40B4-BE49-F238E27FC236}">
                <a16:creationId xmlns:a16="http://schemas.microsoft.com/office/drawing/2014/main" id="{8CAF88D0-3B29-A154-673D-BE43574EF7F7}"/>
              </a:ext>
            </a:extLst>
          </p:cNvPr>
          <p:cNvSpPr/>
          <p:nvPr/>
        </p:nvSpPr>
        <p:spPr>
          <a:xfrm>
            <a:off x="3013308"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261A2CB1-86A3-891C-F241-54D674C4DA8A}"/>
              </a:ext>
            </a:extLst>
          </p:cNvPr>
          <p:cNvSpPr/>
          <p:nvPr/>
        </p:nvSpPr>
        <p:spPr>
          <a:xfrm>
            <a:off x="7245760" y="302199"/>
            <a:ext cx="104010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Expected outputs</a:t>
            </a:r>
            <a:endParaRPr lang="en-US"/>
          </a:p>
        </p:txBody>
      </p:sp>
      <p:sp>
        <p:nvSpPr>
          <p:cNvPr id="26" name="Arrow: Right 25">
            <a:extLst>
              <a:ext uri="{FF2B5EF4-FFF2-40B4-BE49-F238E27FC236}">
                <a16:creationId xmlns:a16="http://schemas.microsoft.com/office/drawing/2014/main" id="{BCB19201-59AA-D481-E351-D555E5E692D4}"/>
              </a:ext>
            </a:extLst>
          </p:cNvPr>
          <p:cNvSpPr/>
          <p:nvPr/>
        </p:nvSpPr>
        <p:spPr>
          <a:xfrm>
            <a:off x="656960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51E04FAD-11C6-3755-2A13-F81151F51AD7}"/>
              </a:ext>
            </a:extLst>
          </p:cNvPr>
          <p:cNvSpPr/>
          <p:nvPr/>
        </p:nvSpPr>
        <p:spPr>
          <a:xfrm>
            <a:off x="9061391" y="302199"/>
            <a:ext cx="861368"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done</a:t>
            </a:r>
            <a:endParaRPr lang="en-US"/>
          </a:p>
        </p:txBody>
      </p:sp>
      <p:sp>
        <p:nvSpPr>
          <p:cNvPr id="30" name="Arrow: Right 29">
            <a:extLst>
              <a:ext uri="{FF2B5EF4-FFF2-40B4-BE49-F238E27FC236}">
                <a16:creationId xmlns:a16="http://schemas.microsoft.com/office/drawing/2014/main" id="{10D24304-A9A0-D326-FD64-A54F2A9EF9A6}"/>
              </a:ext>
            </a:extLst>
          </p:cNvPr>
          <p:cNvSpPr/>
          <p:nvPr/>
        </p:nvSpPr>
        <p:spPr>
          <a:xfrm>
            <a:off x="8385232"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1E0CDF17-33CB-AED1-57B3-DCA5FBCB9387}"/>
              </a:ext>
            </a:extLst>
          </p:cNvPr>
          <p:cNvSpPr/>
          <p:nvPr/>
        </p:nvSpPr>
        <p:spPr>
          <a:xfrm>
            <a:off x="10660650" y="302199"/>
            <a:ext cx="1143589" cy="500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What is to be done</a:t>
            </a:r>
            <a:endParaRPr lang="en-US"/>
          </a:p>
        </p:txBody>
      </p:sp>
      <p:sp>
        <p:nvSpPr>
          <p:cNvPr id="34" name="Arrow: Right 33">
            <a:extLst>
              <a:ext uri="{FF2B5EF4-FFF2-40B4-BE49-F238E27FC236}">
                <a16:creationId xmlns:a16="http://schemas.microsoft.com/office/drawing/2014/main" id="{7318B4C1-879E-C739-8CB4-2E6129515D73}"/>
              </a:ext>
            </a:extLst>
          </p:cNvPr>
          <p:cNvSpPr/>
          <p:nvPr/>
        </p:nvSpPr>
        <p:spPr>
          <a:xfrm>
            <a:off x="9984491" y="302199"/>
            <a:ext cx="579437" cy="50006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712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1420</Words>
  <Application>Microsoft Office PowerPoint</Application>
  <PresentationFormat>Widescreen</PresentationFormat>
  <Paragraphs>230</Paragraphs>
  <Slides>21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Office Theme</vt:lpstr>
      <vt:lpstr>Office Theme</vt:lpstr>
      <vt:lpstr>Solving Maze Problem Using Different Algorithms</vt:lpstr>
      <vt:lpstr>Agenda</vt:lpstr>
      <vt:lpstr>Introduction</vt:lpstr>
      <vt:lpstr>Problem Definition</vt:lpstr>
      <vt:lpstr>Breadth First Search (BFS)</vt:lpstr>
      <vt:lpstr>PowerPoint Presentation</vt:lpstr>
      <vt:lpstr>Depth First Search (DFS)</vt:lpstr>
      <vt:lpstr>PowerPoint Presentation</vt:lpstr>
      <vt:lpstr>Depth-First Search (DFS) vs Breadth-First Search (BFS)</vt:lpstr>
      <vt:lpstr>What are heuristic and heuristic search?</vt:lpstr>
      <vt:lpstr>Why heuristic search?</vt:lpstr>
      <vt:lpstr>What are our heuristics?</vt:lpstr>
      <vt:lpstr>Greedy Best First Search </vt:lpstr>
      <vt:lpstr>A* Search</vt:lpstr>
      <vt:lpstr>A* Search</vt:lpstr>
      <vt:lpstr>Are our heuristics admissible?</vt:lpstr>
      <vt:lpstr>Output, Comparison, and Experiments </vt:lpstr>
      <vt:lpstr>What has been done?</vt:lpstr>
      <vt:lpstr>What is to be done?</vt:lpstr>
      <vt:lpstr>Bibliography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Mohammadehsan Akhavanpour</cp:lastModifiedBy>
  <cp:revision>80</cp:revision>
  <dcterms:created xsi:type="dcterms:W3CDTF">2019-04-04T13:39:44Z</dcterms:created>
  <dcterms:modified xsi:type="dcterms:W3CDTF">2022-12-05T16:06:53Z</dcterms:modified>
</cp:coreProperties>
</file>