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3249">
          <p15:clr>
            <a:srgbClr val="A4A3A4"/>
          </p15:clr>
        </p15:guide>
        <p15:guide id="4" pos="7068">
          <p15:clr>
            <a:srgbClr val="A4A3A4"/>
          </p15:clr>
        </p15:guide>
        <p15:guide id="5" orient="horz" pos="13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7D8B2E-8D5F-4299-91AB-C3DB4CEBBE22}">
  <a:tblStyle styleId="{BA7D8B2E-8D5F-4299-91AB-C3DB4CEBBE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3249" orient="horz"/>
        <p:guide pos="7068"/>
        <p:guide pos="138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61c12ea3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3161c12ea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61c12ea34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3161c12ea34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187" name="Google Shape;187;g3161c12ea34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19cd275b1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3119cd275b1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a:t>
            </a:r>
            <a:r>
              <a:rPr lang="en-GB"/>
              <a:t>affected</a:t>
            </a:r>
            <a:r>
              <a:rPr lang="en-GB"/>
              <a:t> by the independent variable.  Check the lecture notes on the RQ for more information and examples.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19cd275b1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3119cd275b1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125" name="Google Shape;125;g3119cd275b1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3d28a947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313d28a947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affected by the independent variable.  Check the lecture notes on the RQ for more information and examples.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137" name="Google Shape;137;g313d28a947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61c12ea34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3161c12ea34_0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149" name="Google Shape;149;g3161c12ea34_0_1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61c12ea34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161c12ea34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162" name="Google Shape;162;g3161c12ea34_0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61c12ea34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3161c12ea34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will get only one opportunity to present your Research Question ahead of the submission date.  Have your questions ready, and be ready to take notes on feedback.</a:t>
            </a:r>
            <a:endParaRPr/>
          </a:p>
        </p:txBody>
      </p:sp>
      <p:sp>
        <p:nvSpPr>
          <p:cNvPr id="175" name="Google Shape;175;g3161c12ea34_0_1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p:cSld name="Title page">
    <p:bg>
      <p:bgPr>
        <a:solidFill>
          <a:schemeClr val="lt1"/>
        </a:solidFill>
      </p:bgPr>
    </p:bg>
    <p:spTree>
      <p:nvGrpSpPr>
        <p:cNvPr id="14" name="Shape 14"/>
        <p:cNvGrpSpPr/>
        <p:nvPr/>
      </p:nvGrpSpPr>
      <p:grpSpPr>
        <a:xfrm>
          <a:off x="0" y="0"/>
          <a:ext cx="0" cy="0"/>
          <a:chOff x="0" y="0"/>
          <a:chExt cx="0" cy="0"/>
        </a:xfrm>
      </p:grpSpPr>
      <p:sp>
        <p:nvSpPr>
          <p:cNvPr id="15" name="Google Shape;15;p2"/>
          <p:cNvSpPr txBox="1"/>
          <p:nvPr>
            <p:ph idx="1" type="subTitle"/>
          </p:nvPr>
        </p:nvSpPr>
        <p:spPr>
          <a:xfrm>
            <a:off x="954000" y="1890000"/>
            <a:ext cx="7200000" cy="3600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dk2"/>
              </a:buClr>
              <a:buSzPts val="3600"/>
              <a:buNone/>
              <a:defRPr b="1" sz="3600">
                <a:solidFill>
                  <a:schemeClr val="dk2"/>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1" type="ftr"/>
          </p:nvPr>
        </p:nvSpPr>
        <p:spPr>
          <a:xfrm>
            <a:off x="965289" y="791022"/>
            <a:ext cx="7176911" cy="23083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F989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616400" y="791022"/>
            <a:ext cx="622800" cy="230832"/>
          </a:xfrm>
          <a:prstGeom prst="rect">
            <a:avLst/>
          </a:prstGeom>
          <a:noFill/>
          <a:ln>
            <a:noFill/>
          </a:ln>
        </p:spPr>
        <p:txBody>
          <a:bodyPr anchorCtr="0" anchor="t" bIns="0" lIns="0" spcFirstLastPara="1" rIns="0" wrap="square" tIns="0">
            <a:noAutofit/>
          </a:bodyPr>
          <a:lstStyle>
            <a:lvl1pPr indent="0" lvl="0" marL="0" algn="r">
              <a:spcBef>
                <a:spcPts val="0"/>
              </a:spcBef>
              <a:buNone/>
              <a:defRPr b="1" i="0" sz="1500" u="none" cap="none" strike="noStrike">
                <a:solidFill>
                  <a:srgbClr val="8F9898"/>
                </a:solidFill>
                <a:latin typeface="Arial"/>
                <a:ea typeface="Arial"/>
                <a:cs typeface="Arial"/>
                <a:sym typeface="Arial"/>
              </a:defRPr>
            </a:lvl1pPr>
            <a:lvl2pPr indent="0" lvl="1" marL="0" algn="r">
              <a:spcBef>
                <a:spcPts val="0"/>
              </a:spcBef>
              <a:buNone/>
              <a:defRPr b="1" i="0" sz="1500" u="none" cap="none" strike="noStrike">
                <a:solidFill>
                  <a:srgbClr val="8F9898"/>
                </a:solidFill>
                <a:latin typeface="Arial"/>
                <a:ea typeface="Arial"/>
                <a:cs typeface="Arial"/>
                <a:sym typeface="Arial"/>
              </a:defRPr>
            </a:lvl2pPr>
            <a:lvl3pPr indent="0" lvl="2" marL="0" algn="r">
              <a:spcBef>
                <a:spcPts val="0"/>
              </a:spcBef>
              <a:buNone/>
              <a:defRPr b="1" i="0" sz="1500" u="none" cap="none" strike="noStrike">
                <a:solidFill>
                  <a:srgbClr val="8F9898"/>
                </a:solidFill>
                <a:latin typeface="Arial"/>
                <a:ea typeface="Arial"/>
                <a:cs typeface="Arial"/>
                <a:sym typeface="Arial"/>
              </a:defRPr>
            </a:lvl3pPr>
            <a:lvl4pPr indent="0" lvl="3" marL="0" algn="r">
              <a:spcBef>
                <a:spcPts val="0"/>
              </a:spcBef>
              <a:buNone/>
              <a:defRPr b="1" i="0" sz="1500" u="none" cap="none" strike="noStrike">
                <a:solidFill>
                  <a:srgbClr val="8F9898"/>
                </a:solidFill>
                <a:latin typeface="Arial"/>
                <a:ea typeface="Arial"/>
                <a:cs typeface="Arial"/>
                <a:sym typeface="Arial"/>
              </a:defRPr>
            </a:lvl4pPr>
            <a:lvl5pPr indent="0" lvl="4" marL="0" algn="r">
              <a:spcBef>
                <a:spcPts val="0"/>
              </a:spcBef>
              <a:buNone/>
              <a:defRPr b="1" i="0" sz="1500" u="none" cap="none" strike="noStrike">
                <a:solidFill>
                  <a:srgbClr val="8F9898"/>
                </a:solidFill>
                <a:latin typeface="Arial"/>
                <a:ea typeface="Arial"/>
                <a:cs typeface="Arial"/>
                <a:sym typeface="Arial"/>
              </a:defRPr>
            </a:lvl5pPr>
            <a:lvl6pPr indent="0" lvl="5" marL="0" algn="r">
              <a:spcBef>
                <a:spcPts val="0"/>
              </a:spcBef>
              <a:buNone/>
              <a:defRPr b="1" i="0" sz="1500" u="none" cap="none" strike="noStrike">
                <a:solidFill>
                  <a:srgbClr val="8F9898"/>
                </a:solidFill>
                <a:latin typeface="Arial"/>
                <a:ea typeface="Arial"/>
                <a:cs typeface="Arial"/>
                <a:sym typeface="Arial"/>
              </a:defRPr>
            </a:lvl6pPr>
            <a:lvl7pPr indent="0" lvl="6" marL="0" algn="r">
              <a:spcBef>
                <a:spcPts val="0"/>
              </a:spcBef>
              <a:buNone/>
              <a:defRPr b="1" i="0" sz="1500" u="none" cap="none" strike="noStrike">
                <a:solidFill>
                  <a:srgbClr val="8F9898"/>
                </a:solidFill>
                <a:latin typeface="Arial"/>
                <a:ea typeface="Arial"/>
                <a:cs typeface="Arial"/>
                <a:sym typeface="Arial"/>
              </a:defRPr>
            </a:lvl7pPr>
            <a:lvl8pPr indent="0" lvl="7" marL="0" algn="r">
              <a:spcBef>
                <a:spcPts val="0"/>
              </a:spcBef>
              <a:buNone/>
              <a:defRPr b="1" i="0" sz="1500" u="none" cap="none" strike="noStrike">
                <a:solidFill>
                  <a:srgbClr val="8F9898"/>
                </a:solidFill>
                <a:latin typeface="Arial"/>
                <a:ea typeface="Arial"/>
                <a:cs typeface="Arial"/>
                <a:sym typeface="Arial"/>
              </a:defRPr>
            </a:lvl8pPr>
            <a:lvl9pPr indent="0" lvl="8" marL="0" algn="r">
              <a:spcBef>
                <a:spcPts val="0"/>
              </a:spcBef>
              <a:buNone/>
              <a:defRPr b="1" i="0" sz="1500" u="none" cap="none" strike="noStrike">
                <a:solidFill>
                  <a:srgbClr val="8F989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8" name="Google Shape;18;p2"/>
          <p:cNvSpPr txBox="1"/>
          <p:nvPr>
            <p:ph type="ctrTitle"/>
          </p:nvPr>
        </p:nvSpPr>
        <p:spPr>
          <a:xfrm>
            <a:off x="953999" y="2579715"/>
            <a:ext cx="10031157" cy="2160000"/>
          </a:xfrm>
          <a:prstGeom prst="rect">
            <a:avLst/>
          </a:prstGeom>
          <a:noFill/>
          <a:ln>
            <a:noFill/>
          </a:ln>
        </p:spPr>
        <p:txBody>
          <a:bodyPr anchorCtr="0" anchor="t" bIns="0" lIns="0" spcFirstLastPara="1" rIns="0" wrap="square" tIns="0">
            <a:normAutofit/>
          </a:bodyPr>
          <a:lstStyle>
            <a:lvl1pPr lvl="0" algn="l">
              <a:lnSpc>
                <a:spcPct val="106666"/>
              </a:lnSpc>
              <a:spcBef>
                <a:spcPts val="0"/>
              </a:spcBef>
              <a:spcAft>
                <a:spcPts val="0"/>
              </a:spcAft>
              <a:buClr>
                <a:schemeClr val="dk1"/>
              </a:buClr>
              <a:buSzPts val="7500"/>
              <a:buFont typeface="Arial"/>
              <a:buNone/>
              <a:defRPr b="1" sz="7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1"/>
              </a:solidFill>
              <a:latin typeface="Arial"/>
              <a:ea typeface="Arial"/>
              <a:cs typeface="Arial"/>
              <a:sym typeface="Arial"/>
            </a:endParaRPr>
          </a:p>
        </p:txBody>
      </p:sp>
      <p:pic>
        <p:nvPicPr>
          <p:cNvPr id="20" name="Google Shape;20;p2"/>
          <p:cNvPicPr preferRelativeResize="0"/>
          <p:nvPr/>
        </p:nvPicPr>
        <p:blipFill rotWithShape="1">
          <a:blip r:embed="rId2">
            <a:alphaModFix/>
          </a:blip>
          <a:srcRect b="0" l="0" r="0" t="0"/>
          <a:stretch/>
        </p:blipFill>
        <p:spPr>
          <a:xfrm>
            <a:off x="953998" y="5517266"/>
            <a:ext cx="2244881" cy="39690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Bleed Image">
  <p:cSld name="Full Bleed Image">
    <p:bg>
      <p:bgPr>
        <a:solidFill>
          <a:schemeClr val="accent1"/>
        </a:solidFill>
      </p:bgPr>
    </p:bg>
    <p:spTree>
      <p:nvGrpSpPr>
        <p:cNvPr id="66" name="Shape 66"/>
        <p:cNvGrpSpPr/>
        <p:nvPr/>
      </p:nvGrpSpPr>
      <p:grpSpPr>
        <a:xfrm>
          <a:off x="0" y="0"/>
          <a:ext cx="0" cy="0"/>
          <a:chOff x="0" y="0"/>
          <a:chExt cx="0" cy="0"/>
        </a:xfrm>
      </p:grpSpPr>
      <p:sp>
        <p:nvSpPr>
          <p:cNvPr id="67" name="Google Shape;67;p11"/>
          <p:cNvSpPr/>
          <p:nvPr>
            <p:ph idx="2" type="pic"/>
          </p:nvPr>
        </p:nvSpPr>
        <p:spPr>
          <a:xfrm>
            <a:off x="0" y="0"/>
            <a:ext cx="12192000" cy="68580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ideo">
  <p:cSld name="1_Video">
    <p:bg>
      <p:bgPr>
        <a:solidFill>
          <a:schemeClr val="accent1"/>
        </a:solidFill>
      </p:bgPr>
    </p:bg>
    <p:spTree>
      <p:nvGrpSpPr>
        <p:cNvPr id="68" name="Shape 68"/>
        <p:cNvGrpSpPr/>
        <p:nvPr/>
      </p:nvGrpSpPr>
      <p:grpSpPr>
        <a:xfrm>
          <a:off x="0" y="0"/>
          <a:ext cx="0" cy="0"/>
          <a:chOff x="0" y="0"/>
          <a:chExt cx="0" cy="0"/>
        </a:xfrm>
      </p:grpSpPr>
      <p:sp>
        <p:nvSpPr>
          <p:cNvPr id="69" name="Google Shape;69;p12"/>
          <p:cNvSpPr/>
          <p:nvPr>
            <p:ph idx="2" type="media"/>
          </p:nvPr>
        </p:nvSpPr>
        <p:spPr>
          <a:xfrm>
            <a:off x="140400" y="140400"/>
            <a:ext cx="11916000" cy="6580800"/>
          </a:xfrm>
          <a:prstGeom prst="rect">
            <a:avLst/>
          </a:prstGeom>
          <a:solidFill>
            <a:schemeClr val="lt1"/>
          </a:solidFill>
          <a:ln>
            <a:noFill/>
          </a:ln>
        </p:spPr>
        <p:txBody>
          <a:bodyPr anchorCtr="0" anchor="t" bIns="0" lIns="0" spcFirstLastPara="1" rIns="0" wrap="square" tIns="0">
            <a:noAutofit/>
          </a:bodyPr>
          <a:lstStyle>
            <a:lvl1pPr lvl="0" marR="0" rtl="0" algn="l">
              <a:lnSpc>
                <a:spcPct val="120000"/>
              </a:lnSpc>
              <a:spcBef>
                <a:spcPts val="0"/>
              </a:spcBef>
              <a:spcAft>
                <a:spcPts val="0"/>
              </a:spcAft>
              <a:buClr>
                <a:srgbClr val="203232"/>
              </a:buClr>
              <a:buSzPts val="2400"/>
              <a:buFont typeface="Arial"/>
              <a:buNone/>
              <a:defRPr b="1" i="0" sz="2400" u="none" cap="none" strike="noStrike">
                <a:solidFill>
                  <a:srgbClr val="203232"/>
                </a:solidFill>
                <a:latin typeface="Arial"/>
                <a:ea typeface="Arial"/>
                <a:cs typeface="Arial"/>
                <a:sym typeface="Arial"/>
              </a:defRPr>
            </a:lvl1pPr>
            <a:lvl2pPr lvl="1" marR="0" rtl="0" algn="l">
              <a:lnSpc>
                <a:spcPct val="120000"/>
              </a:lnSpc>
              <a:spcBef>
                <a:spcPts val="992"/>
              </a:spcBef>
              <a:spcAft>
                <a:spcPts val="0"/>
              </a:spcAft>
              <a:buClr>
                <a:srgbClr val="203232"/>
              </a:buClr>
              <a:buSzPts val="2400"/>
              <a:buFont typeface="Arial"/>
              <a:buNone/>
              <a:defRPr b="0" i="0" sz="2400" u="none" cap="none" strike="noStrike">
                <a:solidFill>
                  <a:srgbClr val="203232"/>
                </a:solidFill>
                <a:latin typeface="Arial"/>
                <a:ea typeface="Arial"/>
                <a:cs typeface="Arial"/>
                <a:sym typeface="Arial"/>
              </a:defRPr>
            </a:lvl2pPr>
            <a:lvl3pPr lvl="2" marR="0" rtl="0" algn="l">
              <a:lnSpc>
                <a:spcPct val="120000"/>
              </a:lnSpc>
              <a:spcBef>
                <a:spcPts val="992"/>
              </a:spcBef>
              <a:spcAft>
                <a:spcPts val="0"/>
              </a:spcAft>
              <a:buClr>
                <a:srgbClr val="203232"/>
              </a:buClr>
              <a:buSzPts val="2400"/>
              <a:buFont typeface="Arial"/>
              <a:buChar char="■"/>
              <a:defRPr b="0" i="0" sz="2400" u="none" cap="none" strike="noStrike">
                <a:solidFill>
                  <a:srgbClr val="203232"/>
                </a:solidFill>
                <a:latin typeface="Arial"/>
                <a:ea typeface="Arial"/>
                <a:cs typeface="Arial"/>
                <a:sym typeface="Arial"/>
              </a:defRPr>
            </a:lvl3pPr>
            <a:lvl4pPr lvl="3" marR="0" rtl="0" algn="l">
              <a:lnSpc>
                <a:spcPct val="120000"/>
              </a:lnSpc>
              <a:spcBef>
                <a:spcPts val="992"/>
              </a:spcBef>
              <a:spcAft>
                <a:spcPts val="0"/>
              </a:spcAft>
              <a:buClr>
                <a:srgbClr val="203232"/>
              </a:buClr>
              <a:buSzPts val="1800"/>
              <a:buFont typeface="Arial"/>
              <a:buNone/>
              <a:defRPr b="0" i="0" sz="1800" u="none" cap="none" strike="noStrike">
                <a:solidFill>
                  <a:srgbClr val="203232"/>
                </a:solidFill>
                <a:latin typeface="Arial"/>
                <a:ea typeface="Arial"/>
                <a:cs typeface="Arial"/>
                <a:sym typeface="Arial"/>
              </a:defRPr>
            </a:lvl4pPr>
            <a:lvl5pPr lvl="4" marR="0" rtl="0" algn="l">
              <a:lnSpc>
                <a:spcPct val="120000"/>
              </a:lnSpc>
              <a:spcBef>
                <a:spcPts val="0"/>
              </a:spcBef>
              <a:spcAft>
                <a:spcPts val="0"/>
              </a:spcAft>
              <a:buClr>
                <a:srgbClr val="203232"/>
              </a:buClr>
              <a:buSzPts val="1800"/>
              <a:buFont typeface="Arial"/>
              <a:buNone/>
              <a:defRPr b="1" i="0" sz="1800" u="none" cap="none" strike="noStrike">
                <a:solidFill>
                  <a:srgbClr val="203232"/>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s and text" showMasterSp="0">
  <p:cSld name="Icons and text">
    <p:bg>
      <p:bgPr>
        <a:solidFill>
          <a:schemeClr val="lt1"/>
        </a:solidFill>
      </p:bgPr>
    </p:bg>
    <p:spTree>
      <p:nvGrpSpPr>
        <p:cNvPr id="70" name="Shape 70"/>
        <p:cNvGrpSpPr/>
        <p:nvPr/>
      </p:nvGrpSpPr>
      <p:grpSpPr>
        <a:xfrm>
          <a:off x="0" y="0"/>
          <a:ext cx="0" cy="0"/>
          <a:chOff x="0" y="0"/>
          <a:chExt cx="0" cy="0"/>
        </a:xfrm>
      </p:grpSpPr>
      <p:sp>
        <p:nvSpPr>
          <p:cNvPr id="71" name="Google Shape;71;p13"/>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73" name="Google Shape;73;p13"/>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13"/>
          <p:cNvSpPr txBox="1"/>
          <p:nvPr>
            <p:ph idx="1" type="body"/>
          </p:nvPr>
        </p:nvSpPr>
        <p:spPr>
          <a:xfrm>
            <a:off x="970139" y="4079342"/>
            <a:ext cx="3144661" cy="2252134"/>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3"/>
          <p:cNvSpPr txBox="1"/>
          <p:nvPr>
            <p:ph idx="2" type="body"/>
          </p:nvPr>
        </p:nvSpPr>
        <p:spPr>
          <a:xfrm>
            <a:off x="8077200" y="4062209"/>
            <a:ext cx="3144661" cy="2252134"/>
          </a:xfrm>
          <a:prstGeom prst="rect">
            <a:avLst/>
          </a:prstGeom>
          <a:noFill/>
          <a:ln>
            <a:noFill/>
          </a:ln>
        </p:spPr>
        <p:txBody>
          <a:bodyPr anchorCtr="0" anchor="t" bIns="0" lIns="0" spcFirstLastPara="1" rIns="0" wrap="square" tIns="0">
            <a:noAutofit/>
          </a:bodyPr>
          <a:lstStyle>
            <a:lvl1pPr indent="-228600" lvl="0" marL="457200" marR="0" algn="l">
              <a:lnSpc>
                <a:spcPct val="120000"/>
              </a:lnSpc>
              <a:spcBef>
                <a:spcPts val="0"/>
              </a:spcBef>
              <a:spcAft>
                <a:spcPts val="0"/>
              </a:spcAft>
              <a:buClr>
                <a:srgbClr val="203232"/>
              </a:buClr>
              <a:buSzPts val="2400"/>
              <a:buFont typeface="Arial"/>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3"/>
          <p:cNvSpPr txBox="1"/>
          <p:nvPr>
            <p:ph idx="3" type="body"/>
          </p:nvPr>
        </p:nvSpPr>
        <p:spPr>
          <a:xfrm>
            <a:off x="4523669" y="4062209"/>
            <a:ext cx="3144661" cy="2252134"/>
          </a:xfrm>
          <a:prstGeom prst="rect">
            <a:avLst/>
          </a:prstGeom>
          <a:noFill/>
          <a:ln>
            <a:noFill/>
          </a:ln>
        </p:spPr>
        <p:txBody>
          <a:bodyPr anchorCtr="0" anchor="t" bIns="0" lIns="0" spcFirstLastPara="1" rIns="0" wrap="square" tIns="0">
            <a:noAutofit/>
          </a:bodyPr>
          <a:lstStyle>
            <a:lvl1pPr indent="-228600" lvl="0" marL="457200" marR="0" algn="l">
              <a:lnSpc>
                <a:spcPct val="120000"/>
              </a:lnSpc>
              <a:spcBef>
                <a:spcPts val="0"/>
              </a:spcBef>
              <a:spcAft>
                <a:spcPts val="0"/>
              </a:spcAft>
              <a:buClr>
                <a:srgbClr val="203232"/>
              </a:buClr>
              <a:buSzPts val="2400"/>
              <a:buFont typeface="Arial"/>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p:nvPr>
            <p:ph idx="4" type="pic"/>
          </p:nvPr>
        </p:nvSpPr>
        <p:spPr>
          <a:xfrm>
            <a:off x="1462175" y="1640942"/>
            <a:ext cx="2160587" cy="2160588"/>
          </a:xfrm>
          <a:prstGeom prst="rect">
            <a:avLst/>
          </a:prstGeom>
          <a:noFill/>
          <a:ln>
            <a:noFill/>
          </a:ln>
        </p:spPr>
      </p:sp>
      <p:sp>
        <p:nvSpPr>
          <p:cNvPr id="78" name="Google Shape;78;p13"/>
          <p:cNvSpPr/>
          <p:nvPr>
            <p:ph idx="5" type="pic"/>
          </p:nvPr>
        </p:nvSpPr>
        <p:spPr>
          <a:xfrm>
            <a:off x="5015705" y="1640942"/>
            <a:ext cx="2160587" cy="2160588"/>
          </a:xfrm>
          <a:prstGeom prst="rect">
            <a:avLst/>
          </a:prstGeom>
          <a:noFill/>
          <a:ln>
            <a:noFill/>
          </a:ln>
        </p:spPr>
      </p:sp>
      <p:sp>
        <p:nvSpPr>
          <p:cNvPr id="79" name="Google Shape;79;p13"/>
          <p:cNvSpPr/>
          <p:nvPr>
            <p:ph idx="6" type="pic"/>
          </p:nvPr>
        </p:nvSpPr>
        <p:spPr>
          <a:xfrm>
            <a:off x="8569236" y="1640942"/>
            <a:ext cx="2160587" cy="216058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age">
  <p:cSld name="End page">
    <p:bg>
      <p:bgPr>
        <a:solidFill>
          <a:schemeClr val="accent1"/>
        </a:solidFill>
      </p:bgPr>
    </p:bg>
    <p:spTree>
      <p:nvGrpSpPr>
        <p:cNvPr id="80" name="Shape 80"/>
        <p:cNvGrpSpPr/>
        <p:nvPr/>
      </p:nvGrpSpPr>
      <p:grpSpPr>
        <a:xfrm>
          <a:off x="0" y="0"/>
          <a:ext cx="0" cy="0"/>
          <a:chOff x="0" y="0"/>
          <a:chExt cx="0" cy="0"/>
        </a:xfrm>
      </p:grpSpPr>
      <p:pic>
        <p:nvPicPr>
          <p:cNvPr id="81" name="Google Shape;81;p14"/>
          <p:cNvPicPr preferRelativeResize="0"/>
          <p:nvPr/>
        </p:nvPicPr>
        <p:blipFill rotWithShape="1">
          <a:blip r:embed="rId2">
            <a:alphaModFix/>
          </a:blip>
          <a:srcRect b="0" l="0" r="0" t="0"/>
          <a:stretch/>
        </p:blipFill>
        <p:spPr>
          <a:xfrm>
            <a:off x="954002" y="5511600"/>
            <a:ext cx="2242795" cy="397958"/>
          </a:xfrm>
          <a:prstGeom prst="rect">
            <a:avLst/>
          </a:prstGeom>
          <a:noFill/>
          <a:ln>
            <a:noFill/>
          </a:ln>
        </p:spPr>
      </p:pic>
      <p:sp>
        <p:nvSpPr>
          <p:cNvPr id="82" name="Google Shape;82;p14"/>
          <p:cNvSpPr txBox="1"/>
          <p:nvPr>
            <p:ph type="ctrTitle"/>
          </p:nvPr>
        </p:nvSpPr>
        <p:spPr>
          <a:xfrm>
            <a:off x="926844" y="1964352"/>
            <a:ext cx="11828559" cy="105157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7386"/>
              <a:buFont typeface="Arial"/>
              <a:buNone/>
              <a:defRPr sz="7386">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txBox="1"/>
          <p:nvPr>
            <p:ph idx="11" type="ftr"/>
          </p:nvPr>
        </p:nvSpPr>
        <p:spPr>
          <a:xfrm>
            <a:off x="965289" y="779733"/>
            <a:ext cx="7176911" cy="23083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2" type="sldNum"/>
          </p:nvPr>
        </p:nvSpPr>
        <p:spPr>
          <a:xfrm>
            <a:off x="10616400" y="779733"/>
            <a:ext cx="622800" cy="230832"/>
          </a:xfrm>
          <a:prstGeom prst="rect">
            <a:avLst/>
          </a:prstGeom>
          <a:noFill/>
          <a:ln>
            <a:noFill/>
          </a:ln>
        </p:spPr>
        <p:txBody>
          <a:bodyPr anchorCtr="0" anchor="t" bIns="0" lIns="0" spcFirstLastPara="1" rIns="0" wrap="square" tIns="0">
            <a:noAutofit/>
          </a:bodyPr>
          <a:lstStyle>
            <a:lvl1pPr indent="0" lvl="0" marL="0" algn="r">
              <a:spcBef>
                <a:spcPts val="0"/>
              </a:spcBef>
              <a:buNone/>
              <a:defRPr b="1" sz="1500">
                <a:solidFill>
                  <a:schemeClr val="lt1"/>
                </a:solidFill>
                <a:latin typeface="Arial"/>
                <a:ea typeface="Arial"/>
                <a:cs typeface="Arial"/>
                <a:sym typeface="Arial"/>
              </a:defRPr>
            </a:lvl1pPr>
            <a:lvl2pPr indent="0" lvl="1" marL="0" algn="r">
              <a:spcBef>
                <a:spcPts val="0"/>
              </a:spcBef>
              <a:buNone/>
              <a:defRPr b="1" sz="1500">
                <a:solidFill>
                  <a:schemeClr val="lt1"/>
                </a:solidFill>
                <a:latin typeface="Arial"/>
                <a:ea typeface="Arial"/>
                <a:cs typeface="Arial"/>
                <a:sym typeface="Arial"/>
              </a:defRPr>
            </a:lvl2pPr>
            <a:lvl3pPr indent="0" lvl="2" marL="0" algn="r">
              <a:spcBef>
                <a:spcPts val="0"/>
              </a:spcBef>
              <a:buNone/>
              <a:defRPr b="1" sz="1500">
                <a:solidFill>
                  <a:schemeClr val="lt1"/>
                </a:solidFill>
                <a:latin typeface="Arial"/>
                <a:ea typeface="Arial"/>
                <a:cs typeface="Arial"/>
                <a:sym typeface="Arial"/>
              </a:defRPr>
            </a:lvl3pPr>
            <a:lvl4pPr indent="0" lvl="3" marL="0" algn="r">
              <a:spcBef>
                <a:spcPts val="0"/>
              </a:spcBef>
              <a:buNone/>
              <a:defRPr b="1" sz="1500">
                <a:solidFill>
                  <a:schemeClr val="lt1"/>
                </a:solidFill>
                <a:latin typeface="Arial"/>
                <a:ea typeface="Arial"/>
                <a:cs typeface="Arial"/>
                <a:sym typeface="Arial"/>
              </a:defRPr>
            </a:lvl4pPr>
            <a:lvl5pPr indent="0" lvl="4" marL="0" algn="r">
              <a:spcBef>
                <a:spcPts val="0"/>
              </a:spcBef>
              <a:buNone/>
              <a:defRPr b="1" sz="1500">
                <a:solidFill>
                  <a:schemeClr val="lt1"/>
                </a:solidFill>
                <a:latin typeface="Arial"/>
                <a:ea typeface="Arial"/>
                <a:cs typeface="Arial"/>
                <a:sym typeface="Arial"/>
              </a:defRPr>
            </a:lvl5pPr>
            <a:lvl6pPr indent="0" lvl="5" marL="0" algn="r">
              <a:spcBef>
                <a:spcPts val="0"/>
              </a:spcBef>
              <a:buNone/>
              <a:defRPr b="1" sz="1500">
                <a:solidFill>
                  <a:schemeClr val="lt1"/>
                </a:solidFill>
                <a:latin typeface="Arial"/>
                <a:ea typeface="Arial"/>
                <a:cs typeface="Arial"/>
                <a:sym typeface="Arial"/>
              </a:defRPr>
            </a:lvl6pPr>
            <a:lvl7pPr indent="0" lvl="6" marL="0" algn="r">
              <a:spcBef>
                <a:spcPts val="0"/>
              </a:spcBef>
              <a:buNone/>
              <a:defRPr b="1" sz="1500">
                <a:solidFill>
                  <a:schemeClr val="lt1"/>
                </a:solidFill>
                <a:latin typeface="Arial"/>
                <a:ea typeface="Arial"/>
                <a:cs typeface="Arial"/>
                <a:sym typeface="Arial"/>
              </a:defRPr>
            </a:lvl7pPr>
            <a:lvl8pPr indent="0" lvl="7" marL="0" algn="r">
              <a:spcBef>
                <a:spcPts val="0"/>
              </a:spcBef>
              <a:buNone/>
              <a:defRPr b="1" sz="1500">
                <a:solidFill>
                  <a:schemeClr val="lt1"/>
                </a:solidFill>
                <a:latin typeface="Arial"/>
                <a:ea typeface="Arial"/>
                <a:cs typeface="Arial"/>
                <a:sym typeface="Arial"/>
              </a:defRPr>
            </a:lvl8pPr>
            <a:lvl9pPr indent="0" lvl="8" marL="0" algn="r">
              <a:spcBef>
                <a:spcPts val="0"/>
              </a:spcBef>
              <a:buNone/>
              <a:defRPr b="1" sz="15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title">
  <p:cSld name="TITLE">
    <p:bg>
      <p:bgPr>
        <a:solidFill>
          <a:schemeClr val="accent1"/>
        </a:solidFill>
      </p:bgPr>
    </p:bg>
    <p:spTree>
      <p:nvGrpSpPr>
        <p:cNvPr id="21" name="Shape 21"/>
        <p:cNvGrpSpPr/>
        <p:nvPr/>
      </p:nvGrpSpPr>
      <p:grpSpPr>
        <a:xfrm>
          <a:off x="0" y="0"/>
          <a:ext cx="0" cy="0"/>
          <a:chOff x="0" y="0"/>
          <a:chExt cx="0" cy="0"/>
        </a:xfrm>
      </p:grpSpPr>
      <p:sp>
        <p:nvSpPr>
          <p:cNvPr id="22" name="Google Shape;22;p3"/>
          <p:cNvSpPr txBox="1"/>
          <p:nvPr>
            <p:ph type="ctrTitle"/>
          </p:nvPr>
        </p:nvSpPr>
        <p:spPr>
          <a:xfrm>
            <a:off x="953999" y="2579715"/>
            <a:ext cx="10031157" cy="2160000"/>
          </a:xfrm>
          <a:prstGeom prst="rect">
            <a:avLst/>
          </a:prstGeom>
          <a:noFill/>
          <a:ln>
            <a:noFill/>
          </a:ln>
        </p:spPr>
        <p:txBody>
          <a:bodyPr anchorCtr="0" anchor="t" bIns="0" lIns="0" spcFirstLastPara="1" rIns="0" wrap="square" tIns="0">
            <a:normAutofit/>
          </a:bodyPr>
          <a:lstStyle>
            <a:lvl1pPr lvl="0" algn="l">
              <a:lnSpc>
                <a:spcPct val="106666"/>
              </a:lnSpc>
              <a:spcBef>
                <a:spcPts val="0"/>
              </a:spcBef>
              <a:spcAft>
                <a:spcPts val="0"/>
              </a:spcAft>
              <a:buClr>
                <a:schemeClr val="lt1"/>
              </a:buClr>
              <a:buSzPts val="7500"/>
              <a:buFont typeface="Arial"/>
              <a:buNone/>
              <a:defRPr b="1" sz="7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954000" y="1890000"/>
            <a:ext cx="10031156" cy="3600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3600"/>
              <a:buNone/>
              <a:defRPr b="1" sz="3600">
                <a:solidFill>
                  <a:schemeClr val="lt1"/>
                </a:solidFill>
              </a:defRPr>
            </a:lvl1pPr>
            <a:lvl2pPr lvl="1" algn="ctr">
              <a:lnSpc>
                <a:spcPct val="144000"/>
              </a:lnSpc>
              <a:spcBef>
                <a:spcPts val="992"/>
              </a:spcBef>
              <a:spcAft>
                <a:spcPts val="0"/>
              </a:spcAft>
              <a:buClr>
                <a:srgbClr val="203232"/>
              </a:buClr>
              <a:buSzPts val="2000"/>
              <a:buNone/>
              <a:defRPr sz="2000"/>
            </a:lvl2pPr>
            <a:lvl3pPr lvl="2" algn="ctr">
              <a:lnSpc>
                <a:spcPct val="160000"/>
              </a:lnSpc>
              <a:spcBef>
                <a:spcPts val="992"/>
              </a:spcBef>
              <a:spcAft>
                <a:spcPts val="0"/>
              </a:spcAft>
              <a:buClr>
                <a:srgbClr val="203232"/>
              </a:buClr>
              <a:buSzPts val="1800"/>
              <a:buNone/>
              <a:defRPr sz="1800"/>
            </a:lvl3pPr>
            <a:lvl4pPr lvl="3" algn="ctr">
              <a:lnSpc>
                <a:spcPct val="135000"/>
              </a:lnSpc>
              <a:spcBef>
                <a:spcPts val="992"/>
              </a:spcBef>
              <a:spcAft>
                <a:spcPts val="0"/>
              </a:spcAft>
              <a:buClr>
                <a:srgbClr val="203232"/>
              </a:buClr>
              <a:buSzPts val="1600"/>
              <a:buNone/>
              <a:defRPr sz="1600"/>
            </a:lvl4pPr>
            <a:lvl5pPr lvl="4" algn="ctr">
              <a:lnSpc>
                <a:spcPct val="135000"/>
              </a:lnSpc>
              <a:spcBef>
                <a:spcPts val="0"/>
              </a:spcBef>
              <a:spcAft>
                <a:spcPts val="0"/>
              </a:spcAft>
              <a:buClr>
                <a:srgbClr val="20323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1" type="ftr"/>
          </p:nvPr>
        </p:nvSpPr>
        <p:spPr>
          <a:xfrm>
            <a:off x="965289" y="779733"/>
            <a:ext cx="7176911" cy="230832"/>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0616400" y="779733"/>
            <a:ext cx="622800" cy="230832"/>
          </a:xfrm>
          <a:prstGeom prst="rect">
            <a:avLst/>
          </a:prstGeom>
          <a:noFill/>
          <a:ln>
            <a:noFill/>
          </a:ln>
        </p:spPr>
        <p:txBody>
          <a:bodyPr anchorCtr="0" anchor="t" bIns="0" lIns="0" spcFirstLastPara="1" rIns="0" wrap="square" tIns="0">
            <a:noAutofit/>
          </a:bodyPr>
          <a:lstStyle>
            <a:lvl1pPr indent="0" lvl="0" marL="0" algn="r">
              <a:spcBef>
                <a:spcPts val="0"/>
              </a:spcBef>
              <a:buNone/>
              <a:defRPr b="1" sz="1500">
                <a:solidFill>
                  <a:schemeClr val="lt1"/>
                </a:solidFill>
                <a:latin typeface="Arial"/>
                <a:ea typeface="Arial"/>
                <a:cs typeface="Arial"/>
                <a:sym typeface="Arial"/>
              </a:defRPr>
            </a:lvl1pPr>
            <a:lvl2pPr indent="0" lvl="1" marL="0" algn="r">
              <a:spcBef>
                <a:spcPts val="0"/>
              </a:spcBef>
              <a:buNone/>
              <a:defRPr b="1" sz="1500">
                <a:solidFill>
                  <a:schemeClr val="lt1"/>
                </a:solidFill>
                <a:latin typeface="Arial"/>
                <a:ea typeface="Arial"/>
                <a:cs typeface="Arial"/>
                <a:sym typeface="Arial"/>
              </a:defRPr>
            </a:lvl2pPr>
            <a:lvl3pPr indent="0" lvl="2" marL="0" algn="r">
              <a:spcBef>
                <a:spcPts val="0"/>
              </a:spcBef>
              <a:buNone/>
              <a:defRPr b="1" sz="1500">
                <a:solidFill>
                  <a:schemeClr val="lt1"/>
                </a:solidFill>
                <a:latin typeface="Arial"/>
                <a:ea typeface="Arial"/>
                <a:cs typeface="Arial"/>
                <a:sym typeface="Arial"/>
              </a:defRPr>
            </a:lvl3pPr>
            <a:lvl4pPr indent="0" lvl="3" marL="0" algn="r">
              <a:spcBef>
                <a:spcPts val="0"/>
              </a:spcBef>
              <a:buNone/>
              <a:defRPr b="1" sz="1500">
                <a:solidFill>
                  <a:schemeClr val="lt1"/>
                </a:solidFill>
                <a:latin typeface="Arial"/>
                <a:ea typeface="Arial"/>
                <a:cs typeface="Arial"/>
                <a:sym typeface="Arial"/>
              </a:defRPr>
            </a:lvl4pPr>
            <a:lvl5pPr indent="0" lvl="4" marL="0" algn="r">
              <a:spcBef>
                <a:spcPts val="0"/>
              </a:spcBef>
              <a:buNone/>
              <a:defRPr b="1" sz="1500">
                <a:solidFill>
                  <a:schemeClr val="lt1"/>
                </a:solidFill>
                <a:latin typeface="Arial"/>
                <a:ea typeface="Arial"/>
                <a:cs typeface="Arial"/>
                <a:sym typeface="Arial"/>
              </a:defRPr>
            </a:lvl5pPr>
            <a:lvl6pPr indent="0" lvl="5" marL="0" algn="r">
              <a:spcBef>
                <a:spcPts val="0"/>
              </a:spcBef>
              <a:buNone/>
              <a:defRPr b="1" sz="1500">
                <a:solidFill>
                  <a:schemeClr val="lt1"/>
                </a:solidFill>
                <a:latin typeface="Arial"/>
                <a:ea typeface="Arial"/>
                <a:cs typeface="Arial"/>
                <a:sym typeface="Arial"/>
              </a:defRPr>
            </a:lvl6pPr>
            <a:lvl7pPr indent="0" lvl="6" marL="0" algn="r">
              <a:spcBef>
                <a:spcPts val="0"/>
              </a:spcBef>
              <a:buNone/>
              <a:defRPr b="1" sz="1500">
                <a:solidFill>
                  <a:schemeClr val="lt1"/>
                </a:solidFill>
                <a:latin typeface="Arial"/>
                <a:ea typeface="Arial"/>
                <a:cs typeface="Arial"/>
                <a:sym typeface="Arial"/>
              </a:defRPr>
            </a:lvl7pPr>
            <a:lvl8pPr indent="0" lvl="7" marL="0" algn="r">
              <a:spcBef>
                <a:spcPts val="0"/>
              </a:spcBef>
              <a:buNone/>
              <a:defRPr b="1" sz="1500">
                <a:solidFill>
                  <a:schemeClr val="lt1"/>
                </a:solidFill>
                <a:latin typeface="Arial"/>
                <a:ea typeface="Arial"/>
                <a:cs typeface="Arial"/>
                <a:sym typeface="Arial"/>
              </a:defRPr>
            </a:lvl8pPr>
            <a:lvl9pPr indent="0" lvl="8" marL="0" algn="r">
              <a:spcBef>
                <a:spcPts val="0"/>
              </a:spcBef>
              <a:buNone/>
              <a:defRPr b="1" sz="15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descr="A picture containing drawing&#10;&#10;Description automatically generated" id="26" name="Google Shape;26;p3"/>
          <p:cNvPicPr preferRelativeResize="0"/>
          <p:nvPr/>
        </p:nvPicPr>
        <p:blipFill rotWithShape="1">
          <a:blip r:embed="rId2">
            <a:alphaModFix/>
          </a:blip>
          <a:srcRect b="0" l="0" r="0" t="0"/>
          <a:stretch/>
        </p:blipFill>
        <p:spPr>
          <a:xfrm>
            <a:off x="954000" y="5511600"/>
            <a:ext cx="2242800" cy="3979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over">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descr="University of Hertfordshire logo" id="28" name="Google Shape;28;p4"/>
          <p:cNvPicPr preferRelativeResize="0"/>
          <p:nvPr/>
        </p:nvPicPr>
        <p:blipFill rotWithShape="1">
          <a:blip r:embed="rId3">
            <a:alphaModFix/>
          </a:blip>
          <a:srcRect b="0" l="0" r="0" t="0"/>
          <a:stretch/>
        </p:blipFill>
        <p:spPr>
          <a:xfrm>
            <a:off x="2844000" y="2854800"/>
            <a:ext cx="6501600" cy="115363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type="twoObj">
  <p:cSld name="TWO_OBJECTS">
    <p:bg>
      <p:bgPr>
        <a:solidFill>
          <a:schemeClr val="lt1"/>
        </a:solidFill>
      </p:bgPr>
    </p:bg>
    <p:spTree>
      <p:nvGrpSpPr>
        <p:cNvPr id="29" name="Shape 29"/>
        <p:cNvGrpSpPr/>
        <p:nvPr/>
      </p:nvGrpSpPr>
      <p:grpSpPr>
        <a:xfrm>
          <a:off x="0" y="0"/>
          <a:ext cx="0" cy="0"/>
          <a:chOff x="0" y="0"/>
          <a:chExt cx="0" cy="0"/>
        </a:xfrm>
      </p:grpSpPr>
      <p:sp>
        <p:nvSpPr>
          <p:cNvPr id="30" name="Google Shape;30;p5"/>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973668" y="2717444"/>
            <a:ext cx="4903200" cy="3175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336000" y="2717444"/>
            <a:ext cx="4456800" cy="3175200"/>
          </a:xfrm>
          <a:prstGeom prst="rect">
            <a:avLst/>
          </a:prstGeom>
          <a:noFill/>
          <a:ln>
            <a:noFill/>
          </a:ln>
        </p:spPr>
        <p:txBody>
          <a:bodyPr anchorCtr="0" anchor="t" bIns="0" lIns="0" spcFirstLastPara="1" rIns="0" wrap="square" tIns="0">
            <a:noAutofit/>
          </a:bodyPr>
          <a:lstStyle>
            <a:lvl1pPr indent="-228600" lvl="0" marL="457200" marR="0" algn="l">
              <a:lnSpc>
                <a:spcPct val="120000"/>
              </a:lnSpc>
              <a:spcBef>
                <a:spcPts val="0"/>
              </a:spcBef>
              <a:spcAft>
                <a:spcPts val="0"/>
              </a:spcAft>
              <a:buClr>
                <a:srgbClr val="203232"/>
              </a:buClr>
              <a:buSzPts val="2400"/>
              <a:buFont typeface="Arial"/>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35" name="Google Shape;35;p5"/>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1"/>
              </a:solidFill>
              <a:latin typeface="Arial"/>
              <a:ea typeface="Arial"/>
              <a:cs typeface="Arial"/>
              <a:sym typeface="Arial"/>
            </a:endParaRPr>
          </a:p>
        </p:txBody>
      </p:sp>
    </p:spTree>
  </p:cSld>
  <p:clrMapOvr>
    <a:masterClrMapping/>
  </p:clrMapOvr>
  <p:extLst>
    <p:ext uri="{DCECCB84-F9BA-43D5-87BE-67443E8EF086}">
      <p15:sldGuideLst>
        <p15:guide id="1" pos="6805">
          <p15:clr>
            <a:srgbClr val="FBAE40"/>
          </p15:clr>
        </p15:guide>
        <p15:guide id="2" pos="3989">
          <p15:clr>
            <a:srgbClr val="FBAE40"/>
          </p15:clr>
        </p15:guide>
        <p15:guide id="3" pos="370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solidFill>
          <a:schemeClr val="lt1"/>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970139" y="2717600"/>
            <a:ext cx="10251722" cy="31752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41" name="Google Shape;41;p6"/>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arge">
  <p:cSld name="Title and Content Large">
    <p:bg>
      <p:bgPr>
        <a:solidFill>
          <a:schemeClr val="lt1"/>
        </a:solidFill>
      </p:bgPr>
    </p:bg>
    <p:spTree>
      <p:nvGrpSpPr>
        <p:cNvPr id="42" name="Shape 42"/>
        <p:cNvGrpSpPr/>
        <p:nvPr/>
      </p:nvGrpSpPr>
      <p:grpSpPr>
        <a:xfrm>
          <a:off x="0" y="0"/>
          <a:ext cx="0" cy="0"/>
          <a:chOff x="0" y="0"/>
          <a:chExt cx="0" cy="0"/>
        </a:xfrm>
      </p:grpSpPr>
      <p:sp>
        <p:nvSpPr>
          <p:cNvPr id="43" name="Google Shape;43;p7"/>
          <p:cNvSpPr txBox="1"/>
          <p:nvPr>
            <p:ph type="title"/>
          </p:nvPr>
        </p:nvSpPr>
        <p:spPr>
          <a:xfrm>
            <a:off x="954000" y="775255"/>
            <a:ext cx="7361569"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970139" y="1367692"/>
            <a:ext cx="10251722" cy="492369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46" name="Google Shape;46;p7"/>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Large blue">
  <p:cSld name="Title and Content Large blue">
    <p:bg>
      <p:bgPr>
        <a:solidFill>
          <a:schemeClr val="accent1"/>
        </a:solidFill>
      </p:bgPr>
    </p:bg>
    <p:spTree>
      <p:nvGrpSpPr>
        <p:cNvPr id="47" name="Shape 47"/>
        <p:cNvGrpSpPr/>
        <p:nvPr/>
      </p:nvGrpSpPr>
      <p:grpSpPr>
        <a:xfrm>
          <a:off x="0" y="0"/>
          <a:ext cx="0" cy="0"/>
          <a:chOff x="0" y="0"/>
          <a:chExt cx="0" cy="0"/>
        </a:xfrm>
      </p:grpSpPr>
      <p:sp>
        <p:nvSpPr>
          <p:cNvPr id="48" name="Google Shape;48;p8"/>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b="1" sz="1500">
                <a:solidFill>
                  <a:schemeClr val="lt1"/>
                </a:solidFill>
                <a:latin typeface="Arial"/>
                <a:ea typeface="Arial"/>
                <a:cs typeface="Arial"/>
                <a:sym typeface="Arial"/>
              </a:defRPr>
            </a:lvl1pPr>
            <a:lvl2pPr indent="0" lvl="1" marL="0" algn="r">
              <a:spcBef>
                <a:spcPts val="0"/>
              </a:spcBef>
              <a:buNone/>
              <a:defRPr b="1" sz="1500">
                <a:solidFill>
                  <a:schemeClr val="lt1"/>
                </a:solidFill>
                <a:latin typeface="Arial"/>
                <a:ea typeface="Arial"/>
                <a:cs typeface="Arial"/>
                <a:sym typeface="Arial"/>
              </a:defRPr>
            </a:lvl2pPr>
            <a:lvl3pPr indent="0" lvl="2" marL="0" algn="r">
              <a:spcBef>
                <a:spcPts val="0"/>
              </a:spcBef>
              <a:buNone/>
              <a:defRPr b="1" sz="1500">
                <a:solidFill>
                  <a:schemeClr val="lt1"/>
                </a:solidFill>
                <a:latin typeface="Arial"/>
                <a:ea typeface="Arial"/>
                <a:cs typeface="Arial"/>
                <a:sym typeface="Arial"/>
              </a:defRPr>
            </a:lvl3pPr>
            <a:lvl4pPr indent="0" lvl="3" marL="0" algn="r">
              <a:spcBef>
                <a:spcPts val="0"/>
              </a:spcBef>
              <a:buNone/>
              <a:defRPr b="1" sz="1500">
                <a:solidFill>
                  <a:schemeClr val="lt1"/>
                </a:solidFill>
                <a:latin typeface="Arial"/>
                <a:ea typeface="Arial"/>
                <a:cs typeface="Arial"/>
                <a:sym typeface="Arial"/>
              </a:defRPr>
            </a:lvl4pPr>
            <a:lvl5pPr indent="0" lvl="4" marL="0" algn="r">
              <a:spcBef>
                <a:spcPts val="0"/>
              </a:spcBef>
              <a:buNone/>
              <a:defRPr b="1" sz="1500">
                <a:solidFill>
                  <a:schemeClr val="lt1"/>
                </a:solidFill>
                <a:latin typeface="Arial"/>
                <a:ea typeface="Arial"/>
                <a:cs typeface="Arial"/>
                <a:sym typeface="Arial"/>
              </a:defRPr>
            </a:lvl5pPr>
            <a:lvl6pPr indent="0" lvl="5" marL="0" algn="r">
              <a:spcBef>
                <a:spcPts val="0"/>
              </a:spcBef>
              <a:buNone/>
              <a:defRPr b="1" sz="1500">
                <a:solidFill>
                  <a:schemeClr val="lt1"/>
                </a:solidFill>
                <a:latin typeface="Arial"/>
                <a:ea typeface="Arial"/>
                <a:cs typeface="Arial"/>
                <a:sym typeface="Arial"/>
              </a:defRPr>
            </a:lvl6pPr>
            <a:lvl7pPr indent="0" lvl="6" marL="0" algn="r">
              <a:spcBef>
                <a:spcPts val="0"/>
              </a:spcBef>
              <a:buNone/>
              <a:defRPr b="1" sz="1500">
                <a:solidFill>
                  <a:schemeClr val="lt1"/>
                </a:solidFill>
                <a:latin typeface="Arial"/>
                <a:ea typeface="Arial"/>
                <a:cs typeface="Arial"/>
                <a:sym typeface="Arial"/>
              </a:defRPr>
            </a:lvl7pPr>
            <a:lvl8pPr indent="0" lvl="7" marL="0" algn="r">
              <a:spcBef>
                <a:spcPts val="0"/>
              </a:spcBef>
              <a:buNone/>
              <a:defRPr b="1" sz="1500">
                <a:solidFill>
                  <a:schemeClr val="lt1"/>
                </a:solidFill>
                <a:latin typeface="Arial"/>
                <a:ea typeface="Arial"/>
                <a:cs typeface="Arial"/>
                <a:sym typeface="Arial"/>
              </a:defRPr>
            </a:lvl8pPr>
            <a:lvl9pPr indent="0" lvl="8" marL="0" algn="r">
              <a:spcBef>
                <a:spcPts val="0"/>
              </a:spcBef>
              <a:buNone/>
              <a:defRPr b="1" sz="15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9" name="Google Shape;49;p8"/>
          <p:cNvSpPr txBox="1"/>
          <p:nvPr>
            <p:ph idx="1" type="body"/>
          </p:nvPr>
        </p:nvSpPr>
        <p:spPr>
          <a:xfrm>
            <a:off x="970139" y="1367692"/>
            <a:ext cx="10251722" cy="4923693"/>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chemeClr val="lt1"/>
              </a:buClr>
              <a:buSzPts val="2400"/>
              <a:buNone/>
              <a:defRPr b="0">
                <a:solidFill>
                  <a:schemeClr val="lt1"/>
                </a:solidFill>
              </a:defRPr>
            </a:lvl1pPr>
            <a:lvl2pPr indent="-228600" lvl="1" marL="914400" algn="l">
              <a:lnSpc>
                <a:spcPct val="120000"/>
              </a:lnSpc>
              <a:spcBef>
                <a:spcPts val="992"/>
              </a:spcBef>
              <a:spcAft>
                <a:spcPts val="0"/>
              </a:spcAft>
              <a:buClr>
                <a:schemeClr val="lt1"/>
              </a:buClr>
              <a:buSzPts val="2400"/>
              <a:buNone/>
              <a:defRPr>
                <a:solidFill>
                  <a:schemeClr val="lt1"/>
                </a:solidFill>
              </a:defRPr>
            </a:lvl2pPr>
            <a:lvl3pPr indent="-381000" lvl="2" marL="1371600" algn="l">
              <a:lnSpc>
                <a:spcPct val="120000"/>
              </a:lnSpc>
              <a:spcBef>
                <a:spcPts val="992"/>
              </a:spcBef>
              <a:spcAft>
                <a:spcPts val="0"/>
              </a:spcAft>
              <a:buClr>
                <a:schemeClr val="lt1"/>
              </a:buClr>
              <a:buSzPts val="2400"/>
              <a:buChar char="■"/>
              <a:defRPr>
                <a:solidFill>
                  <a:schemeClr val="lt1"/>
                </a:solidFill>
              </a:defRPr>
            </a:lvl3pPr>
            <a:lvl4pPr indent="-228600" lvl="3" marL="1828800" algn="l">
              <a:lnSpc>
                <a:spcPct val="120000"/>
              </a:lnSpc>
              <a:spcBef>
                <a:spcPts val="992"/>
              </a:spcBef>
              <a:spcAft>
                <a:spcPts val="0"/>
              </a:spcAft>
              <a:buClr>
                <a:schemeClr val="lt1"/>
              </a:buClr>
              <a:buSzPts val="1800"/>
              <a:buNone/>
              <a:defRPr>
                <a:solidFill>
                  <a:schemeClr val="lt1"/>
                </a:solidFill>
              </a:defRPr>
            </a:lvl4pPr>
            <a:lvl5pPr indent="-228600" lvl="4" marL="2286000" algn="l">
              <a:lnSpc>
                <a:spcPct val="120000"/>
              </a:lnSpc>
              <a:spcBef>
                <a:spcPts val="0"/>
              </a:spcBef>
              <a:spcAft>
                <a:spcPts val="0"/>
              </a:spcAft>
              <a:buClr>
                <a:schemeClr val="lt1"/>
              </a:buClr>
              <a:buSzPts val="1800"/>
              <a:buNone/>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type="title"/>
          </p:nvPr>
        </p:nvSpPr>
        <p:spPr>
          <a:xfrm>
            <a:off x="954000" y="775255"/>
            <a:ext cx="7361569" cy="36512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 Content">
  <p:cSld name="Title + Image + Content">
    <p:bg>
      <p:bgPr>
        <a:solidFill>
          <a:schemeClr val="lt1"/>
        </a:solidFill>
      </p:bgPr>
    </p:bg>
    <p:spTree>
      <p:nvGrpSpPr>
        <p:cNvPr id="51" name="Shape 51"/>
        <p:cNvGrpSpPr/>
        <p:nvPr/>
      </p:nvGrpSpPr>
      <p:grpSpPr>
        <a:xfrm>
          <a:off x="0" y="0"/>
          <a:ext cx="0" cy="0"/>
          <a:chOff x="0" y="0"/>
          <a:chExt cx="0" cy="0"/>
        </a:xfrm>
      </p:grpSpPr>
      <p:sp>
        <p:nvSpPr>
          <p:cNvPr id="52" name="Google Shape;52;p9"/>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9"/>
          <p:cNvSpPr txBox="1"/>
          <p:nvPr>
            <p:ph idx="1" type="body"/>
          </p:nvPr>
        </p:nvSpPr>
        <p:spPr>
          <a:xfrm>
            <a:off x="7835952" y="2728800"/>
            <a:ext cx="2959200" cy="3164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9"/>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56" name="Google Shape;56;p9"/>
          <p:cNvSpPr/>
          <p:nvPr>
            <p:ph idx="2" type="pic"/>
          </p:nvPr>
        </p:nvSpPr>
        <p:spPr>
          <a:xfrm>
            <a:off x="954088" y="2728913"/>
            <a:ext cx="6400800" cy="4129087"/>
          </a:xfrm>
          <a:prstGeom prst="rect">
            <a:avLst/>
          </a:prstGeom>
          <a:noFill/>
          <a:ln>
            <a:noFill/>
          </a:ln>
        </p:spPr>
      </p:sp>
      <p:sp>
        <p:nvSpPr>
          <p:cNvPr id="57" name="Google Shape;57;p9"/>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ontent + 2 Images">
  <p:cSld name="Title + Content + 2 Images">
    <p:bg>
      <p:bgPr>
        <a:solidFill>
          <a:schemeClr val="lt1"/>
        </a:solidFill>
      </p:bgPr>
    </p:bg>
    <p:spTree>
      <p:nvGrpSpPr>
        <p:cNvPr id="58" name="Shape 58"/>
        <p:cNvGrpSpPr/>
        <p:nvPr/>
      </p:nvGrpSpPr>
      <p:grpSpPr>
        <a:xfrm>
          <a:off x="0" y="0"/>
          <a:ext cx="0" cy="0"/>
          <a:chOff x="0" y="0"/>
          <a:chExt cx="0" cy="0"/>
        </a:xfrm>
      </p:grpSpPr>
      <p:sp>
        <p:nvSpPr>
          <p:cNvPr id="59" name="Google Shape;59;p10"/>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algn="l">
              <a:lnSpc>
                <a:spcPct val="200000"/>
              </a:lnSpc>
              <a:spcBef>
                <a:spcPts val="0"/>
              </a:spcBef>
              <a:spcAft>
                <a:spcPts val="0"/>
              </a:spcAft>
              <a:buClr>
                <a:srgbClr val="2032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62" name="Google Shape;62;p10"/>
          <p:cNvSpPr/>
          <p:nvPr/>
        </p:nvSpPr>
        <p:spPr>
          <a:xfrm>
            <a:off x="0" y="0"/>
            <a:ext cx="12192000" cy="14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10"/>
          <p:cNvSpPr txBox="1"/>
          <p:nvPr>
            <p:ph idx="1" type="body"/>
          </p:nvPr>
        </p:nvSpPr>
        <p:spPr>
          <a:xfrm>
            <a:off x="953999" y="2728800"/>
            <a:ext cx="2959199" cy="3164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2" type="body"/>
          </p:nvPr>
        </p:nvSpPr>
        <p:spPr>
          <a:xfrm>
            <a:off x="8278804" y="2728800"/>
            <a:ext cx="2959199" cy="3164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3" type="body"/>
          </p:nvPr>
        </p:nvSpPr>
        <p:spPr>
          <a:xfrm>
            <a:off x="4613975" y="2728800"/>
            <a:ext cx="2959199" cy="31640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Clr>
                <a:srgbClr val="203232"/>
              </a:buClr>
              <a:buSzPts val="2400"/>
              <a:buNone/>
              <a:defRPr b="0">
                <a:solidFill>
                  <a:srgbClr val="203232"/>
                </a:solidFill>
              </a:defRPr>
            </a:lvl1pPr>
            <a:lvl2pPr indent="-228600" lvl="1" marL="914400" algn="l">
              <a:lnSpc>
                <a:spcPct val="120000"/>
              </a:lnSpc>
              <a:spcBef>
                <a:spcPts val="992"/>
              </a:spcBef>
              <a:spcAft>
                <a:spcPts val="0"/>
              </a:spcAft>
              <a:buClr>
                <a:srgbClr val="203232"/>
              </a:buClr>
              <a:buSzPts val="2400"/>
              <a:buNone/>
              <a:defRPr/>
            </a:lvl2pPr>
            <a:lvl3pPr indent="-381000" lvl="2" marL="1371600" algn="l">
              <a:lnSpc>
                <a:spcPct val="120000"/>
              </a:lnSpc>
              <a:spcBef>
                <a:spcPts val="992"/>
              </a:spcBef>
              <a:spcAft>
                <a:spcPts val="0"/>
              </a:spcAft>
              <a:buClr>
                <a:srgbClr val="203232"/>
              </a:buClr>
              <a:buSzPts val="2400"/>
              <a:buChar char="■"/>
              <a:defRPr/>
            </a:lvl3pPr>
            <a:lvl4pPr indent="-228600" lvl="3" marL="1828800" algn="l">
              <a:lnSpc>
                <a:spcPct val="120000"/>
              </a:lnSpc>
              <a:spcBef>
                <a:spcPts val="992"/>
              </a:spcBef>
              <a:spcAft>
                <a:spcPts val="0"/>
              </a:spcAft>
              <a:buClr>
                <a:srgbClr val="203232"/>
              </a:buClr>
              <a:buSzPts val="1800"/>
              <a:buNone/>
              <a:defRPr/>
            </a:lvl4pPr>
            <a:lvl5pPr indent="-228600" lvl="4" marL="2286000" algn="l">
              <a:lnSpc>
                <a:spcPct val="120000"/>
              </a:lnSpc>
              <a:spcBef>
                <a:spcPts val="0"/>
              </a:spcBef>
              <a:spcAft>
                <a:spcPts val="0"/>
              </a:spcAft>
              <a:buClr>
                <a:schemeClr val="accent4"/>
              </a:buClr>
              <a:buSzPts val="1800"/>
              <a:buNone/>
              <a:defRPr>
                <a:solidFill>
                  <a:schemeClr val="accent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54000" y="1890000"/>
            <a:ext cx="10279150" cy="36512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203232"/>
              </a:buClr>
              <a:buSzPts val="3600"/>
              <a:buFont typeface="Arial"/>
              <a:buNone/>
              <a:defRPr b="1" i="0" sz="3600" u="none" cap="none" strike="noStrike">
                <a:solidFill>
                  <a:srgbClr val="20323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970139" y="2717600"/>
            <a:ext cx="10279150" cy="3175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203232"/>
              </a:buClr>
              <a:buSzPts val="2400"/>
              <a:buFont typeface="Arial"/>
              <a:buNone/>
              <a:defRPr b="1" i="0" sz="2400" u="none" cap="none" strike="noStrike">
                <a:solidFill>
                  <a:srgbClr val="203232"/>
                </a:solidFill>
                <a:latin typeface="Arial"/>
                <a:ea typeface="Arial"/>
                <a:cs typeface="Arial"/>
                <a:sym typeface="Arial"/>
              </a:defRPr>
            </a:lvl1pPr>
            <a:lvl2pPr indent="-228600" lvl="1" marL="914400" marR="0" rtl="0" algn="l">
              <a:lnSpc>
                <a:spcPct val="120000"/>
              </a:lnSpc>
              <a:spcBef>
                <a:spcPts val="992"/>
              </a:spcBef>
              <a:spcAft>
                <a:spcPts val="0"/>
              </a:spcAft>
              <a:buClr>
                <a:srgbClr val="203232"/>
              </a:buClr>
              <a:buSzPts val="2400"/>
              <a:buFont typeface="Arial"/>
              <a:buNone/>
              <a:defRPr b="0" i="0" sz="2400" u="none" cap="none" strike="noStrike">
                <a:solidFill>
                  <a:srgbClr val="203232"/>
                </a:solidFill>
                <a:latin typeface="Arial"/>
                <a:ea typeface="Arial"/>
                <a:cs typeface="Arial"/>
                <a:sym typeface="Arial"/>
              </a:defRPr>
            </a:lvl2pPr>
            <a:lvl3pPr indent="-381000" lvl="2" marL="1371600" marR="0" rtl="0" algn="l">
              <a:lnSpc>
                <a:spcPct val="120000"/>
              </a:lnSpc>
              <a:spcBef>
                <a:spcPts val="992"/>
              </a:spcBef>
              <a:spcAft>
                <a:spcPts val="0"/>
              </a:spcAft>
              <a:buClr>
                <a:srgbClr val="203232"/>
              </a:buClr>
              <a:buSzPts val="2400"/>
              <a:buFont typeface="Arial"/>
              <a:buChar char="■"/>
              <a:defRPr b="0" i="0" sz="2400" u="none" cap="none" strike="noStrike">
                <a:solidFill>
                  <a:srgbClr val="203232"/>
                </a:solidFill>
                <a:latin typeface="Arial"/>
                <a:ea typeface="Arial"/>
                <a:cs typeface="Arial"/>
                <a:sym typeface="Arial"/>
              </a:defRPr>
            </a:lvl3pPr>
            <a:lvl4pPr indent="-228600" lvl="3" marL="1828800" marR="0" rtl="0" algn="l">
              <a:lnSpc>
                <a:spcPct val="120000"/>
              </a:lnSpc>
              <a:spcBef>
                <a:spcPts val="992"/>
              </a:spcBef>
              <a:spcAft>
                <a:spcPts val="0"/>
              </a:spcAft>
              <a:buClr>
                <a:srgbClr val="203232"/>
              </a:buClr>
              <a:buSzPts val="1800"/>
              <a:buFont typeface="Arial"/>
              <a:buNone/>
              <a:defRPr b="0" i="0" sz="1800" u="none" cap="none" strike="noStrike">
                <a:solidFill>
                  <a:srgbClr val="203232"/>
                </a:solidFill>
                <a:latin typeface="Arial"/>
                <a:ea typeface="Arial"/>
                <a:cs typeface="Arial"/>
                <a:sym typeface="Arial"/>
              </a:defRPr>
            </a:lvl4pPr>
            <a:lvl5pPr indent="-228600" lvl="4" marL="2286000" marR="0" rtl="0" algn="l">
              <a:lnSpc>
                <a:spcPct val="120000"/>
              </a:lnSpc>
              <a:spcBef>
                <a:spcPts val="0"/>
              </a:spcBef>
              <a:spcAft>
                <a:spcPts val="0"/>
              </a:spcAft>
              <a:buClr>
                <a:srgbClr val="203232"/>
              </a:buClr>
              <a:buSzPts val="1800"/>
              <a:buFont typeface="Arial"/>
              <a:buNone/>
              <a:defRPr b="1" i="0" sz="1800" u="none" cap="none" strike="noStrike">
                <a:solidFill>
                  <a:srgbClr val="20323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970139" y="775255"/>
            <a:ext cx="7176911" cy="23083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500" u="none" cap="none" strike="noStrike">
                <a:solidFill>
                  <a:srgbClr val="8A8D8D"/>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9821333" y="783355"/>
            <a:ext cx="1400528" cy="230832"/>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1" i="0" sz="1500" u="none" cap="none" strike="noStrike">
                <a:solidFill>
                  <a:srgbClr val="8A8D8D"/>
                </a:solidFill>
                <a:latin typeface="Arial"/>
                <a:ea typeface="Arial"/>
                <a:cs typeface="Arial"/>
                <a:sym typeface="Arial"/>
              </a:defRPr>
            </a:lvl1pPr>
            <a:lvl2pPr indent="0" lvl="1" marL="0" marR="0" rtl="0" algn="r">
              <a:spcBef>
                <a:spcPts val="0"/>
              </a:spcBef>
              <a:buNone/>
              <a:defRPr b="1" i="0" sz="1500" u="none" cap="none" strike="noStrike">
                <a:solidFill>
                  <a:srgbClr val="8A8D8D"/>
                </a:solidFill>
                <a:latin typeface="Arial"/>
                <a:ea typeface="Arial"/>
                <a:cs typeface="Arial"/>
                <a:sym typeface="Arial"/>
              </a:defRPr>
            </a:lvl2pPr>
            <a:lvl3pPr indent="0" lvl="2" marL="0" marR="0" rtl="0" algn="r">
              <a:spcBef>
                <a:spcPts val="0"/>
              </a:spcBef>
              <a:buNone/>
              <a:defRPr b="1" i="0" sz="1500" u="none" cap="none" strike="noStrike">
                <a:solidFill>
                  <a:srgbClr val="8A8D8D"/>
                </a:solidFill>
                <a:latin typeface="Arial"/>
                <a:ea typeface="Arial"/>
                <a:cs typeface="Arial"/>
                <a:sym typeface="Arial"/>
              </a:defRPr>
            </a:lvl3pPr>
            <a:lvl4pPr indent="0" lvl="3" marL="0" marR="0" rtl="0" algn="r">
              <a:spcBef>
                <a:spcPts val="0"/>
              </a:spcBef>
              <a:buNone/>
              <a:defRPr b="1" i="0" sz="1500" u="none" cap="none" strike="noStrike">
                <a:solidFill>
                  <a:srgbClr val="8A8D8D"/>
                </a:solidFill>
                <a:latin typeface="Arial"/>
                <a:ea typeface="Arial"/>
                <a:cs typeface="Arial"/>
                <a:sym typeface="Arial"/>
              </a:defRPr>
            </a:lvl4pPr>
            <a:lvl5pPr indent="0" lvl="4" marL="0" marR="0" rtl="0" algn="r">
              <a:spcBef>
                <a:spcPts val="0"/>
              </a:spcBef>
              <a:buNone/>
              <a:defRPr b="1" i="0" sz="1500" u="none" cap="none" strike="noStrike">
                <a:solidFill>
                  <a:srgbClr val="8A8D8D"/>
                </a:solidFill>
                <a:latin typeface="Arial"/>
                <a:ea typeface="Arial"/>
                <a:cs typeface="Arial"/>
                <a:sym typeface="Arial"/>
              </a:defRPr>
            </a:lvl5pPr>
            <a:lvl6pPr indent="0" lvl="5" marL="0" marR="0" rtl="0" algn="r">
              <a:spcBef>
                <a:spcPts val="0"/>
              </a:spcBef>
              <a:buNone/>
              <a:defRPr b="1" i="0" sz="1500" u="none" cap="none" strike="noStrike">
                <a:solidFill>
                  <a:srgbClr val="8A8D8D"/>
                </a:solidFill>
                <a:latin typeface="Arial"/>
                <a:ea typeface="Arial"/>
                <a:cs typeface="Arial"/>
                <a:sym typeface="Arial"/>
              </a:defRPr>
            </a:lvl6pPr>
            <a:lvl7pPr indent="0" lvl="6" marL="0" marR="0" rtl="0" algn="r">
              <a:spcBef>
                <a:spcPts val="0"/>
              </a:spcBef>
              <a:buNone/>
              <a:defRPr b="1" i="0" sz="1500" u="none" cap="none" strike="noStrike">
                <a:solidFill>
                  <a:srgbClr val="8A8D8D"/>
                </a:solidFill>
                <a:latin typeface="Arial"/>
                <a:ea typeface="Arial"/>
                <a:cs typeface="Arial"/>
                <a:sym typeface="Arial"/>
              </a:defRPr>
            </a:lvl7pPr>
            <a:lvl8pPr indent="0" lvl="7" marL="0" marR="0" rtl="0" algn="r">
              <a:spcBef>
                <a:spcPts val="0"/>
              </a:spcBef>
              <a:buNone/>
              <a:defRPr b="1" i="0" sz="1500" u="none" cap="none" strike="noStrike">
                <a:solidFill>
                  <a:srgbClr val="8A8D8D"/>
                </a:solidFill>
                <a:latin typeface="Arial"/>
                <a:ea typeface="Arial"/>
                <a:cs typeface="Arial"/>
                <a:sym typeface="Arial"/>
              </a:defRPr>
            </a:lvl8pPr>
            <a:lvl9pPr indent="0" lvl="8" marL="0" marR="0" rtl="0" algn="r">
              <a:spcBef>
                <a:spcPts val="0"/>
              </a:spcBef>
              <a:buNone/>
              <a:defRPr b="1" i="0" sz="1500" u="none" cap="none" strike="noStrike">
                <a:solidFill>
                  <a:srgbClr val="8A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pos="604">
          <p15:clr>
            <a:srgbClr val="F26B43"/>
          </p15:clr>
        </p15:guide>
        <p15:guide id="3" pos="7076">
          <p15:clr>
            <a:srgbClr val="F26B43"/>
          </p15:clr>
        </p15:guide>
        <p15:guide id="4" orient="horz" pos="2160">
          <p15:clr>
            <a:srgbClr val="F26B43"/>
          </p15:clr>
        </p15:guide>
        <p15:guide id="5" orient="horz">
          <p15:clr>
            <a:srgbClr val="F26B43"/>
          </p15:clr>
        </p15:guide>
        <p15:guide id="6" orient="horz" pos="604">
          <p15:clr>
            <a:srgbClr val="F26B43"/>
          </p15:clr>
        </p15:guide>
        <p15:guide id="7" orient="horz" pos="3712">
          <p15:clr>
            <a:srgbClr val="F26B43"/>
          </p15:clr>
        </p15:guide>
        <p15:guide id="8" orient="horz" pos="11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15"/>
          <p:cNvSpPr txBox="1"/>
          <p:nvPr>
            <p:ph type="ctrTitle"/>
          </p:nvPr>
        </p:nvSpPr>
        <p:spPr>
          <a:xfrm>
            <a:off x="954000" y="1645925"/>
            <a:ext cx="10031100" cy="1646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1"/>
              </a:buClr>
              <a:buSzPts val="6750"/>
              <a:buFont typeface="Arial"/>
              <a:buNone/>
            </a:pPr>
            <a:r>
              <a:rPr lang="en-GB" sz="5750"/>
              <a:t>Visualization and Analysis – </a:t>
            </a:r>
            <a:br>
              <a:rPr lang="en-GB" sz="5750"/>
            </a:br>
            <a:r>
              <a:rPr lang="en-GB" sz="2600"/>
              <a:t>Tutorial Presentation for Feedback</a:t>
            </a:r>
            <a:endParaRPr sz="2600"/>
          </a:p>
          <a:p>
            <a:pPr indent="0" lvl="0" marL="0" rtl="0" algn="l">
              <a:lnSpc>
                <a:spcPct val="100000"/>
              </a:lnSpc>
              <a:spcBef>
                <a:spcPts val="0"/>
              </a:spcBef>
              <a:spcAft>
                <a:spcPts val="0"/>
              </a:spcAft>
              <a:buClr>
                <a:schemeClr val="lt1"/>
              </a:buClr>
              <a:buSzPts val="6750"/>
              <a:buFont typeface="Arial"/>
              <a:buNone/>
            </a:pPr>
            <a:br>
              <a:rPr lang="en-GB" sz="2600"/>
            </a:br>
            <a:endParaRPr sz="980"/>
          </a:p>
          <a:p>
            <a:pPr indent="0" lvl="0" marL="0" rtl="0" algn="l">
              <a:lnSpc>
                <a:spcPct val="100000"/>
              </a:lnSpc>
              <a:spcBef>
                <a:spcPts val="0"/>
              </a:spcBef>
              <a:spcAft>
                <a:spcPts val="0"/>
              </a:spcAft>
              <a:buClr>
                <a:schemeClr val="lt1"/>
              </a:buClr>
              <a:buSzPts val="6750"/>
              <a:buFont typeface="Arial"/>
              <a:buNone/>
            </a:pPr>
            <a:r>
              <a:rPr lang="en-GB" sz="2480">
                <a:solidFill>
                  <a:schemeClr val="dk1"/>
                </a:solidFill>
              </a:rPr>
              <a:t>Research Question:  Template 3:  "Is there a difference in the proportions of employment status (placed vs. not placed) between male and female students?"</a:t>
            </a:r>
            <a:endParaRPr sz="2480">
              <a:solidFill>
                <a:schemeClr val="dk1"/>
              </a:solidFill>
            </a:endParaRPr>
          </a:p>
          <a:p>
            <a:pPr indent="0" lvl="0" marL="0" rtl="0" algn="l">
              <a:lnSpc>
                <a:spcPct val="100000"/>
              </a:lnSpc>
              <a:spcBef>
                <a:spcPts val="0"/>
              </a:spcBef>
              <a:spcAft>
                <a:spcPts val="0"/>
              </a:spcAft>
              <a:buClr>
                <a:schemeClr val="lt1"/>
              </a:buClr>
              <a:buSzPts val="6750"/>
              <a:buFont typeface="Arial"/>
              <a:buNone/>
            </a:pPr>
            <a:r>
              <a:t/>
            </a:r>
            <a:endParaRPr sz="2480">
              <a:solidFill>
                <a:schemeClr val="dk1"/>
              </a:solidFill>
            </a:endParaRPr>
          </a:p>
          <a:p>
            <a:pPr indent="0" lvl="0" marL="0" rtl="0" algn="l">
              <a:lnSpc>
                <a:spcPct val="100000"/>
              </a:lnSpc>
              <a:spcBef>
                <a:spcPts val="0"/>
              </a:spcBef>
              <a:spcAft>
                <a:spcPts val="0"/>
              </a:spcAft>
              <a:buClr>
                <a:schemeClr val="lt1"/>
              </a:buClr>
              <a:buSzPts val="6750"/>
              <a:buFont typeface="Arial"/>
              <a:buNone/>
            </a:pPr>
            <a:r>
              <a:rPr lang="en-GB" sz="3200"/>
              <a:t>Date : 18 November 2024</a:t>
            </a:r>
            <a:endParaRPr sz="6200"/>
          </a:p>
        </p:txBody>
      </p:sp>
      <p:sp>
        <p:nvSpPr>
          <p:cNvPr id="90" name="Google Shape;90;p15"/>
          <p:cNvSpPr txBox="1"/>
          <p:nvPr>
            <p:ph idx="1" type="subTitle"/>
          </p:nvPr>
        </p:nvSpPr>
        <p:spPr>
          <a:xfrm>
            <a:off x="954000" y="958850"/>
            <a:ext cx="10861200" cy="3345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lt1"/>
              </a:buClr>
              <a:buSzPts val="2000"/>
              <a:buNone/>
            </a:pPr>
            <a:r>
              <a:rPr lang="en-GB" sz="1800"/>
              <a:t>Group Name:  Campus Recruitment             Name of Student Presenting: S M Mahamudul Hasan</a:t>
            </a:r>
            <a:br>
              <a:rPr lang="en-GB" sz="1800"/>
            </a:br>
            <a:endParaRPr sz="3400"/>
          </a:p>
          <a:p>
            <a:pPr indent="0" lvl="0" marL="0" rtl="0" algn="l">
              <a:lnSpc>
                <a:spcPct val="144000"/>
              </a:lnSpc>
              <a:spcBef>
                <a:spcPts val="0"/>
              </a:spcBef>
              <a:spcAft>
                <a:spcPts val="0"/>
              </a:spcAft>
              <a:buClr>
                <a:schemeClr val="lt1"/>
              </a:buClr>
              <a:buSzPts val="2000"/>
              <a:buNone/>
            </a:pPr>
            <a:r>
              <a:t/>
            </a:r>
            <a:endParaRPr sz="2200"/>
          </a:p>
        </p:txBody>
      </p:sp>
      <p:sp>
        <p:nvSpPr>
          <p:cNvPr id="91" name="Google Shape;91;p15"/>
          <p:cNvSpPr txBox="1"/>
          <p:nvPr>
            <p:ph idx="11" type="ftr"/>
          </p:nvPr>
        </p:nvSpPr>
        <p:spPr>
          <a:xfrm>
            <a:off x="965289" y="274320"/>
            <a:ext cx="10455600" cy="7362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7COM1079-2024  Student Group No.:   A64                Names of Student Attendees:  S M Mahamudul Hasan, Mahmud Hyder , Umma Tasmim, Anik, and Shoikot.</a:t>
            </a:r>
            <a:endParaRPr/>
          </a:p>
          <a:p>
            <a:pPr indent="0" lvl="0" marL="0" rtl="0" algn="l">
              <a:spcBef>
                <a:spcPts val="0"/>
              </a:spcBef>
              <a:spcAft>
                <a:spcPts val="0"/>
              </a:spcAft>
              <a:buNone/>
            </a:pPr>
            <a:r>
              <a:t/>
            </a:r>
            <a:endParaRPr/>
          </a:p>
        </p:txBody>
      </p:sp>
      <p:sp>
        <p:nvSpPr>
          <p:cNvPr id="92" name="Google Shape;92;p15"/>
          <p:cNvSpPr txBox="1"/>
          <p:nvPr>
            <p:ph idx="12" type="sldNum"/>
          </p:nvPr>
        </p:nvSpPr>
        <p:spPr>
          <a:xfrm>
            <a:off x="10616400" y="779733"/>
            <a:ext cx="622800" cy="230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idx="1" type="subTitle"/>
          </p:nvPr>
        </p:nvSpPr>
        <p:spPr>
          <a:xfrm>
            <a:off x="965300" y="786275"/>
            <a:ext cx="3188700" cy="412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90" name="Google Shape;190;p24"/>
          <p:cNvSpPr txBox="1"/>
          <p:nvPr>
            <p:ph idx="11" type="ftr"/>
          </p:nvPr>
        </p:nvSpPr>
        <p:spPr>
          <a:xfrm>
            <a:off x="965300" y="318870"/>
            <a:ext cx="9129600" cy="23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A-64                  </a:t>
            </a:r>
            <a:endParaRPr/>
          </a:p>
        </p:txBody>
      </p:sp>
      <p:sp>
        <p:nvSpPr>
          <p:cNvPr id="191" name="Google Shape;191;p24"/>
          <p:cNvSpPr txBox="1"/>
          <p:nvPr>
            <p:ph idx="12" type="sldNum"/>
          </p:nvPr>
        </p:nvSpPr>
        <p:spPr>
          <a:xfrm>
            <a:off x="10954512" y="555565"/>
            <a:ext cx="622800" cy="230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2</a:t>
            </a:r>
            <a:endParaRPr/>
          </a:p>
        </p:txBody>
      </p:sp>
      <p:sp>
        <p:nvSpPr>
          <p:cNvPr id="192" name="Google Shape;192;p24"/>
          <p:cNvSpPr txBox="1"/>
          <p:nvPr>
            <p:ph type="ctrTitle"/>
          </p:nvPr>
        </p:nvSpPr>
        <p:spPr>
          <a:xfrm>
            <a:off x="965300" y="677903"/>
            <a:ext cx="10974900" cy="1602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b="0" lang="en-GB" sz="1800">
                <a:solidFill>
                  <a:srgbClr val="000000"/>
                </a:solidFill>
              </a:rPr>
              <a:t>To provide a thorough analysis based on your research question—</a:t>
            </a:r>
            <a:r>
              <a:rPr lang="en-GB" sz="1800">
                <a:solidFill>
                  <a:srgbClr val="000000"/>
                </a:solidFill>
              </a:rPr>
              <a:t>Is there a difference in the proportions of placement status (placed vs. not placed) between male and female students?</a:t>
            </a:r>
            <a:r>
              <a:rPr b="0" lang="en-GB" sz="1800">
                <a:solidFill>
                  <a:srgbClr val="000000"/>
                </a:solidFill>
              </a:rPr>
              <a:t>—we will perform a </a:t>
            </a:r>
            <a:r>
              <a:rPr lang="en-GB" sz="1800">
                <a:solidFill>
                  <a:srgbClr val="000000"/>
                </a:solidFill>
              </a:rPr>
              <a:t>Chi-Square Test</a:t>
            </a:r>
            <a:r>
              <a:rPr b="0" lang="en-GB" sz="1800">
                <a:solidFill>
                  <a:srgbClr val="000000"/>
                </a:solidFill>
              </a:rPr>
              <a:t> and present the results as per your requirements.</a:t>
            </a:r>
            <a:endParaRPr b="0" sz="1800">
              <a:solidFill>
                <a:srgbClr val="000000"/>
              </a:solidFill>
            </a:endParaRPr>
          </a:p>
          <a:p>
            <a:pPr indent="0" lvl="0" marL="0" rtl="0" algn="l">
              <a:spcBef>
                <a:spcPts val="1200"/>
              </a:spcBef>
              <a:spcAft>
                <a:spcPts val="0"/>
              </a:spcAft>
              <a:buNone/>
            </a:pPr>
            <a:r>
              <a:t/>
            </a:r>
            <a:endParaRPr b="0" sz="2700">
              <a:solidFill>
                <a:srgbClr val="000000"/>
              </a:solidFill>
            </a:endParaRPr>
          </a:p>
        </p:txBody>
      </p:sp>
      <p:sp>
        <p:nvSpPr>
          <p:cNvPr id="193" name="Google Shape;193;p24"/>
          <p:cNvSpPr txBox="1"/>
          <p:nvPr/>
        </p:nvSpPr>
        <p:spPr>
          <a:xfrm>
            <a:off x="6766560" y="5385816"/>
            <a:ext cx="4188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94" name="Google Shape;194;p24"/>
          <p:cNvSpPr txBox="1"/>
          <p:nvPr>
            <p:ph idx="1" type="subTitle"/>
          </p:nvPr>
        </p:nvSpPr>
        <p:spPr>
          <a:xfrm>
            <a:off x="-1181200" y="2990675"/>
            <a:ext cx="1028100" cy="380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95" name="Google Shape;195;p24"/>
          <p:cNvSpPr txBox="1"/>
          <p:nvPr/>
        </p:nvSpPr>
        <p:spPr>
          <a:xfrm>
            <a:off x="3017525" y="2190750"/>
            <a:ext cx="8425500" cy="31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t>Analysis of Results:</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AutoNum type="arabicPeriod"/>
            </a:pPr>
            <a:r>
              <a:rPr lang="en-GB" sz="2400"/>
              <a:t>Test Statistic: X-squared = 1.3818, df = 1</a:t>
            </a:r>
            <a:endParaRPr sz="2400"/>
          </a:p>
          <a:p>
            <a:pPr indent="-381000" lvl="0" marL="457200" rtl="0" algn="l">
              <a:spcBef>
                <a:spcPts val="0"/>
              </a:spcBef>
              <a:spcAft>
                <a:spcPts val="0"/>
              </a:spcAft>
              <a:buSzPts val="2400"/>
              <a:buAutoNum type="arabicPeriod"/>
            </a:pPr>
            <a:r>
              <a:rPr lang="en-GB" sz="2400"/>
              <a:t>p-value = 0.2398 (greater than 0.05)</a:t>
            </a:r>
            <a:endParaRPr sz="2400"/>
          </a:p>
          <a:p>
            <a:pPr indent="-381000" lvl="0" marL="457200" rtl="0" algn="l">
              <a:spcBef>
                <a:spcPts val="0"/>
              </a:spcBef>
              <a:spcAft>
                <a:spcPts val="0"/>
              </a:spcAft>
              <a:buSzPts val="2400"/>
              <a:buAutoNum type="arabicPeriod"/>
            </a:pPr>
            <a:r>
              <a:rPr lang="en-GB" sz="2400"/>
              <a:t>Significance: The result is not significant.</a:t>
            </a:r>
            <a:endParaRPr sz="2400"/>
          </a:p>
          <a:p>
            <a:pPr indent="-381000" lvl="0" marL="457200" rtl="0" algn="l">
              <a:spcBef>
                <a:spcPts val="0"/>
              </a:spcBef>
              <a:spcAft>
                <a:spcPts val="0"/>
              </a:spcAft>
              <a:buSzPts val="2400"/>
              <a:buAutoNum type="arabicPeriod"/>
            </a:pPr>
            <a:r>
              <a:rPr lang="en-GB" sz="2400"/>
              <a:t>Conclusion: Accept the null hypothesis. Gender has no impact on placement status.</a:t>
            </a:r>
            <a:endParaRPr sz="2400"/>
          </a:p>
          <a:p>
            <a:pPr indent="0" lvl="0" marL="0" rtl="0" algn="l">
              <a:spcBef>
                <a:spcPts val="0"/>
              </a:spcBef>
              <a:spcAft>
                <a:spcPts val="0"/>
              </a:spcAft>
              <a:buNone/>
            </a:pPr>
            <a:r>
              <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idx="1" type="subTitle"/>
          </p:nvPr>
        </p:nvSpPr>
        <p:spPr>
          <a:xfrm>
            <a:off x="617050" y="958850"/>
            <a:ext cx="2807700" cy="4110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400"/>
              </a:spcBef>
              <a:spcAft>
                <a:spcPts val="0"/>
              </a:spcAft>
              <a:buNone/>
            </a:pPr>
            <a:r>
              <a:rPr lang="en-GB" sz="1600">
                <a:solidFill>
                  <a:srgbClr val="000000"/>
                </a:solidFill>
              </a:rPr>
              <a:t>Dataset Overview</a:t>
            </a:r>
            <a:endParaRPr sz="1600">
              <a:solidFill>
                <a:srgbClr val="000000"/>
              </a:solidFill>
            </a:endParaRPr>
          </a:p>
          <a:p>
            <a:pPr indent="-330200" lvl="0" marL="457200" rtl="0" algn="l">
              <a:lnSpc>
                <a:spcPct val="115000"/>
              </a:lnSpc>
              <a:spcBef>
                <a:spcPts val="1200"/>
              </a:spcBef>
              <a:spcAft>
                <a:spcPts val="0"/>
              </a:spcAft>
              <a:buClr>
                <a:srgbClr val="000000"/>
              </a:buClr>
              <a:buSzPts val="1600"/>
              <a:buChar char="●"/>
            </a:pPr>
            <a:r>
              <a:rPr lang="en-GB" sz="1600">
                <a:solidFill>
                  <a:srgbClr val="000000"/>
                </a:solidFill>
              </a:rPr>
              <a:t>Dataset Name</a:t>
            </a:r>
            <a:r>
              <a:rPr b="0" lang="en-GB" sz="1600">
                <a:solidFill>
                  <a:srgbClr val="000000"/>
                </a:solidFill>
              </a:rPr>
              <a:t>: </a:t>
            </a:r>
            <a:r>
              <a:rPr lang="en-GB" sz="1600">
                <a:solidFill>
                  <a:srgbClr val="000000"/>
                </a:solidFill>
              </a:rPr>
              <a:t>DS331</a:t>
            </a:r>
            <a:r>
              <a:rPr b="0" lang="en-GB" sz="1600">
                <a:solidFill>
                  <a:srgbClr val="000000"/>
                </a:solidFill>
              </a:rPr>
              <a:t>      </a:t>
            </a:r>
            <a:r>
              <a:rPr b="0" lang="en-GB" sz="1600">
                <a:solidFill>
                  <a:srgbClr val="000000"/>
                </a:solidFill>
              </a:rPr>
              <a:t>Placement_Data_Full_Class</a:t>
            </a:r>
            <a:endParaRPr b="0"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GB" sz="1600">
                <a:solidFill>
                  <a:srgbClr val="000000"/>
                </a:solidFill>
              </a:rPr>
              <a:t>Row Count</a:t>
            </a:r>
            <a:r>
              <a:rPr b="0" lang="en-GB" sz="1600">
                <a:solidFill>
                  <a:srgbClr val="000000"/>
                </a:solidFill>
              </a:rPr>
              <a:t>: 215</a:t>
            </a:r>
            <a:endParaRPr b="0"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GB" sz="1600">
                <a:solidFill>
                  <a:srgbClr val="000000"/>
                </a:solidFill>
              </a:rPr>
              <a:t>Column Count</a:t>
            </a:r>
            <a:r>
              <a:rPr b="0" lang="en-GB" sz="1600">
                <a:solidFill>
                  <a:srgbClr val="000000"/>
                </a:solidFill>
              </a:rPr>
              <a:t>: 15</a:t>
            </a:r>
            <a:endParaRPr b="0"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GB" sz="1600">
                <a:solidFill>
                  <a:srgbClr val="000000"/>
                </a:solidFill>
              </a:rPr>
              <a:t>Null Values</a:t>
            </a:r>
            <a:r>
              <a:rPr b="0" lang="en-GB" sz="1600">
                <a:solidFill>
                  <a:srgbClr val="000000"/>
                </a:solidFill>
              </a:rPr>
              <a:t>: Only the </a:t>
            </a:r>
            <a:r>
              <a:rPr lang="en-GB" sz="1600">
                <a:solidFill>
                  <a:srgbClr val="000000"/>
                </a:solidFill>
              </a:rPr>
              <a:t>salary</a:t>
            </a:r>
            <a:r>
              <a:rPr b="0" lang="en-GB" sz="1600">
                <a:solidFill>
                  <a:srgbClr val="000000"/>
                </a:solidFill>
              </a:rPr>
              <a:t> column contains null values, with a total of 67 missing entries. All other columns have no missing values.</a:t>
            </a:r>
            <a:endParaRPr b="0" sz="1600">
              <a:solidFill>
                <a:srgbClr val="000000"/>
              </a:solidFill>
            </a:endParaRPr>
          </a:p>
          <a:p>
            <a:pPr indent="0" lvl="0" marL="0" rtl="0" algn="l">
              <a:lnSpc>
                <a:spcPct val="115000"/>
              </a:lnSpc>
              <a:spcBef>
                <a:spcPts val="1200"/>
              </a:spcBef>
              <a:spcAft>
                <a:spcPts val="0"/>
              </a:spcAft>
              <a:buNone/>
            </a:pPr>
            <a:r>
              <a:t/>
            </a:r>
            <a:endParaRPr sz="1600">
              <a:solidFill>
                <a:srgbClr val="000000"/>
              </a:solidFill>
            </a:endParaRPr>
          </a:p>
          <a:p>
            <a:pPr indent="0" lvl="0" marL="0" rtl="0" algn="l">
              <a:lnSpc>
                <a:spcPct val="80000"/>
              </a:lnSpc>
              <a:spcBef>
                <a:spcPts val="1200"/>
              </a:spcBef>
              <a:spcAft>
                <a:spcPts val="0"/>
              </a:spcAft>
              <a:buNone/>
            </a:pPr>
            <a:r>
              <a:t/>
            </a:r>
            <a:endParaRPr sz="1600"/>
          </a:p>
        </p:txBody>
      </p:sp>
      <p:sp>
        <p:nvSpPr>
          <p:cNvPr id="98" name="Google Shape;98;p16"/>
          <p:cNvSpPr txBox="1"/>
          <p:nvPr>
            <p:ph idx="11" type="ftr"/>
          </p:nvPr>
        </p:nvSpPr>
        <p:spPr>
          <a:xfrm>
            <a:off x="965300" y="318872"/>
            <a:ext cx="7176900" cy="42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A-64                  </a:t>
            </a:r>
            <a:endParaRPr/>
          </a:p>
          <a:p>
            <a:pPr indent="0" lvl="0" marL="0" rtl="0" algn="l">
              <a:spcBef>
                <a:spcPts val="0"/>
              </a:spcBef>
              <a:spcAft>
                <a:spcPts val="0"/>
              </a:spcAft>
              <a:buNone/>
            </a:pPr>
            <a:r>
              <a:t/>
            </a:r>
            <a:endParaRPr/>
          </a:p>
        </p:txBody>
      </p:sp>
      <p:sp>
        <p:nvSpPr>
          <p:cNvPr id="99" name="Google Shape;99;p16"/>
          <p:cNvSpPr txBox="1"/>
          <p:nvPr>
            <p:ph idx="12" type="sldNum"/>
          </p:nvPr>
        </p:nvSpPr>
        <p:spPr>
          <a:xfrm>
            <a:off x="10616400" y="791022"/>
            <a:ext cx="622800" cy="230832"/>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pic>
        <p:nvPicPr>
          <p:cNvPr id="100" name="Google Shape;100;p16"/>
          <p:cNvPicPr preferRelativeResize="0"/>
          <p:nvPr/>
        </p:nvPicPr>
        <p:blipFill>
          <a:blip r:embed="rId3">
            <a:alphaModFix/>
          </a:blip>
          <a:stretch>
            <a:fillRect/>
          </a:stretch>
        </p:blipFill>
        <p:spPr>
          <a:xfrm>
            <a:off x="4038325" y="3786400"/>
            <a:ext cx="7088001" cy="2867025"/>
          </a:xfrm>
          <a:prstGeom prst="rect">
            <a:avLst/>
          </a:prstGeom>
          <a:noFill/>
          <a:ln>
            <a:noFill/>
          </a:ln>
        </p:spPr>
      </p:pic>
      <p:sp>
        <p:nvSpPr>
          <p:cNvPr id="101" name="Google Shape;101;p16"/>
          <p:cNvSpPr txBox="1"/>
          <p:nvPr/>
        </p:nvSpPr>
        <p:spPr>
          <a:xfrm>
            <a:off x="3511825" y="741275"/>
            <a:ext cx="8001000" cy="23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1600"/>
              <a:t>Selected Columns/Variables</a:t>
            </a:r>
            <a:endParaRPr b="1" sz="1600"/>
          </a:p>
          <a:p>
            <a:pPr indent="0" lvl="0" marL="0" rtl="0" algn="l">
              <a:lnSpc>
                <a:spcPct val="115000"/>
              </a:lnSpc>
              <a:spcBef>
                <a:spcPts val="1200"/>
              </a:spcBef>
              <a:spcAft>
                <a:spcPts val="0"/>
              </a:spcAft>
              <a:buNone/>
            </a:pPr>
            <a:r>
              <a:rPr lang="en-GB" sz="1600"/>
              <a:t>The research question focuses on predicting placement certainty. Some Key Columns:</a:t>
            </a:r>
            <a:endParaRPr sz="1600"/>
          </a:p>
          <a:p>
            <a:pPr indent="-330200" lvl="0" marL="457200" rtl="0" algn="l">
              <a:lnSpc>
                <a:spcPct val="115000"/>
              </a:lnSpc>
              <a:spcBef>
                <a:spcPts val="1200"/>
              </a:spcBef>
              <a:spcAft>
                <a:spcPts val="0"/>
              </a:spcAft>
              <a:buSzPts val="1600"/>
              <a:buChar char="●"/>
            </a:pPr>
            <a:r>
              <a:rPr b="1" lang="en-GB" sz="1600"/>
              <a:t>SSC Percentage</a:t>
            </a:r>
            <a:r>
              <a:rPr lang="en-GB" sz="1600"/>
              <a:t>: The percentage scored by the student in Secondary School Certificate (SSC).</a:t>
            </a:r>
            <a:endParaRPr sz="1600"/>
          </a:p>
          <a:p>
            <a:pPr indent="-330200" lvl="0" marL="457200" rtl="0" algn="l">
              <a:lnSpc>
                <a:spcPct val="115000"/>
              </a:lnSpc>
              <a:spcBef>
                <a:spcPts val="0"/>
              </a:spcBef>
              <a:spcAft>
                <a:spcPts val="0"/>
              </a:spcAft>
              <a:buSzPts val="1600"/>
              <a:buChar char="●"/>
            </a:pPr>
            <a:r>
              <a:rPr b="1" lang="en-GB" sz="1600"/>
              <a:t>HSC Percentage</a:t>
            </a:r>
            <a:r>
              <a:rPr lang="en-GB" sz="1600"/>
              <a:t>: The percentage scored by the student in Higher Secondary Certificate (HSC).</a:t>
            </a:r>
            <a:endParaRPr sz="1600"/>
          </a:p>
          <a:p>
            <a:pPr indent="-330200" lvl="0" marL="457200" rtl="0" algn="l">
              <a:lnSpc>
                <a:spcPct val="115000"/>
              </a:lnSpc>
              <a:spcBef>
                <a:spcPts val="0"/>
              </a:spcBef>
              <a:spcAft>
                <a:spcPts val="0"/>
              </a:spcAft>
              <a:buSzPts val="1600"/>
              <a:buChar char="●"/>
            </a:pPr>
            <a:r>
              <a:rPr b="1" lang="en-GB" sz="1600"/>
              <a:t>Degree Percentage</a:t>
            </a:r>
            <a:r>
              <a:rPr lang="en-GB" sz="1600"/>
              <a:t>: percentage obtained in their undergraduate degree.</a:t>
            </a:r>
            <a:endParaRPr sz="1600"/>
          </a:p>
          <a:p>
            <a:pPr indent="-330200" lvl="0" marL="457200" rtl="0" algn="l">
              <a:lnSpc>
                <a:spcPct val="115000"/>
              </a:lnSpc>
              <a:spcBef>
                <a:spcPts val="0"/>
              </a:spcBef>
              <a:spcAft>
                <a:spcPts val="0"/>
              </a:spcAft>
              <a:buSzPts val="1600"/>
              <a:buChar char="●"/>
            </a:pPr>
            <a:r>
              <a:rPr b="1" lang="en-GB" sz="1600"/>
              <a:t>Work Experience</a:t>
            </a:r>
            <a:r>
              <a:rPr lang="en-GB" sz="1600"/>
              <a:t>: Whether the student has prior work experience (yes/no).</a:t>
            </a:r>
            <a:endParaRPr sz="1600"/>
          </a:p>
          <a:p>
            <a:pPr indent="-330200" lvl="0" marL="457200" rtl="0" algn="l">
              <a:lnSpc>
                <a:spcPct val="115000"/>
              </a:lnSpc>
              <a:spcBef>
                <a:spcPts val="0"/>
              </a:spcBef>
              <a:spcAft>
                <a:spcPts val="0"/>
              </a:spcAft>
              <a:buSzPts val="1600"/>
              <a:buChar char="●"/>
            </a:pPr>
            <a:r>
              <a:rPr b="1" lang="en-GB" sz="1600"/>
              <a:t>Placement Status</a:t>
            </a:r>
            <a:r>
              <a:rPr lang="en-GB" sz="1600"/>
              <a:t>: Indicates if the student was placed or not (Yes/No).</a:t>
            </a:r>
            <a:endParaRPr sz="1600"/>
          </a:p>
          <a:p>
            <a:pPr indent="0" lvl="0" marL="0" rtl="0" algn="l">
              <a:spcBef>
                <a:spcPts val="1200"/>
              </a:spcBef>
              <a:spcAft>
                <a:spcPts val="0"/>
              </a:spcAft>
              <a:buNone/>
            </a:pPr>
            <a:r>
              <a:t/>
            </a:r>
            <a:endParaRPr sz="1600">
              <a:solidFill>
                <a:srgbClr val="20323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idx="1" type="subTitle"/>
          </p:nvPr>
        </p:nvSpPr>
        <p:spPr>
          <a:xfrm>
            <a:off x="617050" y="864400"/>
            <a:ext cx="3419400" cy="4204500"/>
          </a:xfrm>
          <a:prstGeom prst="rect">
            <a:avLst/>
          </a:prstGeom>
          <a:noFill/>
          <a:ln>
            <a:noFill/>
          </a:ln>
        </p:spPr>
        <p:txBody>
          <a:bodyPr anchorCtr="0" anchor="t" bIns="0" lIns="0" spcFirstLastPara="1" rIns="0" wrap="square" tIns="0">
            <a:noAutofit/>
          </a:bodyPr>
          <a:lstStyle/>
          <a:p>
            <a:pPr indent="0" lvl="0" marL="0" rtl="0" algn="l">
              <a:spcBef>
                <a:spcPts val="992"/>
              </a:spcBef>
              <a:spcAft>
                <a:spcPts val="0"/>
              </a:spcAft>
              <a:buNone/>
            </a:pPr>
            <a:r>
              <a:rPr lang="en-GB" sz="1000">
                <a:solidFill>
                  <a:srgbClr val="000000"/>
                </a:solidFill>
              </a:rPr>
              <a:t>01. sl_no ==&gt; Serial Number</a:t>
            </a:r>
            <a:endParaRPr sz="1000">
              <a:solidFill>
                <a:srgbClr val="000000"/>
              </a:solidFill>
            </a:endParaRPr>
          </a:p>
          <a:p>
            <a:pPr indent="0" lvl="0" marL="0" rtl="0" algn="l">
              <a:spcBef>
                <a:spcPts val="992"/>
              </a:spcBef>
              <a:spcAft>
                <a:spcPts val="0"/>
              </a:spcAft>
              <a:buNone/>
            </a:pPr>
            <a:r>
              <a:rPr lang="en-GB" sz="1000">
                <a:solidFill>
                  <a:srgbClr val="000000"/>
                </a:solidFill>
              </a:rPr>
              <a:t>02. Gender- Male='M',Female='F'</a:t>
            </a:r>
            <a:endParaRPr sz="1000">
              <a:solidFill>
                <a:srgbClr val="000000"/>
              </a:solidFill>
            </a:endParaRPr>
          </a:p>
          <a:p>
            <a:pPr indent="0" lvl="0" marL="0" rtl="0" algn="l">
              <a:spcBef>
                <a:spcPts val="992"/>
              </a:spcBef>
              <a:spcAft>
                <a:spcPts val="0"/>
              </a:spcAft>
              <a:buNone/>
            </a:pPr>
            <a:r>
              <a:rPr lang="en-GB" sz="1000">
                <a:solidFill>
                  <a:srgbClr val="000000"/>
                </a:solidFill>
              </a:rPr>
              <a:t>03. ssc_p ==&gt; Secondary Education percentage- 10th Grade</a:t>
            </a:r>
            <a:endParaRPr sz="1000">
              <a:solidFill>
                <a:srgbClr val="000000"/>
              </a:solidFill>
            </a:endParaRPr>
          </a:p>
          <a:p>
            <a:pPr indent="0" lvl="0" marL="0" rtl="0" algn="l">
              <a:spcBef>
                <a:spcPts val="992"/>
              </a:spcBef>
              <a:spcAft>
                <a:spcPts val="0"/>
              </a:spcAft>
              <a:buNone/>
            </a:pPr>
            <a:r>
              <a:rPr lang="en-GB" sz="1000">
                <a:solidFill>
                  <a:srgbClr val="000000"/>
                </a:solidFill>
              </a:rPr>
              <a:t>04. ssc_b ==&gt; Board of Education- Central/ Others</a:t>
            </a:r>
            <a:endParaRPr sz="1000">
              <a:solidFill>
                <a:srgbClr val="000000"/>
              </a:solidFill>
            </a:endParaRPr>
          </a:p>
          <a:p>
            <a:pPr indent="0" lvl="0" marL="0" rtl="0" algn="l">
              <a:spcBef>
                <a:spcPts val="992"/>
              </a:spcBef>
              <a:spcAft>
                <a:spcPts val="0"/>
              </a:spcAft>
              <a:buNone/>
            </a:pPr>
            <a:r>
              <a:rPr lang="en-GB" sz="1000">
                <a:solidFill>
                  <a:srgbClr val="000000"/>
                </a:solidFill>
              </a:rPr>
              <a:t>05. hsc_p ==&gt; Secondary Education percentage- 10th Grade</a:t>
            </a:r>
            <a:endParaRPr sz="1000">
              <a:solidFill>
                <a:srgbClr val="000000"/>
              </a:solidFill>
            </a:endParaRPr>
          </a:p>
          <a:p>
            <a:pPr indent="0" lvl="0" marL="0" rtl="0" algn="l">
              <a:spcBef>
                <a:spcPts val="992"/>
              </a:spcBef>
              <a:spcAft>
                <a:spcPts val="0"/>
              </a:spcAft>
              <a:buNone/>
            </a:pPr>
            <a:r>
              <a:rPr lang="en-GB" sz="1000">
                <a:solidFill>
                  <a:srgbClr val="000000"/>
                </a:solidFill>
              </a:rPr>
              <a:t>06. hsc_b ==&gt; Board of Education- Central/ Others</a:t>
            </a:r>
            <a:endParaRPr sz="1000">
              <a:solidFill>
                <a:srgbClr val="000000"/>
              </a:solidFill>
            </a:endParaRPr>
          </a:p>
          <a:p>
            <a:pPr indent="0" lvl="0" marL="0" rtl="0" algn="l">
              <a:spcBef>
                <a:spcPts val="992"/>
              </a:spcBef>
              <a:spcAft>
                <a:spcPts val="0"/>
              </a:spcAft>
              <a:buNone/>
            </a:pPr>
            <a:r>
              <a:rPr lang="en-GB" sz="1000">
                <a:solidFill>
                  <a:srgbClr val="000000"/>
                </a:solidFill>
              </a:rPr>
              <a:t>07. hsc_s ==&gt; Specialization in Higher Secondary Education</a:t>
            </a:r>
            <a:endParaRPr sz="1000">
              <a:solidFill>
                <a:srgbClr val="000000"/>
              </a:solidFill>
            </a:endParaRPr>
          </a:p>
          <a:p>
            <a:pPr indent="0" lvl="0" marL="0" rtl="0" algn="l">
              <a:spcBef>
                <a:spcPts val="992"/>
              </a:spcBef>
              <a:spcAft>
                <a:spcPts val="0"/>
              </a:spcAft>
              <a:buNone/>
            </a:pPr>
            <a:r>
              <a:rPr lang="en-GB" sz="1000">
                <a:solidFill>
                  <a:srgbClr val="000000"/>
                </a:solidFill>
              </a:rPr>
              <a:t>08. degree_p ==&gt; Degree Percentage</a:t>
            </a:r>
            <a:endParaRPr sz="1000">
              <a:solidFill>
                <a:srgbClr val="000000"/>
              </a:solidFill>
            </a:endParaRPr>
          </a:p>
          <a:p>
            <a:pPr indent="0" lvl="0" marL="0" rtl="0" algn="l">
              <a:spcBef>
                <a:spcPts val="992"/>
              </a:spcBef>
              <a:spcAft>
                <a:spcPts val="0"/>
              </a:spcAft>
              <a:buNone/>
            </a:pPr>
            <a:r>
              <a:rPr lang="en-GB" sz="1000">
                <a:solidFill>
                  <a:srgbClr val="000000"/>
                </a:solidFill>
              </a:rPr>
              <a:t>09. degree_t ==&gt; Under Graduation(Degree type)- Field of degree education</a:t>
            </a:r>
            <a:endParaRPr sz="1000">
              <a:solidFill>
                <a:srgbClr val="000000"/>
              </a:solidFill>
            </a:endParaRPr>
          </a:p>
          <a:p>
            <a:pPr indent="0" lvl="0" marL="0" rtl="0" algn="l">
              <a:spcBef>
                <a:spcPts val="992"/>
              </a:spcBef>
              <a:spcAft>
                <a:spcPts val="0"/>
              </a:spcAft>
              <a:buNone/>
            </a:pPr>
            <a:r>
              <a:rPr lang="en-GB" sz="1000">
                <a:solidFill>
                  <a:srgbClr val="000000"/>
                </a:solidFill>
              </a:rPr>
              <a:t>10. workex ==&gt; Work Experience</a:t>
            </a:r>
            <a:endParaRPr sz="1000">
              <a:solidFill>
                <a:srgbClr val="000000"/>
              </a:solidFill>
            </a:endParaRPr>
          </a:p>
          <a:p>
            <a:pPr indent="0" lvl="0" marL="0" rtl="0" algn="l">
              <a:spcBef>
                <a:spcPts val="992"/>
              </a:spcBef>
              <a:spcAft>
                <a:spcPts val="0"/>
              </a:spcAft>
              <a:buNone/>
            </a:pPr>
            <a:r>
              <a:rPr lang="en-GB" sz="1000">
                <a:solidFill>
                  <a:srgbClr val="000000"/>
                </a:solidFill>
              </a:rPr>
              <a:t>11. etest_p ==&gt; Employability test percentage ( conducted by college)</a:t>
            </a:r>
            <a:endParaRPr sz="1000">
              <a:solidFill>
                <a:srgbClr val="000000"/>
              </a:solidFill>
            </a:endParaRPr>
          </a:p>
          <a:p>
            <a:pPr indent="0" lvl="0" marL="0" rtl="0" algn="l">
              <a:spcBef>
                <a:spcPts val="992"/>
              </a:spcBef>
              <a:spcAft>
                <a:spcPts val="0"/>
              </a:spcAft>
              <a:buNone/>
            </a:pPr>
            <a:r>
              <a:rPr lang="en-GB" sz="1000">
                <a:solidFill>
                  <a:srgbClr val="000000"/>
                </a:solidFill>
              </a:rPr>
              <a:t>12. specialisation ==&gt; Post Graduation(MBA)- Specialization</a:t>
            </a:r>
            <a:endParaRPr sz="1000">
              <a:solidFill>
                <a:srgbClr val="000000"/>
              </a:solidFill>
            </a:endParaRPr>
          </a:p>
          <a:p>
            <a:pPr indent="0" lvl="0" marL="0" rtl="0" algn="l">
              <a:spcBef>
                <a:spcPts val="992"/>
              </a:spcBef>
              <a:spcAft>
                <a:spcPts val="0"/>
              </a:spcAft>
              <a:buNone/>
            </a:pPr>
            <a:r>
              <a:rPr lang="en-GB" sz="1000">
                <a:solidFill>
                  <a:srgbClr val="000000"/>
                </a:solidFill>
              </a:rPr>
              <a:t>13. mba_p ==&gt; MBA percentage</a:t>
            </a:r>
            <a:endParaRPr sz="1000">
              <a:solidFill>
                <a:srgbClr val="000000"/>
              </a:solidFill>
            </a:endParaRPr>
          </a:p>
          <a:p>
            <a:pPr indent="0" lvl="0" marL="0" rtl="0" algn="l">
              <a:spcBef>
                <a:spcPts val="992"/>
              </a:spcBef>
              <a:spcAft>
                <a:spcPts val="0"/>
              </a:spcAft>
              <a:buNone/>
            </a:pPr>
            <a:r>
              <a:rPr lang="en-GB" sz="1000">
                <a:solidFill>
                  <a:srgbClr val="000000"/>
                </a:solidFill>
              </a:rPr>
              <a:t>14. status ==&gt; Status of placement- Placed/Not placed</a:t>
            </a:r>
            <a:endParaRPr sz="1000">
              <a:solidFill>
                <a:srgbClr val="000000"/>
              </a:solidFill>
            </a:endParaRPr>
          </a:p>
          <a:p>
            <a:pPr indent="0" lvl="0" marL="0" rtl="0" algn="l">
              <a:spcBef>
                <a:spcPts val="992"/>
              </a:spcBef>
              <a:spcAft>
                <a:spcPts val="0"/>
              </a:spcAft>
              <a:buNone/>
            </a:pPr>
            <a:r>
              <a:rPr lang="en-GB" sz="1000">
                <a:solidFill>
                  <a:srgbClr val="000000"/>
                </a:solidFill>
              </a:rPr>
              <a:t>15. salary ==&gt; Salary offered by corporate to candidates</a:t>
            </a:r>
            <a:endParaRPr sz="1000">
              <a:solidFill>
                <a:srgbClr val="000000"/>
              </a:solidFill>
            </a:endParaRPr>
          </a:p>
          <a:p>
            <a:pPr indent="0" lvl="0" marL="0" rtl="0" algn="l">
              <a:lnSpc>
                <a:spcPct val="80000"/>
              </a:lnSpc>
              <a:spcBef>
                <a:spcPts val="992"/>
              </a:spcBef>
              <a:spcAft>
                <a:spcPts val="0"/>
              </a:spcAft>
              <a:buNone/>
            </a:pPr>
            <a:r>
              <a:t/>
            </a:r>
            <a:endParaRPr sz="1000">
              <a:solidFill>
                <a:srgbClr val="000000"/>
              </a:solidFill>
            </a:endParaRPr>
          </a:p>
        </p:txBody>
      </p:sp>
      <p:sp>
        <p:nvSpPr>
          <p:cNvPr id="107" name="Google Shape;107;p17"/>
          <p:cNvSpPr txBox="1"/>
          <p:nvPr>
            <p:ph idx="11" type="ftr"/>
          </p:nvPr>
        </p:nvSpPr>
        <p:spPr>
          <a:xfrm>
            <a:off x="965300" y="318872"/>
            <a:ext cx="7176900" cy="422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A-64                  </a:t>
            </a:r>
            <a:endParaRPr/>
          </a:p>
          <a:p>
            <a:pPr indent="0" lvl="0" marL="0" rtl="0" algn="l">
              <a:spcBef>
                <a:spcPts val="0"/>
              </a:spcBef>
              <a:spcAft>
                <a:spcPts val="0"/>
              </a:spcAft>
              <a:buNone/>
            </a:pPr>
            <a:r>
              <a:t/>
            </a:r>
            <a:endParaRPr/>
          </a:p>
        </p:txBody>
      </p:sp>
      <p:sp>
        <p:nvSpPr>
          <p:cNvPr id="108" name="Google Shape;108;p17"/>
          <p:cNvSpPr txBox="1"/>
          <p:nvPr>
            <p:ph idx="12" type="sldNum"/>
          </p:nvPr>
        </p:nvSpPr>
        <p:spPr>
          <a:xfrm>
            <a:off x="10616400" y="791022"/>
            <a:ext cx="622800" cy="230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GB"/>
              <a:t>‹#›</a:t>
            </a:fld>
            <a:endParaRPr/>
          </a:p>
        </p:txBody>
      </p:sp>
      <p:sp>
        <p:nvSpPr>
          <p:cNvPr id="109" name="Google Shape;109;p17"/>
          <p:cNvSpPr txBox="1"/>
          <p:nvPr/>
        </p:nvSpPr>
        <p:spPr>
          <a:xfrm>
            <a:off x="3511825" y="741275"/>
            <a:ext cx="8001000" cy="23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203232"/>
              </a:solidFill>
            </a:endParaRPr>
          </a:p>
        </p:txBody>
      </p:sp>
      <p:pic>
        <p:nvPicPr>
          <p:cNvPr id="110" name="Google Shape;110;p17"/>
          <p:cNvPicPr preferRelativeResize="0"/>
          <p:nvPr/>
        </p:nvPicPr>
        <p:blipFill>
          <a:blip r:embed="rId3">
            <a:alphaModFix/>
          </a:blip>
          <a:stretch>
            <a:fillRect/>
          </a:stretch>
        </p:blipFill>
        <p:spPr>
          <a:xfrm>
            <a:off x="4036550" y="864400"/>
            <a:ext cx="8001000" cy="47862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subTitle"/>
          </p:nvPr>
        </p:nvSpPr>
        <p:spPr>
          <a:xfrm>
            <a:off x="965300" y="818575"/>
            <a:ext cx="10110300" cy="380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t>Dataset </a:t>
            </a:r>
            <a:r>
              <a:rPr lang="en-GB" sz="3000">
                <a:solidFill>
                  <a:srgbClr val="203232"/>
                </a:solidFill>
              </a:rPr>
              <a:t>ID : </a:t>
            </a:r>
            <a:r>
              <a:rPr lang="en-GB" sz="3000">
                <a:solidFill>
                  <a:srgbClr val="000000"/>
                </a:solidFill>
                <a:latin typeface="Courier New"/>
                <a:ea typeface="Courier New"/>
                <a:cs typeface="Courier New"/>
                <a:sym typeface="Courier New"/>
              </a:rPr>
              <a:t>DS331- Placement_Data_Full_Class</a:t>
            </a:r>
            <a:endParaRPr sz="30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3000">
              <a:solidFill>
                <a:srgbClr val="000000"/>
              </a:solidFill>
              <a:latin typeface="Courier New"/>
              <a:ea typeface="Courier New"/>
              <a:cs typeface="Courier New"/>
              <a:sym typeface="Courier New"/>
            </a:endParaRPr>
          </a:p>
          <a:p>
            <a:pPr indent="0" lvl="0" marL="0" rtl="0" algn="l">
              <a:lnSpc>
                <a:spcPct val="80000"/>
              </a:lnSpc>
              <a:spcBef>
                <a:spcPts val="0"/>
              </a:spcBef>
              <a:spcAft>
                <a:spcPts val="0"/>
              </a:spcAft>
              <a:buClr>
                <a:schemeClr val="dk2"/>
              </a:buClr>
              <a:buSzPts val="3600"/>
              <a:buNone/>
            </a:pPr>
            <a:r>
              <a:t/>
            </a:r>
            <a:endParaRPr sz="3000">
              <a:solidFill>
                <a:srgbClr val="000000"/>
              </a:solidFill>
              <a:latin typeface="Courier New"/>
              <a:ea typeface="Courier New"/>
              <a:cs typeface="Courier New"/>
              <a:sym typeface="Courier New"/>
            </a:endParaRPr>
          </a:p>
        </p:txBody>
      </p:sp>
      <p:sp>
        <p:nvSpPr>
          <p:cNvPr id="117" name="Google Shape;117;p18"/>
          <p:cNvSpPr txBox="1"/>
          <p:nvPr>
            <p:ph idx="11" type="ftr"/>
          </p:nvPr>
        </p:nvSpPr>
        <p:spPr>
          <a:xfrm>
            <a:off x="965300" y="318870"/>
            <a:ext cx="9129600" cy="23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a:t>
            </a:r>
            <a:r>
              <a:rPr lang="en-GB"/>
              <a:t>No.</a:t>
            </a:r>
            <a:r>
              <a:rPr lang="en-GB"/>
              <a:t>:  A-64                  </a:t>
            </a:r>
            <a:endParaRPr/>
          </a:p>
        </p:txBody>
      </p:sp>
      <p:sp>
        <p:nvSpPr>
          <p:cNvPr id="118" name="Google Shape;118;p18"/>
          <p:cNvSpPr txBox="1"/>
          <p:nvPr>
            <p:ph idx="12" type="sldNum"/>
          </p:nvPr>
        </p:nvSpPr>
        <p:spPr>
          <a:xfrm>
            <a:off x="10954512" y="555565"/>
            <a:ext cx="622800" cy="230832"/>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2</a:t>
            </a:r>
            <a:endParaRPr/>
          </a:p>
        </p:txBody>
      </p:sp>
      <p:sp>
        <p:nvSpPr>
          <p:cNvPr id="119" name="Google Shape;119;p18"/>
          <p:cNvSpPr txBox="1"/>
          <p:nvPr>
            <p:ph type="ctrTitle"/>
          </p:nvPr>
        </p:nvSpPr>
        <p:spPr>
          <a:xfrm>
            <a:off x="965300" y="1198575"/>
            <a:ext cx="10974900" cy="2971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Calibri"/>
              <a:buNone/>
            </a:pPr>
            <a:r>
              <a:rPr b="0" lang="en-GB" sz="1900">
                <a:latin typeface="Calibri"/>
                <a:ea typeface="Calibri"/>
                <a:cs typeface="Calibri"/>
                <a:sym typeface="Calibri"/>
              </a:rPr>
              <a:t>This dataset is interesting to us because </a:t>
            </a:r>
            <a:r>
              <a:rPr b="0" lang="en-GB" sz="1900">
                <a:solidFill>
                  <a:srgbClr val="FF0000"/>
                </a:solidFill>
                <a:latin typeface="Calibri"/>
                <a:ea typeface="Calibri"/>
                <a:cs typeface="Calibri"/>
                <a:sym typeface="Calibri"/>
              </a:rPr>
              <a:t>(one sentence):</a:t>
            </a:r>
            <a:endParaRPr b="0" sz="1900">
              <a:solidFill>
                <a:srgbClr val="FF0000"/>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2400"/>
              <a:buFont typeface="Calibri"/>
              <a:buNone/>
            </a:pPr>
            <a:r>
              <a:rPr b="0" lang="en-GB" sz="1900">
                <a:latin typeface="Calibri"/>
                <a:ea typeface="Calibri"/>
                <a:cs typeface="Calibri"/>
                <a:sym typeface="Calibri"/>
              </a:rPr>
              <a:t>It provides a comprehensive view of student performance metrics and experience, allowing us to explore potential predictors of job placement success.</a:t>
            </a:r>
            <a:endParaRPr b="0" sz="1900">
              <a:latin typeface="Calibri"/>
              <a:ea typeface="Calibri"/>
              <a:cs typeface="Calibri"/>
              <a:sym typeface="Calibri"/>
            </a:endParaRPr>
          </a:p>
          <a:p>
            <a:pPr indent="0" lvl="0" marL="0" rtl="0" algn="l">
              <a:lnSpc>
                <a:spcPct val="100000"/>
              </a:lnSpc>
              <a:spcBef>
                <a:spcPts val="0"/>
              </a:spcBef>
              <a:spcAft>
                <a:spcPts val="0"/>
              </a:spcAft>
              <a:buClr>
                <a:schemeClr val="dk1"/>
              </a:buClr>
              <a:buSzPts val="2400"/>
              <a:buFont typeface="Calibri"/>
              <a:buNone/>
            </a:pPr>
            <a:r>
              <a:t/>
            </a:r>
            <a:endParaRPr b="0" sz="2400">
              <a:latin typeface="Calibri"/>
              <a:ea typeface="Calibri"/>
              <a:cs typeface="Calibri"/>
              <a:sym typeface="Calibri"/>
            </a:endParaRPr>
          </a:p>
        </p:txBody>
      </p:sp>
      <p:sp>
        <p:nvSpPr>
          <p:cNvPr id="120" name="Google Shape;120;p18"/>
          <p:cNvSpPr txBox="1"/>
          <p:nvPr/>
        </p:nvSpPr>
        <p:spPr>
          <a:xfrm>
            <a:off x="6766560" y="5385816"/>
            <a:ext cx="4188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graphicFrame>
        <p:nvGraphicFramePr>
          <p:cNvPr id="121" name="Google Shape;121;p18"/>
          <p:cNvGraphicFramePr/>
          <p:nvPr/>
        </p:nvGraphicFramePr>
        <p:xfrm>
          <a:off x="1025425" y="2190750"/>
          <a:ext cx="3000000" cy="3000000"/>
        </p:xfrm>
        <a:graphic>
          <a:graphicData uri="http://schemas.openxmlformats.org/drawingml/2006/table">
            <a:tbl>
              <a:tblPr>
                <a:noFill/>
                <a:tableStyleId>{BA7D8B2E-8D5F-4299-91AB-C3DB4CEBBE22}</a:tableStyleId>
              </a:tblPr>
              <a:tblGrid>
                <a:gridCol w="2503700"/>
                <a:gridCol w="2138350"/>
                <a:gridCol w="5909825"/>
              </a:tblGrid>
              <a:tr h="358275">
                <a:tc>
                  <a:txBody>
                    <a:bodyPr/>
                    <a:lstStyle/>
                    <a:p>
                      <a:pPr indent="0" lvl="0" marL="0" rtl="0" algn="l">
                        <a:spcBef>
                          <a:spcPts val="0"/>
                        </a:spcBef>
                        <a:spcAft>
                          <a:spcPts val="0"/>
                        </a:spcAft>
                        <a:buNone/>
                      </a:pPr>
                      <a:r>
                        <a:rPr lang="en-GB"/>
                        <a:t>Variable</a:t>
                      </a:r>
                      <a:endParaRPr/>
                    </a:p>
                  </a:txBody>
                  <a:tcPr marT="91425" marB="91425" marR="91425" marL="91425"/>
                </a:tc>
                <a:tc>
                  <a:txBody>
                    <a:bodyPr/>
                    <a:lstStyle/>
                    <a:p>
                      <a:pPr indent="0" lvl="0" marL="0" rtl="0" algn="l">
                        <a:spcBef>
                          <a:spcPts val="0"/>
                        </a:spcBef>
                        <a:spcAft>
                          <a:spcPts val="0"/>
                        </a:spcAft>
                        <a:buNone/>
                      </a:pPr>
                      <a:r>
                        <a:rPr lang="en-GB"/>
                        <a:t>Type</a:t>
                      </a:r>
                      <a:endParaRPr/>
                    </a:p>
                  </a:txBody>
                  <a:tcPr marT="91425" marB="91425" marR="91425" marL="91425"/>
                </a:tc>
                <a:tc>
                  <a:txBody>
                    <a:bodyPr/>
                    <a:lstStyle/>
                    <a:p>
                      <a:pPr indent="0" lvl="0" marL="0" rtl="0" algn="l">
                        <a:spcBef>
                          <a:spcPts val="0"/>
                        </a:spcBef>
                        <a:spcAft>
                          <a:spcPts val="0"/>
                        </a:spcAft>
                        <a:buNone/>
                      </a:pPr>
                      <a:r>
                        <a:rPr lang="en-GB"/>
                        <a:t>Description</a:t>
                      </a:r>
                      <a:endParaRPr/>
                    </a:p>
                  </a:txBody>
                  <a:tcPr marT="91425" marB="91425" marR="91425" marL="91425"/>
                </a:tc>
              </a:tr>
              <a:tr h="1336575">
                <a:tc>
                  <a:txBody>
                    <a:bodyPr/>
                    <a:lstStyle/>
                    <a:p>
                      <a:pPr indent="0" lvl="0" marL="0" rtl="0" algn="l">
                        <a:spcBef>
                          <a:spcPts val="0"/>
                        </a:spcBef>
                        <a:spcAft>
                          <a:spcPts val="0"/>
                        </a:spcAft>
                        <a:buNone/>
                      </a:pPr>
                      <a:r>
                        <a:rPr b="1" lang="en-GB" sz="1300"/>
                        <a:t>Independent Variable</a:t>
                      </a:r>
                      <a:endParaRPr b="1" sz="1300"/>
                    </a:p>
                  </a:txBody>
                  <a:tcPr marT="91425" marB="91425" marR="91425" marL="91425"/>
                </a:tc>
                <a:tc>
                  <a:txBody>
                    <a:bodyPr/>
                    <a:lstStyle/>
                    <a:p>
                      <a:pPr indent="0" lvl="0" marL="0" rtl="0" algn="l">
                        <a:spcBef>
                          <a:spcPts val="0"/>
                        </a:spcBef>
                        <a:spcAft>
                          <a:spcPts val="0"/>
                        </a:spcAft>
                        <a:buNone/>
                      </a:pPr>
                      <a:r>
                        <a:rPr b="1" lang="en-GB" sz="1300"/>
                        <a:t>Gender</a:t>
                      </a:r>
                      <a:endParaRPr b="1" sz="1300"/>
                    </a:p>
                  </a:txBody>
                  <a:tcPr marT="91425" marB="91425" marR="91425" marL="91425"/>
                </a:tc>
                <a:tc>
                  <a:txBody>
                    <a:bodyPr/>
                    <a:lstStyle/>
                    <a:p>
                      <a:pPr indent="0" lvl="0" marL="0" rtl="0" algn="l">
                        <a:spcBef>
                          <a:spcPts val="0"/>
                        </a:spcBef>
                        <a:spcAft>
                          <a:spcPts val="0"/>
                        </a:spcAft>
                        <a:buNone/>
                      </a:pPr>
                      <a:r>
                        <a:rPr b="1" lang="en-GB" sz="1500"/>
                        <a:t>Reason</a:t>
                      </a:r>
                      <a:r>
                        <a:rPr lang="en-GB" sz="1500"/>
                        <a:t>: Gender is chosen to examine if there is a difference in placement outcomes between male and female students. This analysis could provide insights into any potential gender-based trends or disparities in placement.</a:t>
                      </a:r>
                      <a:endParaRPr sz="1500"/>
                    </a:p>
                    <a:p>
                      <a:pPr indent="0" lvl="0" marL="0" rtl="0" algn="l">
                        <a:spcBef>
                          <a:spcPts val="0"/>
                        </a:spcBef>
                        <a:spcAft>
                          <a:spcPts val="0"/>
                        </a:spcAft>
                        <a:buNone/>
                      </a:pPr>
                      <a:r>
                        <a:rPr b="1" lang="en-GB" sz="1500"/>
                        <a:t>Datatype</a:t>
                      </a:r>
                      <a:r>
                        <a:rPr lang="en-GB" sz="1500"/>
                        <a:t>: Nominal/Categorical – Gender is a categorical variable with distinct categories (e.g., Male, Female).</a:t>
                      </a:r>
                      <a:endParaRPr b="1"/>
                    </a:p>
                  </a:txBody>
                  <a:tcPr marT="91425" marB="91425" marR="91425" marL="91425"/>
                </a:tc>
              </a:tr>
              <a:tr h="1432300">
                <a:tc>
                  <a:txBody>
                    <a:bodyPr/>
                    <a:lstStyle/>
                    <a:p>
                      <a:pPr indent="0" lvl="0" marL="0" rtl="0" algn="l">
                        <a:spcBef>
                          <a:spcPts val="0"/>
                        </a:spcBef>
                        <a:spcAft>
                          <a:spcPts val="0"/>
                        </a:spcAft>
                        <a:buNone/>
                      </a:pPr>
                      <a:r>
                        <a:rPr b="1" lang="en-GB" sz="1200"/>
                        <a:t>Dependent Variable</a:t>
                      </a:r>
                      <a:endParaRPr b="1" sz="1200"/>
                    </a:p>
                  </a:txBody>
                  <a:tcPr marT="91425" marB="91425" marR="91425" marL="91425"/>
                </a:tc>
                <a:tc>
                  <a:txBody>
                    <a:bodyPr/>
                    <a:lstStyle/>
                    <a:p>
                      <a:pPr indent="0" lvl="0" marL="0" rtl="0" algn="l">
                        <a:spcBef>
                          <a:spcPts val="0"/>
                        </a:spcBef>
                        <a:spcAft>
                          <a:spcPts val="0"/>
                        </a:spcAft>
                        <a:buNone/>
                      </a:pPr>
                      <a:r>
                        <a:rPr b="1" lang="en-GB" sz="1200"/>
                        <a:t>Placement Status</a:t>
                      </a:r>
                      <a:endParaRPr b="1" sz="1200"/>
                    </a:p>
                  </a:txBody>
                  <a:tcPr marT="91425" marB="91425" marR="91425" marL="91425"/>
                </a:tc>
                <a:tc>
                  <a:txBody>
                    <a:bodyPr/>
                    <a:lstStyle/>
                    <a:p>
                      <a:pPr indent="0" lvl="0" marL="0" rtl="0" algn="l">
                        <a:spcBef>
                          <a:spcPts val="0"/>
                        </a:spcBef>
                        <a:spcAft>
                          <a:spcPts val="0"/>
                        </a:spcAft>
                        <a:buNone/>
                      </a:pPr>
                      <a:r>
                        <a:rPr b="1" lang="en-GB" sz="1500"/>
                        <a:t>Reason</a:t>
                      </a:r>
                      <a:r>
                        <a:rPr lang="en-GB" sz="1500"/>
                        <a:t>: This is the outcome variable, indicating whether a student was successfully placed or not.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GB" sz="1500"/>
                        <a:t>Datatype</a:t>
                      </a:r>
                      <a:r>
                        <a:rPr lang="en-GB" sz="1500"/>
                        <a:t>: Nominal/categorical (as it has distinct categories: "Placed" or "</a:t>
                      </a:r>
                      <a:r>
                        <a:rPr lang="en-GB" sz="1500"/>
                        <a:t>Not</a:t>
                      </a:r>
                      <a:r>
                        <a:rPr lang="en-GB" sz="1500"/>
                        <a:t> Placed").</a:t>
                      </a:r>
                      <a:endParaRPr sz="15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idx="1" type="subTitle"/>
          </p:nvPr>
        </p:nvSpPr>
        <p:spPr>
          <a:xfrm>
            <a:off x="965300" y="786275"/>
            <a:ext cx="10110300" cy="412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t>Hypothesis :</a:t>
            </a:r>
            <a:endParaRPr sz="3000">
              <a:solidFill>
                <a:srgbClr val="000000"/>
              </a:solidFill>
              <a:latin typeface="Courier New"/>
              <a:ea typeface="Courier New"/>
              <a:cs typeface="Courier New"/>
              <a:sym typeface="Courier New"/>
            </a:endParaRPr>
          </a:p>
        </p:txBody>
      </p:sp>
      <p:sp>
        <p:nvSpPr>
          <p:cNvPr id="128" name="Google Shape;128;p19"/>
          <p:cNvSpPr txBox="1"/>
          <p:nvPr>
            <p:ph idx="11" type="ftr"/>
          </p:nvPr>
        </p:nvSpPr>
        <p:spPr>
          <a:xfrm>
            <a:off x="965300" y="318870"/>
            <a:ext cx="9129600" cy="23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A-64                  </a:t>
            </a:r>
            <a:endParaRPr/>
          </a:p>
        </p:txBody>
      </p:sp>
      <p:sp>
        <p:nvSpPr>
          <p:cNvPr id="129" name="Google Shape;129;p19"/>
          <p:cNvSpPr txBox="1"/>
          <p:nvPr>
            <p:ph idx="12" type="sldNum"/>
          </p:nvPr>
        </p:nvSpPr>
        <p:spPr>
          <a:xfrm>
            <a:off x="10954512" y="555565"/>
            <a:ext cx="622800" cy="230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2</a:t>
            </a:r>
            <a:endParaRPr/>
          </a:p>
        </p:txBody>
      </p:sp>
      <p:sp>
        <p:nvSpPr>
          <p:cNvPr id="130" name="Google Shape;130;p19"/>
          <p:cNvSpPr txBox="1"/>
          <p:nvPr>
            <p:ph type="ctrTitle"/>
          </p:nvPr>
        </p:nvSpPr>
        <p:spPr>
          <a:xfrm>
            <a:off x="965300" y="1360621"/>
            <a:ext cx="10974900" cy="91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GB" sz="2000">
                <a:solidFill>
                  <a:srgbClr val="000000"/>
                </a:solidFill>
              </a:rPr>
              <a:t>whether there is a significant association </a:t>
            </a:r>
            <a:r>
              <a:rPr lang="en-GB" sz="2000">
                <a:solidFill>
                  <a:srgbClr val="000000"/>
                </a:solidFill>
              </a:rPr>
              <a:t>between gender and placement status</a:t>
            </a:r>
            <a:r>
              <a:rPr b="0" lang="en-GB" sz="2000">
                <a:solidFill>
                  <a:srgbClr val="000000"/>
                </a:solidFill>
              </a:rPr>
              <a:t>, </a:t>
            </a:r>
            <a:r>
              <a:rPr lang="en-GB" sz="2000">
                <a:solidFill>
                  <a:srgbClr val="000000"/>
                </a:solidFill>
              </a:rPr>
              <a:t>indicating if placement rates differ between male and female students.</a:t>
            </a:r>
            <a:endParaRPr sz="2000">
              <a:solidFill>
                <a:srgbClr val="000000"/>
              </a:solidFill>
            </a:endParaRPr>
          </a:p>
        </p:txBody>
      </p:sp>
      <p:sp>
        <p:nvSpPr>
          <p:cNvPr id="131" name="Google Shape;131;p19"/>
          <p:cNvSpPr txBox="1"/>
          <p:nvPr/>
        </p:nvSpPr>
        <p:spPr>
          <a:xfrm>
            <a:off x="6766560" y="5385816"/>
            <a:ext cx="4188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32" name="Google Shape;132;p19"/>
          <p:cNvSpPr txBox="1"/>
          <p:nvPr>
            <p:ph idx="1" type="subTitle"/>
          </p:nvPr>
        </p:nvSpPr>
        <p:spPr>
          <a:xfrm>
            <a:off x="-1181200" y="2990675"/>
            <a:ext cx="1028100" cy="380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33" name="Google Shape;133;p19"/>
          <p:cNvSpPr txBox="1"/>
          <p:nvPr/>
        </p:nvSpPr>
        <p:spPr>
          <a:xfrm>
            <a:off x="4070900" y="2381250"/>
            <a:ext cx="7372200" cy="30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t>Null Hypothesis (H₀)</a:t>
            </a:r>
            <a:r>
              <a:rPr lang="en-GB" sz="2000"/>
              <a:t>: </a:t>
            </a:r>
            <a:endParaRPr sz="2000"/>
          </a:p>
          <a:p>
            <a:pPr indent="0" lvl="0" marL="0" rtl="0" algn="l">
              <a:spcBef>
                <a:spcPts val="0"/>
              </a:spcBef>
              <a:spcAft>
                <a:spcPts val="0"/>
              </a:spcAft>
              <a:buNone/>
            </a:pPr>
            <a:r>
              <a:rPr lang="en-GB" sz="2000"/>
              <a:t>There is no difference in the proportions of employment status (placed vs. not placed) between male and female students.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n-GB" sz="2000"/>
              <a:t>Alternative Hypothesis (H₁)</a:t>
            </a:r>
            <a:r>
              <a:rPr lang="en-GB" sz="2000"/>
              <a:t>: </a:t>
            </a:r>
            <a:r>
              <a:rPr lang="en-GB" sz="2000"/>
              <a:t>There is a difference in the proportions of employment status (placed vs. not placed) between male and female students.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b="1"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idx="1" type="subTitle"/>
          </p:nvPr>
        </p:nvSpPr>
        <p:spPr>
          <a:xfrm>
            <a:off x="965300" y="818575"/>
            <a:ext cx="10110300" cy="380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t>Visualisation of stacked Bar chart with Normalized</a:t>
            </a:r>
            <a:endParaRPr sz="30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3000">
              <a:solidFill>
                <a:srgbClr val="000000"/>
              </a:solidFill>
              <a:latin typeface="Courier New"/>
              <a:ea typeface="Courier New"/>
              <a:cs typeface="Courier New"/>
              <a:sym typeface="Courier New"/>
            </a:endParaRPr>
          </a:p>
          <a:p>
            <a:pPr indent="0" lvl="0" marL="0" rtl="0" algn="l">
              <a:lnSpc>
                <a:spcPct val="80000"/>
              </a:lnSpc>
              <a:spcBef>
                <a:spcPts val="0"/>
              </a:spcBef>
              <a:spcAft>
                <a:spcPts val="0"/>
              </a:spcAft>
              <a:buClr>
                <a:schemeClr val="dk2"/>
              </a:buClr>
              <a:buSzPts val="3600"/>
              <a:buNone/>
            </a:pPr>
            <a:r>
              <a:t/>
            </a:r>
            <a:endParaRPr sz="3000">
              <a:solidFill>
                <a:srgbClr val="000000"/>
              </a:solidFill>
              <a:latin typeface="Courier New"/>
              <a:ea typeface="Courier New"/>
              <a:cs typeface="Courier New"/>
              <a:sym typeface="Courier New"/>
            </a:endParaRPr>
          </a:p>
        </p:txBody>
      </p:sp>
      <p:sp>
        <p:nvSpPr>
          <p:cNvPr id="140" name="Google Shape;140;p20"/>
          <p:cNvSpPr txBox="1"/>
          <p:nvPr>
            <p:ph idx="11" type="ftr"/>
          </p:nvPr>
        </p:nvSpPr>
        <p:spPr>
          <a:xfrm>
            <a:off x="965300" y="318870"/>
            <a:ext cx="9129600" cy="23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A-64                  </a:t>
            </a:r>
            <a:endParaRPr/>
          </a:p>
        </p:txBody>
      </p:sp>
      <p:sp>
        <p:nvSpPr>
          <p:cNvPr id="141" name="Google Shape;141;p20"/>
          <p:cNvSpPr txBox="1"/>
          <p:nvPr>
            <p:ph idx="12" type="sldNum"/>
          </p:nvPr>
        </p:nvSpPr>
        <p:spPr>
          <a:xfrm>
            <a:off x="10954512" y="555565"/>
            <a:ext cx="622800" cy="230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2</a:t>
            </a:r>
            <a:endParaRPr/>
          </a:p>
        </p:txBody>
      </p:sp>
      <p:sp>
        <p:nvSpPr>
          <p:cNvPr id="142" name="Google Shape;142;p20"/>
          <p:cNvSpPr txBox="1"/>
          <p:nvPr>
            <p:ph type="ctrTitle"/>
          </p:nvPr>
        </p:nvSpPr>
        <p:spPr>
          <a:xfrm flipH="1">
            <a:off x="627050" y="1873250"/>
            <a:ext cx="1939800" cy="380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400"/>
              <a:buFont typeface="Calibri"/>
              <a:buNone/>
            </a:pPr>
            <a:r>
              <a:rPr b="0" lang="en-GB" sz="2400">
                <a:latin typeface="Calibri"/>
                <a:ea typeface="Calibri"/>
                <a:cs typeface="Calibri"/>
                <a:sym typeface="Calibri"/>
              </a:rPr>
              <a:t>.</a:t>
            </a:r>
            <a:endParaRPr b="0" sz="2400">
              <a:latin typeface="Calibri"/>
              <a:ea typeface="Calibri"/>
              <a:cs typeface="Calibri"/>
              <a:sym typeface="Calibri"/>
            </a:endParaRPr>
          </a:p>
        </p:txBody>
      </p:sp>
      <p:sp>
        <p:nvSpPr>
          <p:cNvPr id="143" name="Google Shape;143;p20"/>
          <p:cNvSpPr txBox="1"/>
          <p:nvPr/>
        </p:nvSpPr>
        <p:spPr>
          <a:xfrm>
            <a:off x="6766560" y="5385816"/>
            <a:ext cx="4188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144" name="Google Shape;144;p20"/>
          <p:cNvPicPr preferRelativeResize="0"/>
          <p:nvPr/>
        </p:nvPicPr>
        <p:blipFill>
          <a:blip r:embed="rId3">
            <a:alphaModFix/>
          </a:blip>
          <a:stretch>
            <a:fillRect/>
          </a:stretch>
        </p:blipFill>
        <p:spPr>
          <a:xfrm>
            <a:off x="6227925" y="1675750"/>
            <a:ext cx="5548250" cy="4124150"/>
          </a:xfrm>
          <a:prstGeom prst="rect">
            <a:avLst/>
          </a:prstGeom>
          <a:noFill/>
          <a:ln>
            <a:noFill/>
          </a:ln>
        </p:spPr>
      </p:pic>
      <p:pic>
        <p:nvPicPr>
          <p:cNvPr id="145" name="Google Shape;145;p20"/>
          <p:cNvPicPr preferRelativeResize="0"/>
          <p:nvPr/>
        </p:nvPicPr>
        <p:blipFill>
          <a:blip r:embed="rId4">
            <a:alphaModFix/>
          </a:blip>
          <a:stretch>
            <a:fillRect/>
          </a:stretch>
        </p:blipFill>
        <p:spPr>
          <a:xfrm>
            <a:off x="341454" y="2523850"/>
            <a:ext cx="5671046" cy="196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idx="1" type="subTitle"/>
          </p:nvPr>
        </p:nvSpPr>
        <p:spPr>
          <a:xfrm>
            <a:off x="965300" y="786275"/>
            <a:ext cx="3188700" cy="412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52" name="Google Shape;152;p21"/>
          <p:cNvSpPr txBox="1"/>
          <p:nvPr>
            <p:ph idx="11" type="ftr"/>
          </p:nvPr>
        </p:nvSpPr>
        <p:spPr>
          <a:xfrm>
            <a:off x="965300" y="318870"/>
            <a:ext cx="9129600" cy="23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A-64                  </a:t>
            </a:r>
            <a:endParaRPr/>
          </a:p>
        </p:txBody>
      </p:sp>
      <p:sp>
        <p:nvSpPr>
          <p:cNvPr id="153" name="Google Shape;153;p21"/>
          <p:cNvSpPr txBox="1"/>
          <p:nvPr>
            <p:ph idx="12" type="sldNum"/>
          </p:nvPr>
        </p:nvSpPr>
        <p:spPr>
          <a:xfrm>
            <a:off x="10954512" y="555565"/>
            <a:ext cx="622800" cy="230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2</a:t>
            </a:r>
            <a:endParaRPr/>
          </a:p>
        </p:txBody>
      </p:sp>
      <p:sp>
        <p:nvSpPr>
          <p:cNvPr id="154" name="Google Shape;154;p21"/>
          <p:cNvSpPr txBox="1"/>
          <p:nvPr>
            <p:ph type="ctrTitle"/>
          </p:nvPr>
        </p:nvSpPr>
        <p:spPr>
          <a:xfrm>
            <a:off x="965300" y="677903"/>
            <a:ext cx="10974900" cy="1602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b="0" lang="en-GB" sz="1800">
                <a:solidFill>
                  <a:srgbClr val="000000"/>
                </a:solidFill>
              </a:rPr>
              <a:t>To provide a thorough analysis based on your research question—</a:t>
            </a:r>
            <a:r>
              <a:rPr lang="en-GB" sz="1800">
                <a:solidFill>
                  <a:srgbClr val="000000"/>
                </a:solidFill>
              </a:rPr>
              <a:t>Is there a difference in the proportions of placement status (placed vs. not placed) between male and female students?</a:t>
            </a:r>
            <a:r>
              <a:rPr b="0" lang="en-GB" sz="1800">
                <a:solidFill>
                  <a:srgbClr val="000000"/>
                </a:solidFill>
              </a:rPr>
              <a:t>—we will perform a </a:t>
            </a:r>
            <a:r>
              <a:rPr lang="en-GB" sz="1800">
                <a:solidFill>
                  <a:srgbClr val="000000"/>
                </a:solidFill>
              </a:rPr>
              <a:t>Chi-Square Test</a:t>
            </a:r>
            <a:r>
              <a:rPr b="0" lang="en-GB" sz="1800">
                <a:solidFill>
                  <a:srgbClr val="000000"/>
                </a:solidFill>
              </a:rPr>
              <a:t> and present the results as per your requirements.</a:t>
            </a:r>
            <a:endParaRPr b="0" sz="1800">
              <a:solidFill>
                <a:srgbClr val="000000"/>
              </a:solidFill>
            </a:endParaRPr>
          </a:p>
          <a:p>
            <a:pPr indent="0" lvl="0" marL="0" rtl="0" algn="l">
              <a:spcBef>
                <a:spcPts val="1200"/>
              </a:spcBef>
              <a:spcAft>
                <a:spcPts val="0"/>
              </a:spcAft>
              <a:buNone/>
            </a:pPr>
            <a:r>
              <a:t/>
            </a:r>
            <a:endParaRPr b="0" sz="2700">
              <a:solidFill>
                <a:srgbClr val="000000"/>
              </a:solidFill>
            </a:endParaRPr>
          </a:p>
        </p:txBody>
      </p:sp>
      <p:sp>
        <p:nvSpPr>
          <p:cNvPr id="155" name="Google Shape;155;p21"/>
          <p:cNvSpPr txBox="1"/>
          <p:nvPr/>
        </p:nvSpPr>
        <p:spPr>
          <a:xfrm>
            <a:off x="6766560" y="5385816"/>
            <a:ext cx="4188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56" name="Google Shape;156;p21"/>
          <p:cNvSpPr txBox="1"/>
          <p:nvPr>
            <p:ph idx="1" type="subTitle"/>
          </p:nvPr>
        </p:nvSpPr>
        <p:spPr>
          <a:xfrm>
            <a:off x="-1181200" y="2990675"/>
            <a:ext cx="1028100" cy="380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57" name="Google Shape;157;p21"/>
          <p:cNvSpPr txBox="1"/>
          <p:nvPr/>
        </p:nvSpPr>
        <p:spPr>
          <a:xfrm>
            <a:off x="5584375" y="2018200"/>
            <a:ext cx="6608100" cy="29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If the result is significant (p&lt;0.05):</a:t>
            </a:r>
            <a:endParaRPr b="1" sz="1800"/>
          </a:p>
          <a:p>
            <a:pPr indent="-342900" lvl="0" marL="457200" rtl="0" algn="l">
              <a:lnSpc>
                <a:spcPct val="115000"/>
              </a:lnSpc>
              <a:spcBef>
                <a:spcPts val="1200"/>
              </a:spcBef>
              <a:spcAft>
                <a:spcPts val="0"/>
              </a:spcAft>
              <a:buSzPts val="1800"/>
              <a:buChar char="●"/>
            </a:pPr>
            <a:r>
              <a:rPr b="1" lang="en-GB" sz="1800"/>
              <a:t>Interpretation</a:t>
            </a:r>
            <a:r>
              <a:rPr lang="en-GB" sz="1800"/>
              <a:t>: Gender has a significant relationship with placement status. This means that placement proportions vary between male and female students.</a:t>
            </a:r>
            <a:endParaRPr sz="1800"/>
          </a:p>
          <a:p>
            <a:pPr indent="-342900" lvl="0" marL="457200" rtl="0" algn="l">
              <a:lnSpc>
                <a:spcPct val="115000"/>
              </a:lnSpc>
              <a:spcBef>
                <a:spcPts val="0"/>
              </a:spcBef>
              <a:spcAft>
                <a:spcPts val="0"/>
              </a:spcAft>
              <a:buSzPts val="1800"/>
              <a:buChar char="●"/>
            </a:pPr>
            <a:r>
              <a:rPr b="1" lang="en-GB" sz="1800"/>
              <a:t>Application</a:t>
            </a:r>
            <a:r>
              <a:rPr lang="en-GB" sz="1800"/>
              <a:t>: This insight can guide targeted placement programs or interventions to address any imbalances.</a:t>
            </a:r>
            <a:endParaRPr sz="1800"/>
          </a:p>
          <a:p>
            <a:pPr indent="0" lvl="0" marL="0" rtl="0" algn="l">
              <a:lnSpc>
                <a:spcPct val="115000"/>
              </a:lnSpc>
              <a:spcBef>
                <a:spcPts val="1200"/>
              </a:spcBef>
              <a:spcAft>
                <a:spcPts val="0"/>
              </a:spcAft>
              <a:buNone/>
            </a:pPr>
            <a:r>
              <a:rPr b="1" lang="en-GB" sz="1800"/>
              <a:t>If the result is not significant (p &gt; 0.05):</a:t>
            </a:r>
            <a:endParaRPr b="1" sz="1800"/>
          </a:p>
          <a:p>
            <a:pPr indent="-342900" lvl="0" marL="457200" rtl="0" algn="l">
              <a:lnSpc>
                <a:spcPct val="115000"/>
              </a:lnSpc>
              <a:spcBef>
                <a:spcPts val="1200"/>
              </a:spcBef>
              <a:spcAft>
                <a:spcPts val="0"/>
              </a:spcAft>
              <a:buSzPts val="1800"/>
              <a:buChar char="●"/>
            </a:pPr>
            <a:r>
              <a:rPr b="1" lang="en-GB" sz="1800"/>
              <a:t>Interpretation</a:t>
            </a:r>
            <a:r>
              <a:rPr lang="en-GB" sz="1800"/>
              <a:t>: Gender does not influence placement status. The proportions are similar across genders.</a:t>
            </a:r>
            <a:endParaRPr sz="1800"/>
          </a:p>
          <a:p>
            <a:pPr indent="-342900" lvl="0" marL="457200" rtl="0" algn="l">
              <a:lnSpc>
                <a:spcPct val="115000"/>
              </a:lnSpc>
              <a:spcBef>
                <a:spcPts val="0"/>
              </a:spcBef>
              <a:spcAft>
                <a:spcPts val="0"/>
              </a:spcAft>
              <a:buSzPts val="1800"/>
              <a:buChar char="●"/>
            </a:pPr>
            <a:r>
              <a:rPr b="1" lang="en-GB" sz="1800"/>
              <a:t>Application</a:t>
            </a:r>
            <a:r>
              <a:rPr lang="en-GB" sz="1800"/>
              <a:t>: Efforts can focus on other factors influencing placement rather than gender.</a:t>
            </a:r>
            <a:endParaRPr sz="1800"/>
          </a:p>
          <a:p>
            <a:pPr indent="0" lvl="0" marL="0" rtl="0" algn="l">
              <a:spcBef>
                <a:spcPts val="1200"/>
              </a:spcBef>
              <a:spcAft>
                <a:spcPts val="0"/>
              </a:spcAft>
              <a:buNone/>
            </a:pPr>
            <a:r>
              <a:t/>
            </a:r>
            <a:endParaRPr sz="1800"/>
          </a:p>
        </p:txBody>
      </p:sp>
      <p:sp>
        <p:nvSpPr>
          <p:cNvPr id="158" name="Google Shape;158;p21"/>
          <p:cNvSpPr txBox="1"/>
          <p:nvPr/>
        </p:nvSpPr>
        <p:spPr>
          <a:xfrm>
            <a:off x="436838" y="2018200"/>
            <a:ext cx="4557600" cy="32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500">
                <a:solidFill>
                  <a:srgbClr val="203232"/>
                </a:solidFill>
              </a:rPr>
              <a:t>Our evaluation process:</a:t>
            </a:r>
            <a:endParaRPr b="1" sz="2500">
              <a:solidFill>
                <a:srgbClr val="203232"/>
              </a:solidFill>
            </a:endParaRPr>
          </a:p>
          <a:p>
            <a:pPr indent="0" lvl="0" marL="0" rtl="0" algn="l">
              <a:spcBef>
                <a:spcPts val="0"/>
              </a:spcBef>
              <a:spcAft>
                <a:spcPts val="0"/>
              </a:spcAft>
              <a:buNone/>
            </a:pPr>
            <a:br>
              <a:rPr lang="en-GB" sz="1900">
                <a:solidFill>
                  <a:srgbClr val="203232"/>
                </a:solidFill>
              </a:rPr>
            </a:br>
            <a:r>
              <a:rPr lang="en-GB" sz="1900">
                <a:solidFill>
                  <a:srgbClr val="203232"/>
                </a:solidFill>
              </a:rPr>
              <a:t>01. Calculate Test Statistic</a:t>
            </a:r>
            <a:endParaRPr sz="1900">
              <a:solidFill>
                <a:srgbClr val="203232"/>
              </a:solidFill>
            </a:endParaRPr>
          </a:p>
          <a:p>
            <a:pPr indent="0" lvl="0" marL="0" rtl="0" algn="l">
              <a:spcBef>
                <a:spcPts val="0"/>
              </a:spcBef>
              <a:spcAft>
                <a:spcPts val="0"/>
              </a:spcAft>
              <a:buNone/>
            </a:pPr>
            <a:r>
              <a:rPr lang="en-GB" sz="1900">
                <a:solidFill>
                  <a:srgbClr val="203232"/>
                </a:solidFill>
              </a:rPr>
              <a:t>02. Value of the Test Statistic</a:t>
            </a:r>
            <a:endParaRPr sz="1900">
              <a:solidFill>
                <a:srgbClr val="203232"/>
              </a:solidFill>
            </a:endParaRPr>
          </a:p>
          <a:p>
            <a:pPr indent="0" lvl="0" marL="0" rtl="0" algn="l">
              <a:spcBef>
                <a:spcPts val="0"/>
              </a:spcBef>
              <a:spcAft>
                <a:spcPts val="0"/>
              </a:spcAft>
              <a:buNone/>
            </a:pPr>
            <a:r>
              <a:rPr lang="en-GB" sz="1900">
                <a:solidFill>
                  <a:srgbClr val="203232"/>
                </a:solidFill>
              </a:rPr>
              <a:t>03. P-Value detection</a:t>
            </a:r>
            <a:endParaRPr sz="1900">
              <a:solidFill>
                <a:srgbClr val="203232"/>
              </a:solidFill>
            </a:endParaRPr>
          </a:p>
          <a:p>
            <a:pPr indent="0" lvl="0" marL="0" rtl="0" algn="l">
              <a:spcBef>
                <a:spcPts val="0"/>
              </a:spcBef>
              <a:spcAft>
                <a:spcPts val="0"/>
              </a:spcAft>
              <a:buNone/>
            </a:pPr>
            <a:r>
              <a:rPr lang="en-GB" sz="1900">
                <a:solidFill>
                  <a:srgbClr val="203232"/>
                </a:solidFill>
              </a:rPr>
              <a:t>04. Is the result significant?</a:t>
            </a:r>
            <a:endParaRPr sz="1900">
              <a:solidFill>
                <a:srgbClr val="203232"/>
              </a:solidFill>
            </a:endParaRPr>
          </a:p>
          <a:p>
            <a:pPr indent="0" lvl="0" marL="0" rtl="0" algn="l">
              <a:spcBef>
                <a:spcPts val="0"/>
              </a:spcBef>
              <a:spcAft>
                <a:spcPts val="0"/>
              </a:spcAft>
              <a:buNone/>
            </a:pPr>
            <a:r>
              <a:rPr lang="en-GB" sz="1900">
                <a:solidFill>
                  <a:srgbClr val="203232"/>
                </a:solidFill>
              </a:rPr>
              <a:t>05. Accept or Reject the Null Hypothesis</a:t>
            </a:r>
            <a:endParaRPr sz="1900">
              <a:solidFill>
                <a:srgbClr val="20323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subTitle"/>
          </p:nvPr>
        </p:nvSpPr>
        <p:spPr>
          <a:xfrm>
            <a:off x="965300" y="786275"/>
            <a:ext cx="3188700" cy="412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65" name="Google Shape;165;p22"/>
          <p:cNvSpPr txBox="1"/>
          <p:nvPr>
            <p:ph idx="11" type="ftr"/>
          </p:nvPr>
        </p:nvSpPr>
        <p:spPr>
          <a:xfrm>
            <a:off x="965300" y="318870"/>
            <a:ext cx="9129600" cy="23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A-64                  </a:t>
            </a:r>
            <a:endParaRPr/>
          </a:p>
        </p:txBody>
      </p:sp>
      <p:sp>
        <p:nvSpPr>
          <p:cNvPr id="166" name="Google Shape;166;p22"/>
          <p:cNvSpPr txBox="1"/>
          <p:nvPr>
            <p:ph idx="12" type="sldNum"/>
          </p:nvPr>
        </p:nvSpPr>
        <p:spPr>
          <a:xfrm>
            <a:off x="10954512" y="555565"/>
            <a:ext cx="622800" cy="230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2</a:t>
            </a:r>
            <a:endParaRPr/>
          </a:p>
        </p:txBody>
      </p:sp>
      <p:sp>
        <p:nvSpPr>
          <p:cNvPr id="167" name="Google Shape;167;p22"/>
          <p:cNvSpPr txBox="1"/>
          <p:nvPr>
            <p:ph type="ctrTitle"/>
          </p:nvPr>
        </p:nvSpPr>
        <p:spPr>
          <a:xfrm>
            <a:off x="965300" y="677902"/>
            <a:ext cx="10974900" cy="3801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0" lang="en-GB" sz="2700">
                <a:solidFill>
                  <a:srgbClr val="000000"/>
                </a:solidFill>
              </a:rPr>
              <a:t>.</a:t>
            </a:r>
            <a:endParaRPr b="0" sz="2700">
              <a:solidFill>
                <a:srgbClr val="000000"/>
              </a:solidFill>
            </a:endParaRPr>
          </a:p>
          <a:p>
            <a:pPr indent="0" lvl="0" marL="0" rtl="0" algn="l">
              <a:spcBef>
                <a:spcPts val="0"/>
              </a:spcBef>
              <a:spcAft>
                <a:spcPts val="0"/>
              </a:spcAft>
              <a:buNone/>
            </a:pPr>
            <a:r>
              <a:t/>
            </a:r>
            <a:endParaRPr b="0" sz="2700">
              <a:solidFill>
                <a:srgbClr val="000000"/>
              </a:solidFill>
            </a:endParaRPr>
          </a:p>
        </p:txBody>
      </p:sp>
      <p:sp>
        <p:nvSpPr>
          <p:cNvPr id="168" name="Google Shape;168;p22"/>
          <p:cNvSpPr txBox="1"/>
          <p:nvPr/>
        </p:nvSpPr>
        <p:spPr>
          <a:xfrm>
            <a:off x="6766560" y="5385816"/>
            <a:ext cx="4188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69" name="Google Shape;169;p22"/>
          <p:cNvSpPr txBox="1"/>
          <p:nvPr>
            <p:ph idx="1" type="subTitle"/>
          </p:nvPr>
        </p:nvSpPr>
        <p:spPr>
          <a:xfrm>
            <a:off x="-1181200" y="2990675"/>
            <a:ext cx="1028100" cy="380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70" name="Google Shape;170;p22"/>
          <p:cNvSpPr txBox="1"/>
          <p:nvPr/>
        </p:nvSpPr>
        <p:spPr>
          <a:xfrm>
            <a:off x="4070900" y="2381250"/>
            <a:ext cx="7372200" cy="30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p>
        </p:txBody>
      </p:sp>
      <p:pic>
        <p:nvPicPr>
          <p:cNvPr id="171" name="Google Shape;171;p22"/>
          <p:cNvPicPr preferRelativeResize="0"/>
          <p:nvPr/>
        </p:nvPicPr>
        <p:blipFill>
          <a:blip r:embed="rId3">
            <a:alphaModFix/>
          </a:blip>
          <a:stretch>
            <a:fillRect/>
          </a:stretch>
        </p:blipFill>
        <p:spPr>
          <a:xfrm>
            <a:off x="468200" y="555587"/>
            <a:ext cx="10974899" cy="63437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idx="1" type="subTitle"/>
          </p:nvPr>
        </p:nvSpPr>
        <p:spPr>
          <a:xfrm>
            <a:off x="965300" y="786275"/>
            <a:ext cx="3188700" cy="4122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78" name="Google Shape;178;p23"/>
          <p:cNvSpPr txBox="1"/>
          <p:nvPr>
            <p:ph idx="11" type="ftr"/>
          </p:nvPr>
        </p:nvSpPr>
        <p:spPr>
          <a:xfrm>
            <a:off x="965300" y="318870"/>
            <a:ext cx="9129600" cy="23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7COM1079-2024  Student Group No.:  A-64                  </a:t>
            </a:r>
            <a:endParaRPr/>
          </a:p>
        </p:txBody>
      </p:sp>
      <p:sp>
        <p:nvSpPr>
          <p:cNvPr id="179" name="Google Shape;179;p23"/>
          <p:cNvSpPr txBox="1"/>
          <p:nvPr>
            <p:ph idx="12" type="sldNum"/>
          </p:nvPr>
        </p:nvSpPr>
        <p:spPr>
          <a:xfrm>
            <a:off x="10954512" y="555565"/>
            <a:ext cx="622800" cy="230700"/>
          </a:xfrm>
          <a:prstGeom prst="rect">
            <a:avLst/>
          </a:prstGeom>
          <a:noFill/>
          <a:ln>
            <a:noFill/>
          </a:ln>
        </p:spPr>
        <p:txBody>
          <a:bodyPr anchorCtr="0" anchor="t" bIns="0" lIns="0" spcFirstLastPara="1" rIns="0" wrap="square" tIns="0">
            <a:noAutofit/>
          </a:bodyPr>
          <a:lstStyle/>
          <a:p>
            <a:pPr indent="0" lvl="0" marL="0" rtl="0" algn="r">
              <a:spcBef>
                <a:spcPts val="0"/>
              </a:spcBef>
              <a:spcAft>
                <a:spcPts val="0"/>
              </a:spcAft>
              <a:buNone/>
            </a:pPr>
            <a:r>
              <a:rPr lang="en-GB"/>
              <a:t>2</a:t>
            </a:r>
            <a:endParaRPr/>
          </a:p>
        </p:txBody>
      </p:sp>
      <p:sp>
        <p:nvSpPr>
          <p:cNvPr id="180" name="Google Shape;180;p23"/>
          <p:cNvSpPr txBox="1"/>
          <p:nvPr>
            <p:ph type="ctrTitle"/>
          </p:nvPr>
        </p:nvSpPr>
        <p:spPr>
          <a:xfrm>
            <a:off x="965300" y="677903"/>
            <a:ext cx="10974900" cy="1602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1200"/>
              </a:spcBef>
              <a:spcAft>
                <a:spcPts val="0"/>
              </a:spcAft>
              <a:buNone/>
            </a:pPr>
            <a:r>
              <a:rPr b="0" lang="en-GB" sz="1800">
                <a:solidFill>
                  <a:srgbClr val="000000"/>
                </a:solidFill>
              </a:rPr>
              <a:t>To provide a thorough analysis based on your research question—</a:t>
            </a:r>
            <a:r>
              <a:rPr lang="en-GB" sz="1800">
                <a:solidFill>
                  <a:srgbClr val="000000"/>
                </a:solidFill>
              </a:rPr>
              <a:t>Is there a difference in the proportions of placement status (placed vs. not placed) between male and female students?</a:t>
            </a:r>
            <a:r>
              <a:rPr b="0" lang="en-GB" sz="1800">
                <a:solidFill>
                  <a:srgbClr val="000000"/>
                </a:solidFill>
              </a:rPr>
              <a:t>—we will perform a </a:t>
            </a:r>
            <a:r>
              <a:rPr lang="en-GB" sz="1800">
                <a:solidFill>
                  <a:srgbClr val="000000"/>
                </a:solidFill>
              </a:rPr>
              <a:t>Chi-Square Test</a:t>
            </a:r>
            <a:r>
              <a:rPr b="0" lang="en-GB" sz="1800">
                <a:solidFill>
                  <a:srgbClr val="000000"/>
                </a:solidFill>
              </a:rPr>
              <a:t> and present the results as per your requirements.</a:t>
            </a:r>
            <a:endParaRPr b="0" sz="1800">
              <a:solidFill>
                <a:srgbClr val="000000"/>
              </a:solidFill>
            </a:endParaRPr>
          </a:p>
          <a:p>
            <a:pPr indent="0" lvl="0" marL="0" rtl="0" algn="l">
              <a:spcBef>
                <a:spcPts val="1200"/>
              </a:spcBef>
              <a:spcAft>
                <a:spcPts val="0"/>
              </a:spcAft>
              <a:buNone/>
            </a:pPr>
            <a:r>
              <a:t/>
            </a:r>
            <a:endParaRPr b="0" sz="2700">
              <a:solidFill>
                <a:srgbClr val="000000"/>
              </a:solidFill>
            </a:endParaRPr>
          </a:p>
        </p:txBody>
      </p:sp>
      <p:sp>
        <p:nvSpPr>
          <p:cNvPr id="181" name="Google Shape;181;p23"/>
          <p:cNvSpPr txBox="1"/>
          <p:nvPr/>
        </p:nvSpPr>
        <p:spPr>
          <a:xfrm>
            <a:off x="6766560" y="5385816"/>
            <a:ext cx="4188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82" name="Google Shape;182;p23"/>
          <p:cNvSpPr txBox="1"/>
          <p:nvPr>
            <p:ph idx="1" type="subTitle"/>
          </p:nvPr>
        </p:nvSpPr>
        <p:spPr>
          <a:xfrm>
            <a:off x="-1181200" y="2990675"/>
            <a:ext cx="1028100" cy="3801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dk2"/>
              </a:buClr>
              <a:buSzPts val="3600"/>
              <a:buNone/>
            </a:pPr>
            <a:r>
              <a:rPr lang="en-GB" sz="3000">
                <a:solidFill>
                  <a:srgbClr val="000000"/>
                </a:solidFill>
                <a:latin typeface="Courier New"/>
                <a:ea typeface="Courier New"/>
                <a:cs typeface="Courier New"/>
                <a:sym typeface="Courier New"/>
              </a:rPr>
              <a:t>.</a:t>
            </a:r>
            <a:endParaRPr sz="3000">
              <a:solidFill>
                <a:srgbClr val="000000"/>
              </a:solidFill>
              <a:latin typeface="Courier New"/>
              <a:ea typeface="Courier New"/>
              <a:cs typeface="Courier New"/>
              <a:sym typeface="Courier New"/>
            </a:endParaRPr>
          </a:p>
        </p:txBody>
      </p:sp>
      <p:sp>
        <p:nvSpPr>
          <p:cNvPr id="183" name="Google Shape;183;p23"/>
          <p:cNvSpPr txBox="1"/>
          <p:nvPr/>
        </p:nvSpPr>
        <p:spPr>
          <a:xfrm>
            <a:off x="3291850" y="1997550"/>
            <a:ext cx="7465500" cy="3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t>P value: </a:t>
            </a:r>
            <a:endParaRPr b="1" sz="2000"/>
          </a:p>
          <a:p>
            <a:pPr indent="0" lvl="0" marL="0" rtl="0" algn="l">
              <a:spcBef>
                <a:spcPts val="0"/>
              </a:spcBef>
              <a:spcAft>
                <a:spcPts val="0"/>
              </a:spcAft>
              <a:buNone/>
            </a:pPr>
            <a:r>
              <a:rPr lang="en-GB" sz="1900"/>
              <a:t>01. P value is shown as chi_Test$p.value</a:t>
            </a:r>
            <a:br>
              <a:rPr lang="en-GB" sz="1900"/>
            </a:br>
            <a:endParaRPr sz="1900"/>
          </a:p>
          <a:p>
            <a:pPr indent="0" lvl="0" marL="0" rtl="0" algn="l">
              <a:spcBef>
                <a:spcPts val="0"/>
              </a:spcBef>
              <a:spcAft>
                <a:spcPts val="0"/>
              </a:spcAft>
              <a:buNone/>
            </a:pPr>
            <a:r>
              <a:rPr lang="en-GB" sz="1900"/>
              <a:t>02.</a:t>
            </a:r>
            <a:r>
              <a:rPr b="1" lang="en-GB" sz="1900"/>
              <a:t> </a:t>
            </a:r>
            <a:r>
              <a:rPr lang="en-GB" sz="1900"/>
              <a:t>Determine whether its greater or less than 0.05:</a:t>
            </a:r>
            <a:endParaRPr sz="1900"/>
          </a:p>
          <a:p>
            <a:pPr indent="0" lvl="0" marL="0" rtl="0" algn="l">
              <a:spcBef>
                <a:spcPts val="0"/>
              </a:spcBef>
              <a:spcAft>
                <a:spcPts val="0"/>
              </a:spcAft>
              <a:buNone/>
            </a:pPr>
            <a:r>
              <a:rPr lang="en-GB" sz="1900"/>
              <a:t>       if p&lt;0.05 the result is significant.</a:t>
            </a:r>
            <a:endParaRPr sz="1900"/>
          </a:p>
          <a:p>
            <a:pPr indent="0" lvl="0" marL="0" rtl="0" algn="l">
              <a:spcBef>
                <a:spcPts val="0"/>
              </a:spcBef>
              <a:spcAft>
                <a:spcPts val="0"/>
              </a:spcAft>
              <a:buNone/>
            </a:pPr>
            <a:r>
              <a:rPr lang="en-GB" sz="1900"/>
              <a:t>      if p&gt; 0.05 the result is not significant.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b="1" lang="en-GB" sz="2000"/>
              <a:t>Is the result Significant? </a:t>
            </a:r>
            <a:endParaRPr b="1" sz="2000"/>
          </a:p>
          <a:p>
            <a:pPr indent="0" lvl="0" marL="0" rtl="0" algn="l">
              <a:spcBef>
                <a:spcPts val="0"/>
              </a:spcBef>
              <a:spcAft>
                <a:spcPts val="0"/>
              </a:spcAft>
              <a:buNone/>
            </a:pPr>
            <a:r>
              <a:rPr lang="en-GB" sz="1900"/>
              <a:t>- Here p&gt;0.05 . Indicating that there is no statistically significant difference  in placement proportions between genders.</a:t>
            </a:r>
            <a:endParaRPr sz="1900"/>
          </a:p>
          <a:p>
            <a:pPr indent="0" lvl="0" marL="0" rtl="0" algn="l">
              <a:spcBef>
                <a:spcPts val="0"/>
              </a:spcBef>
              <a:spcAft>
                <a:spcPts val="0"/>
              </a:spcAft>
              <a:buNone/>
            </a:pPr>
            <a:r>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