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3" r:id="rId28"/>
    <p:sldId id="284" r:id="rId29"/>
    <p:sldId id="282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DB67-CC2B-3C70-7096-9B0C0FECB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98233-AC0B-A583-580C-8BB1A13BF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210B-5B9A-EE29-057A-110A2F06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84F-F52B-47F1-A311-302D85457E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D055-2ECA-766D-DE96-8353FCDC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1FC9-D191-15F0-7775-1820FEEB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8291-43C5-4E20-B02A-3469339F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F3DE-560D-15D1-47EE-3749103A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16F1C-3402-444A-3763-6EACE7153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DCFC-D680-AFFC-32F0-D4F79ABF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84F-F52B-47F1-A311-302D85457E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4DE0-8D4D-12D3-4C9E-9EB16F82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E0F9A-2D38-556E-7CA7-AB5C601B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8291-43C5-4E20-B02A-3469339F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6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27DDB-E72E-DA25-92B1-E45C8F25C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12661-1DB1-FDE5-27A5-CA9E53A02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D279-5A61-9BC9-A923-ABDA5389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84F-F52B-47F1-A311-302D85457E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FA839-566D-C8BE-D134-B1EC8697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CDE9-D0EB-B9AE-62E1-EB8CFBC9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8291-43C5-4E20-B02A-3469339F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9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41EA-C09E-D206-E935-48E1738F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1352F-F918-2EBE-B2CC-A82775427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06B2A-9EDE-9106-2D7C-D3FBD81D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84F-F52B-47F1-A311-302D85457E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A564-2788-3481-01DB-25C0D27B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4212E-66B8-A744-6E6E-07333677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8291-43C5-4E20-B02A-3469339F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E1E6-2922-CA6F-E8C6-5D27D148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36298-22C0-526C-D661-9F3BEAF71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32A0A-9977-F068-CC1B-B0F339FF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84F-F52B-47F1-A311-302D85457E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1B083-9FE9-3E7E-DAFC-90BE5A2C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3C0EE-9700-629C-E2DD-A4DD1688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8291-43C5-4E20-B02A-3469339F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A02B-CA21-D40D-108E-269583CD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AC89-9E42-E549-49F1-159B9ADA0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753BA-C700-404B-E10D-8BEE39424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F1F62-06A2-BE1E-4A0F-E81D38E3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84F-F52B-47F1-A311-302D85457E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ADE8C-1F11-5D7A-2BF9-22695451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EA3AE-2ECE-6AE5-79EF-BF15B010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8291-43C5-4E20-B02A-3469339F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324E-9CF7-2D90-1CFC-34B78D21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10E96-5F97-7754-C5D6-269FAC1C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E7DC2-B002-AE0D-B88F-D2A613F7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2F53F-646A-5B2A-15D5-70C890D43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88620-7581-BA41-EE14-C570475FA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0D9F8B-A78A-E39F-23AA-3C91AECD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84F-F52B-47F1-A311-302D85457E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97CDD-71CF-FC96-07C2-95FD8A78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B4257-AB25-1954-B512-845F5AD6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8291-43C5-4E20-B02A-3469339F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3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01D8-07D2-7987-3771-D1890753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18D88-7B72-0A42-C366-E9BA2FD6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84F-F52B-47F1-A311-302D85457E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CAE7C-D0C5-07BD-2DC9-C9636692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82D58-7434-EDFB-34AB-760060B3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8291-43C5-4E20-B02A-3469339F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1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86648-6618-6E9E-B088-864CA44F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84F-F52B-47F1-A311-302D85457E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E4C78-F9D0-1D18-E0A8-6863B3F9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273AA-B2ED-E23F-8D67-A171B70B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8291-43C5-4E20-B02A-3469339F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1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FD9D-EF4B-53CA-66F1-75FA1A98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3E79-4131-DAAC-A060-241EDEE9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E9F85-F284-0C68-6209-CF9F4E10E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469DC-4A42-F01F-F2C3-123B7756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84F-F52B-47F1-A311-302D85457E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F6989-8A89-F4FE-766C-CD49A98E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4E8B8-19AE-C856-24E7-35D25B0D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8291-43C5-4E20-B02A-3469339F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7A54-A5FC-B740-2B16-DEFB1D24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9788B-244E-B087-205F-F655FD626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2DEAF-9BD0-8A99-A17E-6B85C713D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0A29C-E8D7-773C-E7C4-41ED38A0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EC84F-F52B-47F1-A311-302D85457E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0F25F-B535-75E1-7B4B-6B4CE55F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56256-F251-2B74-F2E1-7A6D062A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8291-43C5-4E20-B02A-3469339F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2D07C-2FBF-E8A8-64FA-B4618BC5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C9547-E666-606C-4666-927480903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9951-476A-F7C9-C8B7-02152557E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EC84F-F52B-47F1-A311-302D85457E4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B190-554F-7ADB-68B7-B7575029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0F7A3-B8DF-12EF-8CEB-CB1407294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58291-43C5-4E20-B02A-3469339F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8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C417-48EE-4B6F-451A-EEC3EC6F2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to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B3E75-6C23-FEFB-D00D-BBBC739F8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Mohammad Akhavan </a:t>
            </a:r>
            <a:r>
              <a:rPr lang="en-US"/>
              <a:t>Anvari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8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208A-5F12-47BD-74E8-DA533502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Layer of RNN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7A01B-D46D-143E-1E65-3EAB27632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9214"/>
            <a:ext cx="10515600" cy="2804160"/>
          </a:xfrm>
        </p:spPr>
      </p:pic>
    </p:spTree>
    <p:extLst>
      <p:ext uri="{BB962C8B-B14F-4D97-AF65-F5344CB8AC3E}">
        <p14:creationId xmlns:p14="http://schemas.microsoft.com/office/powerpoint/2010/main" val="428696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3C0A-3E5D-CD66-E23B-0007DCCA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of RNN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ACF02D-A972-C24B-50AB-8E5C2485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single unit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32B0E8-402D-9CEB-242D-7C622141E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97" y="2991414"/>
            <a:ext cx="5729005" cy="20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4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3C0A-3E5D-CD66-E23B-0007DCCA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of RNN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ACF02D-A972-C24B-50AB-8E5C2485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multi unit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E035E-AE9D-082C-DE7A-24D7F8784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72" y="3039772"/>
            <a:ext cx="5513056" cy="20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9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A86C-3311-B219-AA80-B2619BA7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10BCE3-BD2B-829D-E8D8-2BB56A6AA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170" y="1923948"/>
            <a:ext cx="7753660" cy="4351338"/>
          </a:xfrm>
        </p:spPr>
      </p:pic>
    </p:spTree>
    <p:extLst>
      <p:ext uri="{BB962C8B-B14F-4D97-AF65-F5344CB8AC3E}">
        <p14:creationId xmlns:p14="http://schemas.microsoft.com/office/powerpoint/2010/main" val="110355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4458-E625-9882-CA53-90201A1B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Architectures Based on Applications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6B3C85-C947-65A3-9EC0-CB77BB591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to One (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Traditional neural network</a:t>
            </a:r>
            <a:r>
              <a:rPr lang="en-US" dirty="0"/>
              <a:t>)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One-to-Many (Music generation)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Many-to-One (Sentiment classification)</a:t>
            </a:r>
          </a:p>
          <a:p>
            <a:r>
              <a:rPr lang="en-US" dirty="0"/>
              <a:t>Many-to-Many (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Name entity recognition</a:t>
            </a:r>
            <a:r>
              <a:rPr lang="en-US" dirty="0"/>
              <a:t>)</a:t>
            </a:r>
          </a:p>
          <a:p>
            <a:r>
              <a:rPr lang="en-US" dirty="0"/>
              <a:t>Many-to-Many (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Machine translation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5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DD49-B1CA-FD3C-B528-7998907C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One 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F18B8-F50D-B368-CA35-A10E1AD5F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85" y="1899649"/>
            <a:ext cx="8572500" cy="3810000"/>
          </a:xfrm>
        </p:spPr>
      </p:pic>
    </p:spTree>
    <p:extLst>
      <p:ext uri="{BB962C8B-B14F-4D97-AF65-F5344CB8AC3E}">
        <p14:creationId xmlns:p14="http://schemas.microsoft.com/office/powerpoint/2010/main" val="277037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8932-8FD6-2CB8-F828-6CEAE58B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35266-1748-B0A8-9EB8-3C3696534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969" y="2125791"/>
            <a:ext cx="8572500" cy="3810000"/>
          </a:xfrm>
        </p:spPr>
      </p:pic>
    </p:spTree>
    <p:extLst>
      <p:ext uri="{BB962C8B-B14F-4D97-AF65-F5344CB8AC3E}">
        <p14:creationId xmlns:p14="http://schemas.microsoft.com/office/powerpoint/2010/main" val="23554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26B6-D189-9DF5-8E9F-13CE24E4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E56FBF-015E-549C-3BC5-746EE40EA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24" y="2076629"/>
            <a:ext cx="8572500" cy="3810000"/>
          </a:xfrm>
        </p:spPr>
      </p:pic>
    </p:spTree>
    <p:extLst>
      <p:ext uri="{BB962C8B-B14F-4D97-AF65-F5344CB8AC3E}">
        <p14:creationId xmlns:p14="http://schemas.microsoft.com/office/powerpoint/2010/main" val="780010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26B6-D189-9DF5-8E9F-13CE24E4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813BC-B4EE-CA6E-F95C-B71FB956D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98" y="1929145"/>
            <a:ext cx="8572500" cy="3810000"/>
          </a:xfrm>
        </p:spPr>
      </p:pic>
    </p:spTree>
    <p:extLst>
      <p:ext uri="{BB962C8B-B14F-4D97-AF65-F5344CB8AC3E}">
        <p14:creationId xmlns:p14="http://schemas.microsoft.com/office/powerpoint/2010/main" val="295361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26B6-D189-9DF5-8E9F-13CE24E4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04788-CE47-4EB7-1FB3-2F2844530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2066797"/>
            <a:ext cx="8572500" cy="3810000"/>
          </a:xfrm>
        </p:spPr>
      </p:pic>
    </p:spTree>
    <p:extLst>
      <p:ext uri="{BB962C8B-B14F-4D97-AF65-F5344CB8AC3E}">
        <p14:creationId xmlns:p14="http://schemas.microsoft.com/office/powerpoint/2010/main" val="18294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523E-41FA-BCD0-6D6A-23FEC3C6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and Applications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C3D30E-9E0E-4BC0-113A-882C1B45F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825" y="2091836"/>
            <a:ext cx="6341826" cy="338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71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26B6-D189-9DF5-8E9F-13CE24E4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Through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AB6172-2DB1-FC72-56CD-595A811BC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842922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26B6-D189-9DF5-8E9F-13CE24E4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Through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DB9B3-F58A-C5E2-1B37-A715A635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RNN processes sequences one step at a time</a:t>
            </a:r>
          </a:p>
          <a:p>
            <a:r>
              <a:rPr lang="en-US" dirty="0"/>
              <a:t>During backpropagation the gradients flow backward across time steps</a:t>
            </a:r>
          </a:p>
        </p:txBody>
      </p:sp>
    </p:spTree>
    <p:extLst>
      <p:ext uri="{BB962C8B-B14F-4D97-AF65-F5344CB8AC3E}">
        <p14:creationId xmlns:p14="http://schemas.microsoft.com/office/powerpoint/2010/main" val="2644273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26B6-D189-9DF5-8E9F-13CE24E4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with Chain Rule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18D56-DE39-1CAD-1DD3-9E545E8AB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87" y="2915196"/>
            <a:ext cx="6694425" cy="2172195"/>
          </a:xfrm>
        </p:spPr>
      </p:pic>
    </p:spTree>
    <p:extLst>
      <p:ext uri="{BB962C8B-B14F-4D97-AF65-F5344CB8AC3E}">
        <p14:creationId xmlns:p14="http://schemas.microsoft.com/office/powerpoint/2010/main" val="185619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26B6-D189-9DF5-8E9F-13CE24E4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with Chain Rule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BC18CA-5291-C034-2CF8-3A1FC1C1E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12" y="2299106"/>
            <a:ext cx="7354976" cy="3404376"/>
          </a:xfrm>
        </p:spPr>
      </p:pic>
    </p:spTree>
    <p:extLst>
      <p:ext uri="{BB962C8B-B14F-4D97-AF65-F5344CB8AC3E}">
        <p14:creationId xmlns:p14="http://schemas.microsoft.com/office/powerpoint/2010/main" val="729196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B059E-2F82-6E2B-B2A1-1DEC08507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69" y="0"/>
            <a:ext cx="9458632" cy="686426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ABF15A-A14A-C559-5307-42F7C1BD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Through Time</a:t>
            </a:r>
          </a:p>
        </p:txBody>
      </p:sp>
    </p:spTree>
    <p:extLst>
      <p:ext uri="{BB962C8B-B14F-4D97-AF65-F5344CB8AC3E}">
        <p14:creationId xmlns:p14="http://schemas.microsoft.com/office/powerpoint/2010/main" val="1973891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DA53-D2C1-432B-E41A-573F08A6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Through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0794A-202F-FA58-DBBC-E59F11015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818" y="1959968"/>
            <a:ext cx="6360364" cy="10192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18936-0C24-3D39-751A-53239643E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76" y="3241967"/>
            <a:ext cx="5238648" cy="1863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67E5E3-7A4C-ABF6-2235-7FF2568CE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050" y="5367929"/>
            <a:ext cx="5969900" cy="91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39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3D21-802C-B334-A5AE-C2BE4431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D59882-6937-F2C0-FD62-9E0784084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168" y="959079"/>
            <a:ext cx="5323664" cy="5678575"/>
          </a:xfrm>
        </p:spPr>
      </p:pic>
    </p:spTree>
    <p:extLst>
      <p:ext uri="{BB962C8B-B14F-4D97-AF65-F5344CB8AC3E}">
        <p14:creationId xmlns:p14="http://schemas.microsoft.com/office/powerpoint/2010/main" val="1699925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262A-CE0C-4553-436A-E8A77CD3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Simple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82F9-CD18-1ADC-0343-D62AAE8FA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vanishing</a:t>
            </a:r>
          </a:p>
          <a:p>
            <a:r>
              <a:rPr lang="en-US" b="0" i="0" dirty="0">
                <a:effectLst/>
              </a:rPr>
              <a:t>Exploding gradient</a:t>
            </a:r>
            <a:endParaRPr lang="en-US" dirty="0"/>
          </a:p>
          <a:p>
            <a:r>
              <a:rPr lang="en-US" dirty="0"/>
              <a:t>Difficult to process longer sequences</a:t>
            </a:r>
          </a:p>
        </p:txBody>
      </p:sp>
    </p:spTree>
    <p:extLst>
      <p:ext uri="{BB962C8B-B14F-4D97-AF65-F5344CB8AC3E}">
        <p14:creationId xmlns:p14="http://schemas.microsoft.com/office/powerpoint/2010/main" val="1254790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EF3F-C8A7-2FB5-76B7-8F954C48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Gradient Exploding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FDA32-D1D7-607B-2965-B6AAEC48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we use with gradient exploding?</a:t>
            </a:r>
          </a:p>
          <a:p>
            <a:pPr lvl="1"/>
            <a:r>
              <a:rPr lang="en-US" dirty="0"/>
              <a:t>Gradient clipping.</a:t>
            </a:r>
          </a:p>
          <a:p>
            <a:pPr lvl="1"/>
            <a:r>
              <a:rPr lang="en-US" dirty="0"/>
              <a:t>Just place a threshold for gradient vector parameters.</a:t>
            </a:r>
          </a:p>
        </p:txBody>
      </p:sp>
    </p:spTree>
    <p:extLst>
      <p:ext uri="{BB962C8B-B14F-4D97-AF65-F5344CB8AC3E}">
        <p14:creationId xmlns:p14="http://schemas.microsoft.com/office/powerpoint/2010/main" val="4264787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6168-89B3-E5A9-46C2-8A254EF5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DE0D57-7871-BAE1-8A26-7B68F91F0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001" y="1966309"/>
            <a:ext cx="9013998" cy="4526566"/>
          </a:xfrm>
        </p:spPr>
      </p:pic>
    </p:spTree>
    <p:extLst>
      <p:ext uri="{BB962C8B-B14F-4D97-AF65-F5344CB8AC3E}">
        <p14:creationId xmlns:p14="http://schemas.microsoft.com/office/powerpoint/2010/main" val="272314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94A5-58E1-37C6-FBDF-9507D4D8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Captioning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CD6E-0926-F09C-EFB5-42FE272F6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48AEA-6B51-21B1-0953-9173B661A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204" y="1982948"/>
            <a:ext cx="8731592" cy="33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93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7D77-A6ED-51C3-3F10-5192E048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DDEE97-58BE-5385-2353-3C87290F3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DDEE97-58BE-5385-2353-3C87290F3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92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D7A7-8D42-E0E4-F0B3-998416FD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Relational Image Captioning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228B3-AC0E-9E96-68A2-13544035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github.com/Dong-JinKim/DenseRelationalCaptioning/raw/master/imgs/teaser.png">
            <a:extLst>
              <a:ext uri="{FF2B5EF4-FFF2-40B4-BE49-F238E27FC236}">
                <a16:creationId xmlns:a16="http://schemas.microsoft.com/office/drawing/2014/main" id="{5B6D91F2-7833-C2B4-AD6B-03CBAF7B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29" y="2514520"/>
            <a:ext cx="10982741" cy="330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70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45A4-5E99-DA55-CFB6-E2584F59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Textual Similarity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72FEB-D836-81EA-A35F-44055FC16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 descr="python - How to compute the similarity between two text documents? - Stack  Overflow">
            <a:extLst>
              <a:ext uri="{FF2B5EF4-FFF2-40B4-BE49-F238E27FC236}">
                <a16:creationId xmlns:a16="http://schemas.microsoft.com/office/drawing/2014/main" id="{AE8B0620-7766-8B67-8A0F-BA9CCC8D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080" y="1417027"/>
            <a:ext cx="6400692" cy="516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57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208A-5F12-47BD-74E8-DA533502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(RNN)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246FB4-9880-DD7F-C89A-174CA8A11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021" y="2124466"/>
            <a:ext cx="10489404" cy="3673219"/>
          </a:xfrm>
        </p:spPr>
      </p:pic>
    </p:spTree>
    <p:extLst>
      <p:ext uri="{BB962C8B-B14F-4D97-AF65-F5344CB8AC3E}">
        <p14:creationId xmlns:p14="http://schemas.microsoft.com/office/powerpoint/2010/main" val="139695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208A-5F12-47BD-74E8-DA533502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3B23D1-F680-65EA-A533-9B5406D50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5" y="2258219"/>
            <a:ext cx="5124450" cy="3486150"/>
          </a:xfrm>
        </p:spPr>
      </p:pic>
    </p:spTree>
    <p:extLst>
      <p:ext uri="{BB962C8B-B14F-4D97-AF65-F5344CB8AC3E}">
        <p14:creationId xmlns:p14="http://schemas.microsoft.com/office/powerpoint/2010/main" val="328121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208A-5F12-47BD-74E8-DA533502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Unit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24C897-CDB6-6503-5F81-8962390CC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690688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41363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208A-5F12-47BD-74E8-DA533502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Unit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203DE-56A7-6878-C33D-D88AFD737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203DE-56A7-6878-C33D-D88AFD737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3D8E19F-BC0D-D65E-F16C-134B7AA82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74" y="1319085"/>
            <a:ext cx="6868396" cy="34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9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7729</TotalTime>
  <Words>240</Words>
  <Application>Microsoft Office PowerPoint</Application>
  <PresentationFormat>Widescreen</PresentationFormat>
  <Paragraphs>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Cambria Math</vt:lpstr>
      <vt:lpstr>source-serif-pro</vt:lpstr>
      <vt:lpstr>Office Theme</vt:lpstr>
      <vt:lpstr>Recurrent to Neural Network</vt:lpstr>
      <vt:lpstr>Motivations and Applications</vt:lpstr>
      <vt:lpstr>Image Captioning</vt:lpstr>
      <vt:lpstr>Dense Relational Image Captioning</vt:lpstr>
      <vt:lpstr>Textual Similarity</vt:lpstr>
      <vt:lpstr>Recurrent Neural Networks (RNN)</vt:lpstr>
      <vt:lpstr>RNN Unit</vt:lpstr>
      <vt:lpstr>RNN Unit Parameters</vt:lpstr>
      <vt:lpstr>RNN Unit Calculations</vt:lpstr>
      <vt:lpstr>One Layer of RNN</vt:lpstr>
      <vt:lpstr>Loss function of RNN</vt:lpstr>
      <vt:lpstr>Loss function of RNN</vt:lpstr>
      <vt:lpstr>Applications</vt:lpstr>
      <vt:lpstr>Type of Architectures Based on Applications</vt:lpstr>
      <vt:lpstr>One to One Arch</vt:lpstr>
      <vt:lpstr>One-to-Many</vt:lpstr>
      <vt:lpstr>Many-to-One</vt:lpstr>
      <vt:lpstr>Many-to-Many</vt:lpstr>
      <vt:lpstr>Many-to-Many</vt:lpstr>
      <vt:lpstr>Backpropagation Through Time</vt:lpstr>
      <vt:lpstr>Backpropagation Through Time</vt:lpstr>
      <vt:lpstr>Backpropagation with Chain Rule</vt:lpstr>
      <vt:lpstr>Backpropagation with Chain Rule</vt:lpstr>
      <vt:lpstr>Backpropagation Through Time</vt:lpstr>
      <vt:lpstr>Backpropagation Through Time</vt:lpstr>
      <vt:lpstr>Deep RNN</vt:lpstr>
      <vt:lpstr>Problems of Simple RNNs</vt:lpstr>
      <vt:lpstr>Gradient Exploding</vt:lpstr>
      <vt:lpstr>Gated Recurrent Unit (GRU)</vt:lpstr>
      <vt:lpstr>Gated Recurrent Unit (GRU)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</dc:title>
  <dc:creator>mohammad akhavan75</dc:creator>
  <cp:lastModifiedBy>mohammad akhavan75</cp:lastModifiedBy>
  <cp:revision>19</cp:revision>
  <dcterms:created xsi:type="dcterms:W3CDTF">2022-10-30T09:34:17Z</dcterms:created>
  <dcterms:modified xsi:type="dcterms:W3CDTF">2022-12-09T13:26:42Z</dcterms:modified>
</cp:coreProperties>
</file>