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36" d="100"/>
          <a:sy n="36" d="100"/>
        </p:scale>
        <p:origin x="232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4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4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5D3435-F86E-61C4-699C-631907598578}"/>
              </a:ext>
            </a:extLst>
          </p:cNvPr>
          <p:cNvSpPr/>
          <p:nvPr/>
        </p:nvSpPr>
        <p:spPr>
          <a:xfrm>
            <a:off x="860108" y="1467733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getAllBetweenDates</a:t>
            </a: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983044-7569-083B-B671-810478ACCD99}"/>
              </a:ext>
            </a:extLst>
          </p:cNvPr>
          <p:cNvSpPr/>
          <p:nvPr/>
        </p:nvSpPr>
        <p:spPr>
          <a:xfrm>
            <a:off x="860108" y="2198861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isBetweenDates</a:t>
            </a:r>
            <a:endParaRPr lang="en-US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197451-BE66-79D4-6AA9-CD38E9B59C0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886803" y="1804617"/>
            <a:ext cx="0" cy="39424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5BB59B-5AE3-A2C9-6DDE-6963BFCB2135}"/>
              </a:ext>
            </a:extLst>
          </p:cNvPr>
          <p:cNvSpPr/>
          <p:nvPr/>
        </p:nvSpPr>
        <p:spPr>
          <a:xfrm>
            <a:off x="3429000" y="1467733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getNHBetweenDates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A705D1-30C6-CE35-DF95-0BE24EDDFE36}"/>
              </a:ext>
            </a:extLst>
          </p:cNvPr>
          <p:cNvSpPr/>
          <p:nvPr/>
        </p:nvSpPr>
        <p:spPr>
          <a:xfrm>
            <a:off x="3429000" y="2198861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isBetweenDates</a:t>
            </a:r>
            <a:endParaRPr lang="en-US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138734-B1B6-7875-1F31-75E96093F5A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455695" y="1804617"/>
            <a:ext cx="0" cy="39424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97054C-7FC5-5680-E88A-1B2343596617}"/>
              </a:ext>
            </a:extLst>
          </p:cNvPr>
          <p:cNvSpPr/>
          <p:nvPr/>
        </p:nvSpPr>
        <p:spPr>
          <a:xfrm>
            <a:off x="2110774" y="2855522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getCameraObservations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98B949-1C75-83D6-50C1-8DE019987F99}"/>
              </a:ext>
            </a:extLst>
          </p:cNvPr>
          <p:cNvSpPr/>
          <p:nvPr/>
        </p:nvSpPr>
        <p:spPr>
          <a:xfrm>
            <a:off x="860108" y="3605115"/>
            <a:ext cx="137306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sortFilesByDate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1A4E68-1FE8-8B2B-FBE8-8114ED0E477F}"/>
              </a:ext>
            </a:extLst>
          </p:cNvPr>
          <p:cNvSpPr/>
          <p:nvPr/>
        </p:nvSpPr>
        <p:spPr>
          <a:xfrm>
            <a:off x="2319322" y="3607568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sortIntoObservations</a:t>
            </a:r>
            <a:endParaRPr lang="en-US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9A9A2AF-2A51-7086-27FE-0BB507FCA2A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2929888" y="3399987"/>
            <a:ext cx="415162" cy="12700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D085133-02B3-9132-D4F4-BA0A03161A7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2135701" y="2603346"/>
            <a:ext cx="412709" cy="1590828"/>
          </a:xfrm>
          <a:prstGeom prst="bentConnector3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B78DEF-1E1F-3A8C-91F7-A90923AF454D}"/>
              </a:ext>
            </a:extLst>
          </p:cNvPr>
          <p:cNvSpPr/>
          <p:nvPr/>
        </p:nvSpPr>
        <p:spPr>
          <a:xfrm>
            <a:off x="4044960" y="3609662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labelObservations</a:t>
            </a:r>
            <a:endParaRPr lang="en-US" sz="14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612947B-0BFA-6AC1-7AB6-8B0A2790E1F0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16200000" flipH="1">
            <a:off x="3791660" y="2538215"/>
            <a:ext cx="417256" cy="1725638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3398E9-5D7C-D7EC-B08E-A071CA22C9D0}"/>
              </a:ext>
            </a:extLst>
          </p:cNvPr>
          <p:cNvSpPr/>
          <p:nvPr/>
        </p:nvSpPr>
        <p:spPr>
          <a:xfrm>
            <a:off x="2250234" y="5707486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getL1AProcessingFiles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EA563C0-9CE5-4643-8304-1EB256C477A3}"/>
              </a:ext>
            </a:extLst>
          </p:cNvPr>
          <p:cNvSpPr/>
          <p:nvPr/>
        </p:nvSpPr>
        <p:spPr>
          <a:xfrm>
            <a:off x="642399" y="6457079"/>
            <a:ext cx="185080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getCameraObservations</a:t>
            </a:r>
            <a:endParaRPr 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907343-FF5E-F5F1-8A03-77CBE095CA33}"/>
              </a:ext>
            </a:extLst>
          </p:cNvPr>
          <p:cNvSpPr/>
          <p:nvPr/>
        </p:nvSpPr>
        <p:spPr>
          <a:xfrm>
            <a:off x="2582548" y="6459532"/>
            <a:ext cx="1373067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sortFilesByDate</a:t>
            </a:r>
            <a:endParaRPr lang="en-US" sz="1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3DA0025-7257-576D-1AFC-4D3080CB7319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3065425" y="6248028"/>
            <a:ext cx="415162" cy="7847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B83987B-FF88-FA5F-3D0F-148B6741970F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5400000">
            <a:off x="2216011" y="5396160"/>
            <a:ext cx="412709" cy="1709128"/>
          </a:xfrm>
          <a:prstGeom prst="bentConnector3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8BD48F-1B11-83BC-F39F-89BC13F32C0E}"/>
              </a:ext>
            </a:extLst>
          </p:cNvPr>
          <p:cNvSpPr/>
          <p:nvPr/>
        </p:nvSpPr>
        <p:spPr>
          <a:xfrm>
            <a:off x="4044960" y="6461626"/>
            <a:ext cx="232854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sortIntoExtendedObservations</a:t>
            </a:r>
            <a:endParaRPr lang="en-US" sz="14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46EEB34-680A-FD93-FE7F-3ABE28A00264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 rot="16200000" flipH="1">
            <a:off x="4034452" y="5286846"/>
            <a:ext cx="417256" cy="1932303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86A51D7-07C1-AC3A-DC06-A57A8F9ED4EB}"/>
              </a:ext>
            </a:extLst>
          </p:cNvPr>
          <p:cNvSpPr/>
          <p:nvPr/>
        </p:nvSpPr>
        <p:spPr>
          <a:xfrm>
            <a:off x="2590394" y="7204667"/>
            <a:ext cx="1373067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getLAFiles</a:t>
            </a:r>
            <a:endParaRPr lang="en-US" sz="14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0585EC4-B439-FCC0-116A-EBB7781481FD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 rot="16200000" flipH="1">
            <a:off x="3068880" y="6996618"/>
            <a:ext cx="408251" cy="7846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3BEBBF-7FFA-5BA3-F567-DE040AC41872}"/>
              </a:ext>
            </a:extLst>
          </p:cNvPr>
          <p:cNvSpPr/>
          <p:nvPr/>
        </p:nvSpPr>
        <p:spPr>
          <a:xfrm>
            <a:off x="2582547" y="7910201"/>
            <a:ext cx="1373067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isProcessingFile</a:t>
            </a:r>
            <a:endParaRPr lang="en-US" sz="14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175DE97-F832-E3CB-FAE0-DCCC335E85F4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>
          <a:xfrm rot="5400000">
            <a:off x="3088680" y="7721953"/>
            <a:ext cx="368650" cy="7847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8BE8395-14A5-1AA9-564A-4BF73BAE5045}"/>
              </a:ext>
            </a:extLst>
          </p:cNvPr>
          <p:cNvSpPr/>
          <p:nvPr/>
        </p:nvSpPr>
        <p:spPr>
          <a:xfrm>
            <a:off x="860107" y="4421872"/>
            <a:ext cx="1373067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getLAFiles</a:t>
            </a:r>
            <a:endParaRPr lang="en-US" sz="14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5D45705-76FB-51AF-A15A-79D205BA8A55}"/>
              </a:ext>
            </a:extLst>
          </p:cNvPr>
          <p:cNvCxnSpPr>
            <a:cxnSpLocks/>
            <a:stCxn id="12" idx="2"/>
            <a:endCxn id="59" idx="0"/>
          </p:cNvCxnSpPr>
          <p:nvPr/>
        </p:nvCxnSpPr>
        <p:spPr>
          <a:xfrm rot="5400000">
            <a:off x="1306705" y="4181935"/>
            <a:ext cx="479873" cy="12700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B7A67A9-7374-A45B-433C-3E51E0F3DE44}"/>
              </a:ext>
            </a:extLst>
          </p:cNvPr>
          <p:cNvSpPr/>
          <p:nvPr/>
        </p:nvSpPr>
        <p:spPr>
          <a:xfrm>
            <a:off x="853757" y="5144648"/>
            <a:ext cx="1373067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isProcessingFile</a:t>
            </a:r>
            <a:endParaRPr lang="en-US" sz="14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691D2F4-A033-4C92-F4F7-BAEEBF4DF29C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rot="5400000">
            <a:off x="1350520" y="4948527"/>
            <a:ext cx="385892" cy="6350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16806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Hill</dc:creator>
  <cp:lastModifiedBy>Steven Hill</cp:lastModifiedBy>
  <cp:revision>22</cp:revision>
  <dcterms:created xsi:type="dcterms:W3CDTF">2025-05-12T15:19:15Z</dcterms:created>
  <dcterms:modified xsi:type="dcterms:W3CDTF">2025-07-30T21:42:40Z</dcterms:modified>
</cp:coreProperties>
</file>