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8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4286B-F7E9-2649-C692-920A0796B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C73A4E-443F-BD0D-EC96-7394113C77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2D020-AEDC-6628-7552-CC39A9FE0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2C0B-D54C-41EC-B7D4-EBF5A2B79BF9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AF309-8CB4-DF29-7B05-BCF3C3521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64CE1-6696-FA00-973C-102A812B6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49EB-D057-46B0-9868-00588BAFA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31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60E0F-ACD3-4440-8812-BFE4691DE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378A0A-2F4E-626B-E46B-73AF929A3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502B8-A96E-8E56-3C7D-7B0556F96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2C0B-D54C-41EC-B7D4-EBF5A2B79BF9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71716-D7D8-09CE-497A-BE697E6AA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41D4F-9B69-DD6A-8700-77756C06B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49EB-D057-46B0-9868-00588BAFA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08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E14E0A-5D9E-4A8E-5274-235B05B89C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805FDA-310F-2B7D-1C3E-611900E0E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3BEAE-7664-2A75-5598-B3AC59888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2C0B-D54C-41EC-B7D4-EBF5A2B79BF9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4DDA7-E738-E354-737A-E5883C2A2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C066A-6782-252F-4196-D72642664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49EB-D057-46B0-9868-00588BAFA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49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C6057-639F-AF3B-9E9D-94F124966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275C8-0EC3-9ED6-F370-E0B70EAD9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DBEA9-DBF9-F3DD-F69F-B06659E96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2C0B-D54C-41EC-B7D4-EBF5A2B79BF9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F2154-0583-3606-2DAF-54F273962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BA0EB-D571-B029-1C8F-9455F7A8A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49EB-D057-46B0-9868-00588BAFA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66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546FE-6ED6-F0CE-6F4D-1CB617577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6F359-0105-99B7-4738-7C43B394B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F4C0E-9FF2-6637-2C39-FF53D97BF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2C0B-D54C-41EC-B7D4-EBF5A2B79BF9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F11EB-85AA-D0C7-8D33-13C8CD480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B116B-5AF7-DF14-BBE8-BB209F532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49EB-D057-46B0-9868-00588BAFA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98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B61E6-421E-C7D4-3209-2E1C69E53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F0580-9C65-8D0A-350D-7506B32F0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F5F218-5572-D86C-0433-01670C00B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F7B7D-6147-CA33-61D7-BBC4A5178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2C0B-D54C-41EC-B7D4-EBF5A2B79BF9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C1C984-72B3-6F51-4B8A-6135E3444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734C6-0D5C-4949-53F2-29A323B77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49EB-D057-46B0-9868-00588BAFA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497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81971-29B4-0FAF-E287-9497E94A3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FDD1B-0E66-776A-F7DF-FB9E01D41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38B82-3491-C9C9-ACCB-CF40C966B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7DD85D-9B90-9FEB-D136-2ABB3B16F1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C8EDBB-E6F8-BEC7-DA5B-A856A33A74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F1F1BF-E87C-5ECA-7571-4255F42B3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2C0B-D54C-41EC-B7D4-EBF5A2B79BF9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4B549A-3535-A6E4-FA3B-6DBA1C509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5317D9-6161-E846-E36E-942598949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49EB-D057-46B0-9868-00588BAFA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13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F176B-2F0E-E044-057D-0C1FC34CD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067DB3-4B3A-5202-8BA6-7C470C024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2C0B-D54C-41EC-B7D4-EBF5A2B79BF9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36CF13-37B3-EFD5-5435-B33793FC6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C27F38-DA6C-19D1-67E9-8457DE727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49EB-D057-46B0-9868-00588BAFA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563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E26FB7-CE8D-ECF2-A50C-F3A9B1A8C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2C0B-D54C-41EC-B7D4-EBF5A2B79BF9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81ACD7-991A-5D13-85C5-E64CA8C1E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CDBE1-31CF-415A-45F6-8F62ED091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49EB-D057-46B0-9868-00588BAFA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851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0F96A-5E38-3F1A-A774-CEDED07B7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CD936-9AA2-6CEF-DDCA-639F0445C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867BB2-385E-A1FF-8303-5805BE1B5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4C3646-E195-ABEE-4D47-843954102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2C0B-D54C-41EC-B7D4-EBF5A2B79BF9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42592-E27E-03FC-4EF5-E862CAE8D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03D84E-900F-67CE-4C93-5784AFD53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49EB-D057-46B0-9868-00588BAFA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28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5A26B-7A90-F2DA-D50E-53B551FC7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502910-D288-0BEC-ED60-5615F720F1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227A7-82A0-71B4-9676-93C1032AF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56372-1ECF-0C9A-C07E-7C8E01C21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2C0B-D54C-41EC-B7D4-EBF5A2B79BF9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1567E-FD19-967A-1208-D33FF76A9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A83DD-4CED-3223-D8CA-AB8347926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49EB-D057-46B0-9868-00588BAFA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98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7726D6-3B50-30CB-E523-98E2FE17E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BB84F-A5D3-A327-157F-0562C4E38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0AF91-584F-5CEA-911F-E5779F7B8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42C0B-D54C-41EC-B7D4-EBF5A2B79BF9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58AD5-5F44-C57E-A355-2FC96B8ED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3BFCE-698B-26D7-DDC9-F57C48E685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449EB-D057-46B0-9868-00588BAFA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7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532ECEF-F9A2-05DC-D5C1-6585888222C7}"/>
              </a:ext>
            </a:extLst>
          </p:cNvPr>
          <p:cNvGrpSpPr/>
          <p:nvPr/>
        </p:nvGrpSpPr>
        <p:grpSpPr>
          <a:xfrm>
            <a:off x="0" y="761998"/>
            <a:ext cx="12192002" cy="6096002"/>
            <a:chOff x="0" y="0"/>
            <a:chExt cx="12192002" cy="6096002"/>
          </a:xfrm>
        </p:grpSpPr>
        <p:pic>
          <p:nvPicPr>
            <p:cNvPr id="3" name="Picture 2" descr="A screenshot of a computer screen&#10;&#10;Description automatically generated">
              <a:extLst>
                <a:ext uri="{FF2B5EF4-FFF2-40B4-BE49-F238E27FC236}">
                  <a16:creationId xmlns:a16="http://schemas.microsoft.com/office/drawing/2014/main" id="{30DF8882-A2CE-49B0-8D4E-23FCCC8CD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6103089" cy="3051544"/>
            </a:xfrm>
            <a:prstGeom prst="rect">
              <a:avLst/>
            </a:prstGeom>
          </p:spPr>
        </p:pic>
        <p:pic>
          <p:nvPicPr>
            <p:cNvPr id="5" name="Picture 4" descr="A close-up of a chart&#10;&#10;Description automatically generated">
              <a:extLst>
                <a:ext uri="{FF2B5EF4-FFF2-40B4-BE49-F238E27FC236}">
                  <a16:creationId xmlns:a16="http://schemas.microsoft.com/office/drawing/2014/main" id="{DDD7D146-8A33-F7C3-20FB-67E7964ABB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3048001"/>
              <a:ext cx="6096000" cy="3048000"/>
            </a:xfrm>
            <a:prstGeom prst="rect">
              <a:avLst/>
            </a:prstGeom>
          </p:spPr>
        </p:pic>
        <p:pic>
          <p:nvPicPr>
            <p:cNvPr id="7" name="Picture 6" descr="A close-up of a chart&#10;&#10;Description automatically generated">
              <a:extLst>
                <a:ext uri="{FF2B5EF4-FFF2-40B4-BE49-F238E27FC236}">
                  <a16:creationId xmlns:a16="http://schemas.microsoft.com/office/drawing/2014/main" id="{922CB9BF-CC3C-4D72-1B39-19B6BB3D1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99" y="3048001"/>
              <a:ext cx="6096003" cy="3048001"/>
            </a:xfrm>
            <a:prstGeom prst="rect">
              <a:avLst/>
            </a:prstGeom>
          </p:spPr>
        </p:pic>
        <p:pic>
          <p:nvPicPr>
            <p:cNvPr id="9" name="Picture 8" descr="A screenshot of a computer generated image&#10;&#10;Description automatically generated">
              <a:extLst>
                <a:ext uri="{FF2B5EF4-FFF2-40B4-BE49-F238E27FC236}">
                  <a16:creationId xmlns:a16="http://schemas.microsoft.com/office/drawing/2014/main" id="{0A58C112-3823-22EB-7D4E-C6A4490E3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1"/>
              <a:ext cx="6096000" cy="3048000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603FBB7-2520-52D6-E124-CCE7EF86FB11}"/>
              </a:ext>
            </a:extLst>
          </p:cNvPr>
          <p:cNvSpPr txBox="1"/>
          <p:nvPr/>
        </p:nvSpPr>
        <p:spPr>
          <a:xfrm>
            <a:off x="203953" y="91054"/>
            <a:ext cx="5688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Effective Cloud Top Pressure (620 nm)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B4C81A-74D0-AFD6-ECD8-773B4C803328}"/>
              </a:ext>
            </a:extLst>
          </p:cNvPr>
          <p:cNvSpPr txBox="1"/>
          <p:nvPr/>
        </p:nvSpPr>
        <p:spPr>
          <a:xfrm>
            <a:off x="6239679" y="92261"/>
            <a:ext cx="5808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Ammonia Mole Fraction, f(NH3) (ppm)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48ECD22-ABC2-8A32-FEB2-C912266CD2BB}"/>
              </a:ext>
            </a:extLst>
          </p:cNvPr>
          <p:cNvCxnSpPr>
            <a:cxnSpLocks/>
          </p:cNvCxnSpPr>
          <p:nvPr/>
        </p:nvCxnSpPr>
        <p:spPr>
          <a:xfrm flipV="1">
            <a:off x="10376638" y="2285999"/>
            <a:ext cx="0" cy="390757"/>
          </a:xfrm>
          <a:prstGeom prst="straightConnector1">
            <a:avLst/>
          </a:prstGeom>
          <a:ln w="508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9D35901-E511-538D-FD95-B7A7763BEC6B}"/>
              </a:ext>
            </a:extLst>
          </p:cNvPr>
          <p:cNvCxnSpPr>
            <a:cxnSpLocks/>
          </p:cNvCxnSpPr>
          <p:nvPr/>
        </p:nvCxnSpPr>
        <p:spPr>
          <a:xfrm>
            <a:off x="1402759" y="1541716"/>
            <a:ext cx="0" cy="415812"/>
          </a:xfrm>
          <a:prstGeom prst="straightConnector1">
            <a:avLst/>
          </a:prstGeom>
          <a:ln w="50800">
            <a:solidFill>
              <a:srgbClr val="7030A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AF11780-43B8-AA08-3DB8-D3FFC2DB27E4}"/>
              </a:ext>
            </a:extLst>
          </p:cNvPr>
          <p:cNvCxnSpPr>
            <a:cxnSpLocks/>
          </p:cNvCxnSpPr>
          <p:nvPr/>
        </p:nvCxnSpPr>
        <p:spPr>
          <a:xfrm>
            <a:off x="4284182" y="1541716"/>
            <a:ext cx="0" cy="415812"/>
          </a:xfrm>
          <a:prstGeom prst="straightConnector1">
            <a:avLst/>
          </a:prstGeom>
          <a:ln w="50800">
            <a:solidFill>
              <a:srgbClr val="7030A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042661E-6709-B5E0-20EC-7116399B416B}"/>
              </a:ext>
            </a:extLst>
          </p:cNvPr>
          <p:cNvCxnSpPr>
            <a:cxnSpLocks/>
          </p:cNvCxnSpPr>
          <p:nvPr/>
        </p:nvCxnSpPr>
        <p:spPr>
          <a:xfrm flipV="1">
            <a:off x="7473949" y="2285999"/>
            <a:ext cx="0" cy="390757"/>
          </a:xfrm>
          <a:prstGeom prst="straightConnector1">
            <a:avLst/>
          </a:prstGeom>
          <a:ln w="508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66DD5CE-7AE2-47CF-CAA1-722BACB36D75}"/>
              </a:ext>
            </a:extLst>
          </p:cNvPr>
          <p:cNvCxnSpPr>
            <a:cxnSpLocks/>
          </p:cNvCxnSpPr>
          <p:nvPr/>
        </p:nvCxnSpPr>
        <p:spPr>
          <a:xfrm>
            <a:off x="1838694" y="4603893"/>
            <a:ext cx="0" cy="415812"/>
          </a:xfrm>
          <a:prstGeom prst="straightConnector1">
            <a:avLst/>
          </a:prstGeom>
          <a:ln w="50800">
            <a:solidFill>
              <a:srgbClr val="7030A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4F473CC-CB3A-459A-AC24-F7DEC5C1FA34}"/>
              </a:ext>
            </a:extLst>
          </p:cNvPr>
          <p:cNvCxnSpPr>
            <a:cxnSpLocks/>
          </p:cNvCxnSpPr>
          <p:nvPr/>
        </p:nvCxnSpPr>
        <p:spPr>
          <a:xfrm>
            <a:off x="4720117" y="4603893"/>
            <a:ext cx="0" cy="415812"/>
          </a:xfrm>
          <a:prstGeom prst="straightConnector1">
            <a:avLst/>
          </a:prstGeom>
          <a:ln w="50800">
            <a:solidFill>
              <a:srgbClr val="7030A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D50B425-458B-DFE6-914A-85FAB6F17F83}"/>
              </a:ext>
            </a:extLst>
          </p:cNvPr>
          <p:cNvCxnSpPr>
            <a:cxnSpLocks/>
          </p:cNvCxnSpPr>
          <p:nvPr/>
        </p:nvCxnSpPr>
        <p:spPr>
          <a:xfrm flipV="1">
            <a:off x="10812573" y="5333999"/>
            <a:ext cx="0" cy="390757"/>
          </a:xfrm>
          <a:prstGeom prst="straightConnector1">
            <a:avLst/>
          </a:prstGeom>
          <a:ln w="508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D7B9DDF-95B6-CAA3-502E-A9E6C822FDAA}"/>
              </a:ext>
            </a:extLst>
          </p:cNvPr>
          <p:cNvCxnSpPr>
            <a:cxnSpLocks/>
          </p:cNvCxnSpPr>
          <p:nvPr/>
        </p:nvCxnSpPr>
        <p:spPr>
          <a:xfrm flipV="1">
            <a:off x="7909884" y="5333999"/>
            <a:ext cx="0" cy="390757"/>
          </a:xfrm>
          <a:prstGeom prst="straightConnector1">
            <a:avLst/>
          </a:prstGeom>
          <a:ln w="508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877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19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Hill</dc:creator>
  <cp:lastModifiedBy>Steven Hill</cp:lastModifiedBy>
  <cp:revision>2</cp:revision>
  <dcterms:created xsi:type="dcterms:W3CDTF">2024-01-04T14:04:36Z</dcterms:created>
  <dcterms:modified xsi:type="dcterms:W3CDTF">2024-01-04T14:19:02Z</dcterms:modified>
</cp:coreProperties>
</file>