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33B8-33DE-46F4-A015-EF5F772B7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C8ACF-4D8E-4598-9F9B-5D0AC1637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BA7D-EFEC-4AFA-811A-57FD0BE0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F636-C31F-4F85-B6D8-4F71B831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8FF9-F507-475E-B2E5-557B76CA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FD60-6260-43B6-BDC3-1649B0CE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EC01F-E974-4511-B41A-17C74F6CA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8EB2-4CF3-4F89-A633-268E008A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CAB6-D7E3-4DB8-9A60-534D8719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24B4-981A-4376-A5EB-00F41141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5A8A-6754-4222-AB53-C4C3C2338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9E824-4D2D-4FEC-A165-5DBF19977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78C7-391E-44E7-9148-C3E03FF5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FCD9-4A3E-4B42-A81A-1B95284C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5230-931C-4EBA-A68A-82E81514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5D3F-8BE5-4B59-9596-1A76CED3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61A5-CEB3-419F-BC73-A9B52979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1E51-67D8-423D-9259-CDE8FB98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E5AE-CB75-479A-8720-78F0EF57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F486-7164-45DF-9505-1B305C35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5C62-63E6-49C9-A9F2-FA9E893A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572C-BB77-45C2-8EFD-192DB646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E017D-D91C-4958-89BE-D220DEAD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7BFA-7067-4DE8-9082-AB2F8CF0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31D9-A3AB-4233-8F44-F0195414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7074-B82F-4517-9167-6D6DF93A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DEFA-AF17-448D-A702-DDEFFF8F5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BF0B0-25C2-4AAF-8B52-427D05F1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B00A9-6991-4F5F-B4D6-655FFA02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E046-DAEF-43A4-81A6-5E39BF6B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51ABD-51D3-4D7F-89E0-9BEC610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FEA1-80A4-4091-8396-B1328669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D4D9-B15D-4963-A32D-DE17561F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97D1C-4F37-40EE-B81C-04D1AE98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61325-B1BE-4C8B-BF0B-5B8BB1B74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D1371-BD36-4FC6-8F6C-B4D1D19F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16F3C-3DFB-41C8-A66D-7D152EE1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AFF2E-A6D2-4AEF-8FCE-B277C1FE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5CCB-CB90-4537-8EAE-B7705D50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5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4C6E-49BD-4CF0-9845-D39B5E0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F3C3B-E312-4CEF-803C-AB2985D3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1999D-ED57-43B0-B9EB-344FE196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D2CAF-D287-42B7-BCB9-1ECB0577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7293F-EB84-4454-B06D-60075F26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B4EBD-62C4-424A-8AEF-CD7F07C9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03B8E-D7EE-4963-9B72-36B56F5E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AC01-A977-4EC7-9EF1-B507978E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A3CC-6F95-40A8-A5A8-82EFF27D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A0588-BB8C-4076-8BA0-CF8ACB43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E9DD3-32D4-4937-86CE-6F6EB010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03575-D88D-4F64-8CC3-1312FC2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A1B6-E986-4496-86E1-C83222DA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A8FB-5C22-4428-A1C7-0B78B716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A8A33-0135-4CFD-A73F-64832CF31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2573F-6AC5-4386-9324-46DF4332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38D36-7208-4705-9A5E-6E974A72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BDB24-30C9-48A4-AD21-37805987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08894-B76E-4FDA-B080-53845119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5F48C-30E2-45FD-8FBF-56F3CA22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E8C4F-0596-456D-8DE2-30DBA7E3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1084-DCE4-4EA8-AFE1-4A0211259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41D1-04ED-477D-878E-7F7DCAD0400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4EF0-D670-4611-8DE6-17265F2CF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6EDE-6AD3-4E14-B027-7A6234797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EC0E1-7382-41F1-912E-BF3FD052D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2020 NH3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0C7283-65F3-4E79-B073-79F5D7CBFB61}"/>
              </a:ext>
            </a:extLst>
          </p:cNvPr>
          <p:cNvSpPr/>
          <p:nvPr/>
        </p:nvSpPr>
        <p:spPr>
          <a:xfrm>
            <a:off x="9547211" y="2197965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SAS 2021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928574-4619-40BE-A438-360B76E594F6}"/>
              </a:ext>
            </a:extLst>
          </p:cNvPr>
          <p:cNvSpPr/>
          <p:nvPr/>
        </p:nvSpPr>
        <p:spPr>
          <a:xfrm>
            <a:off x="9738021" y="2623697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Paper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37679-9791-452D-9B07-D3A3DE2C2E28}"/>
              </a:ext>
            </a:extLst>
          </p:cNvPr>
          <p:cNvSpPr/>
          <p:nvPr/>
        </p:nvSpPr>
        <p:spPr>
          <a:xfrm>
            <a:off x="9730301" y="2935930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B72854-83BB-4C00-8353-2B0F1DBE28CF}"/>
              </a:ext>
            </a:extLst>
          </p:cNvPr>
          <p:cNvSpPr/>
          <p:nvPr/>
        </p:nvSpPr>
        <p:spPr>
          <a:xfrm>
            <a:off x="9738021" y="3248163"/>
            <a:ext cx="1560945" cy="210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089312-3C2C-4549-AC5C-7134027B9929}"/>
              </a:ext>
            </a:extLst>
          </p:cNvPr>
          <p:cNvSpPr/>
          <p:nvPr/>
        </p:nvSpPr>
        <p:spPr>
          <a:xfrm>
            <a:off x="6532800" y="2002085"/>
            <a:ext cx="1942564" cy="3298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rtlCol="0" anchor="t" anchorCtr="0"/>
          <a:lstStyle/>
          <a:p>
            <a:pPr algn="ctr"/>
            <a:r>
              <a:rPr lang="en-US" b="1" dirty="0"/>
              <a:t>Master Document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587B7BB-FD8F-4412-B72C-708C0E0B19DB}"/>
              </a:ext>
            </a:extLst>
          </p:cNvPr>
          <p:cNvSpPr/>
          <p:nvPr/>
        </p:nvSpPr>
        <p:spPr>
          <a:xfrm>
            <a:off x="9547211" y="3685824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ESPC 2021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7C21710-54FD-4994-8F7C-0BA2EBB70CE4}"/>
              </a:ext>
            </a:extLst>
          </p:cNvPr>
          <p:cNvSpPr/>
          <p:nvPr/>
        </p:nvSpPr>
        <p:spPr>
          <a:xfrm>
            <a:off x="9738021" y="4111556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93EF6F-5F0F-4CF1-97AF-9AB2D04ED59B}"/>
              </a:ext>
            </a:extLst>
          </p:cNvPr>
          <p:cNvSpPr/>
          <p:nvPr/>
        </p:nvSpPr>
        <p:spPr>
          <a:xfrm>
            <a:off x="9730301" y="4423789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826D95-7479-4ADF-8162-B080B36301D6}"/>
              </a:ext>
            </a:extLst>
          </p:cNvPr>
          <p:cNvSpPr/>
          <p:nvPr/>
        </p:nvSpPr>
        <p:spPr>
          <a:xfrm>
            <a:off x="9738021" y="4736022"/>
            <a:ext cx="1560945" cy="210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22E2792-D79D-484C-BB0D-23D8D175BE90}"/>
              </a:ext>
            </a:extLst>
          </p:cNvPr>
          <p:cNvSpPr/>
          <p:nvPr/>
        </p:nvSpPr>
        <p:spPr>
          <a:xfrm rot="5400000">
            <a:off x="1765904" y="3161151"/>
            <a:ext cx="5447534" cy="1942564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t" anchorCtr="0"/>
          <a:lstStyle/>
          <a:p>
            <a:pPr algn="ctr"/>
            <a:r>
              <a:rPr lang="en-US" b="1" dirty="0"/>
              <a:t>2020 Observations &amp; Running Notes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10005923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6999232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503978" y="1477980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2020 Observing Notes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62D20AC-83F4-4DD7-8209-DD00B729F3D1}"/>
              </a:ext>
            </a:extLst>
          </p:cNvPr>
          <p:cNvSpPr/>
          <p:nvPr/>
        </p:nvSpPr>
        <p:spPr>
          <a:xfrm>
            <a:off x="503978" y="296583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Observations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895F05-A2D2-43A8-9F90-EEF0DA33D992}"/>
              </a:ext>
            </a:extLst>
          </p:cNvPr>
          <p:cNvSpPr/>
          <p:nvPr/>
        </p:nvSpPr>
        <p:spPr>
          <a:xfrm>
            <a:off x="503978" y="446430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Atmosphere Composition and Structure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7A11D2D-F8DD-4B06-B4D7-D32E76B085BB}"/>
              </a:ext>
            </a:extLst>
          </p:cNvPr>
          <p:cNvSpPr/>
          <p:nvPr/>
        </p:nvSpPr>
        <p:spPr>
          <a:xfrm>
            <a:off x="6723609" y="243787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A6F474-309F-4AAB-972C-7DC3B2FFA3F4}"/>
              </a:ext>
            </a:extLst>
          </p:cNvPr>
          <p:cNvSpPr/>
          <p:nvPr/>
        </p:nvSpPr>
        <p:spPr>
          <a:xfrm>
            <a:off x="6723609" y="275724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3C2AD1E-6336-44EB-92D0-17355C531822}"/>
              </a:ext>
            </a:extLst>
          </p:cNvPr>
          <p:cNvSpPr/>
          <p:nvPr/>
        </p:nvSpPr>
        <p:spPr>
          <a:xfrm>
            <a:off x="6723609" y="30766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332791A-10FA-499F-8EA3-D4C5A98EA468}"/>
              </a:ext>
            </a:extLst>
          </p:cNvPr>
          <p:cNvSpPr/>
          <p:nvPr/>
        </p:nvSpPr>
        <p:spPr>
          <a:xfrm>
            <a:off x="6723609" y="3395975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Photometry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511FD0-DDEF-45E0-B290-A48453E4FB93}"/>
              </a:ext>
            </a:extLst>
          </p:cNvPr>
          <p:cNvSpPr/>
          <p:nvPr/>
        </p:nvSpPr>
        <p:spPr>
          <a:xfrm>
            <a:off x="6723609" y="3715342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Profiles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F7250AC-C743-4B30-8C9B-E19C188E8D05}"/>
              </a:ext>
            </a:extLst>
          </p:cNvPr>
          <p:cNvSpPr/>
          <p:nvPr/>
        </p:nvSpPr>
        <p:spPr>
          <a:xfrm>
            <a:off x="6723609" y="4034709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Localized Detail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70285F-D770-4DEF-AD86-06A7587481C6}"/>
              </a:ext>
            </a:extLst>
          </p:cNvPr>
          <p:cNvSpPr/>
          <p:nvPr/>
        </p:nvSpPr>
        <p:spPr>
          <a:xfrm>
            <a:off x="6723609" y="4354076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02F586A-144E-4CB3-A5CF-A319DDFF2D22}"/>
              </a:ext>
            </a:extLst>
          </p:cNvPr>
          <p:cNvSpPr/>
          <p:nvPr/>
        </p:nvSpPr>
        <p:spPr>
          <a:xfrm>
            <a:off x="6723609" y="4673443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6F8B002-0C2D-4617-885E-16E2BB8C40BD}"/>
              </a:ext>
            </a:extLst>
          </p:cNvPr>
          <p:cNvSpPr/>
          <p:nvPr/>
        </p:nvSpPr>
        <p:spPr>
          <a:xfrm>
            <a:off x="6723609" y="49879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References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1A4921-C028-4CD1-ABDB-85FCE29A07F5}"/>
              </a:ext>
            </a:extLst>
          </p:cNvPr>
          <p:cNvCxnSpPr>
            <a:stCxn id="22" idx="3"/>
            <a:endCxn id="7" idx="1"/>
          </p:cNvCxnSpPr>
          <p:nvPr/>
        </p:nvCxnSpPr>
        <p:spPr>
          <a:xfrm flipV="1">
            <a:off x="8475364" y="2887774"/>
            <a:ext cx="1071847" cy="76359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61B083-B751-4C6F-A0DB-5BD30C97F8A8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8475364" y="3651366"/>
            <a:ext cx="1071847" cy="72426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075AC0-D7BE-4678-BA33-3A3A28AFAEA4}"/>
              </a:ext>
            </a:extLst>
          </p:cNvPr>
          <p:cNvCxnSpPr>
            <a:cxnSpLocks/>
            <a:stCxn id="41" idx="0"/>
            <a:endCxn id="22" idx="1"/>
          </p:cNvCxnSpPr>
          <p:nvPr/>
        </p:nvCxnSpPr>
        <p:spPr>
          <a:xfrm>
            <a:off x="5460953" y="3646792"/>
            <a:ext cx="1071847" cy="4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1BFDFC-E1CA-4D97-9671-19460E1F2B20}"/>
              </a:ext>
            </a:extLst>
          </p:cNvPr>
          <p:cNvCxnSpPr>
            <a:cxnSpLocks/>
            <a:stCxn id="41" idx="2"/>
            <a:endCxn id="48" idx="3"/>
          </p:cNvCxnSpPr>
          <p:nvPr/>
        </p:nvCxnSpPr>
        <p:spPr>
          <a:xfrm flipH="1">
            <a:off x="2446542" y="3646792"/>
            <a:ext cx="1071847" cy="885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1" idx="2"/>
            <a:endCxn id="44" idx="3"/>
          </p:cNvCxnSpPr>
          <p:nvPr/>
        </p:nvCxnSpPr>
        <p:spPr>
          <a:xfrm flipH="1" flipV="1">
            <a:off x="2446542" y="2167789"/>
            <a:ext cx="1071847" cy="147900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F239BF-6A4D-4F29-BAEB-724F87EA3576}"/>
              </a:ext>
            </a:extLst>
          </p:cNvPr>
          <p:cNvCxnSpPr>
            <a:cxnSpLocks/>
            <a:stCxn id="41" idx="2"/>
            <a:endCxn id="52" idx="3"/>
          </p:cNvCxnSpPr>
          <p:nvPr/>
        </p:nvCxnSpPr>
        <p:spPr>
          <a:xfrm flipH="1">
            <a:off x="2446542" y="3646792"/>
            <a:ext cx="1071847" cy="15073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 NH3 Project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089312-3C2C-4549-AC5C-7134027B9929}"/>
              </a:ext>
            </a:extLst>
          </p:cNvPr>
          <p:cNvSpPr/>
          <p:nvPr/>
        </p:nvSpPr>
        <p:spPr>
          <a:xfrm>
            <a:off x="6532800" y="2002085"/>
            <a:ext cx="1942564" cy="3298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rtlCol="0" anchor="t" anchorCtr="0"/>
          <a:lstStyle/>
          <a:p>
            <a:pPr algn="ctr"/>
            <a:r>
              <a:rPr lang="en-US" b="1" dirty="0"/>
              <a:t>Master Document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22E2792-D79D-484C-BB0D-23D8D175BE90}"/>
              </a:ext>
            </a:extLst>
          </p:cNvPr>
          <p:cNvSpPr/>
          <p:nvPr/>
        </p:nvSpPr>
        <p:spPr>
          <a:xfrm rot="5400000">
            <a:off x="1765904" y="3161151"/>
            <a:ext cx="5447534" cy="1942564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t" anchorCtr="0"/>
          <a:lstStyle/>
          <a:p>
            <a:pPr algn="ctr"/>
            <a:r>
              <a:rPr lang="en-US" b="1" dirty="0"/>
              <a:t>2021 Observations &amp; Running Notes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10005923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6999232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503978" y="1477980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2021 Observing Notes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62D20AC-83F4-4DD7-8209-DD00B729F3D1}"/>
              </a:ext>
            </a:extLst>
          </p:cNvPr>
          <p:cNvSpPr/>
          <p:nvPr/>
        </p:nvSpPr>
        <p:spPr>
          <a:xfrm>
            <a:off x="503978" y="296583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Observations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895F05-A2D2-43A8-9F90-EEF0DA33D992}"/>
              </a:ext>
            </a:extLst>
          </p:cNvPr>
          <p:cNvSpPr/>
          <p:nvPr/>
        </p:nvSpPr>
        <p:spPr>
          <a:xfrm>
            <a:off x="503978" y="446430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Atmosphere Composition and Structure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7A11D2D-F8DD-4B06-B4D7-D32E76B085BB}"/>
              </a:ext>
            </a:extLst>
          </p:cNvPr>
          <p:cNvSpPr/>
          <p:nvPr/>
        </p:nvSpPr>
        <p:spPr>
          <a:xfrm>
            <a:off x="6723609" y="243787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A6F474-309F-4AAB-972C-7DC3B2FFA3F4}"/>
              </a:ext>
            </a:extLst>
          </p:cNvPr>
          <p:cNvSpPr/>
          <p:nvPr/>
        </p:nvSpPr>
        <p:spPr>
          <a:xfrm>
            <a:off x="6723609" y="275724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3C2AD1E-6336-44EB-92D0-17355C531822}"/>
              </a:ext>
            </a:extLst>
          </p:cNvPr>
          <p:cNvSpPr/>
          <p:nvPr/>
        </p:nvSpPr>
        <p:spPr>
          <a:xfrm>
            <a:off x="6723609" y="30766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332791A-10FA-499F-8EA3-D4C5A98EA468}"/>
              </a:ext>
            </a:extLst>
          </p:cNvPr>
          <p:cNvSpPr/>
          <p:nvPr/>
        </p:nvSpPr>
        <p:spPr>
          <a:xfrm>
            <a:off x="6723609" y="3541506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Calibration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511FD0-DDEF-45E0-B290-A48453E4FB93}"/>
              </a:ext>
            </a:extLst>
          </p:cNvPr>
          <p:cNvSpPr/>
          <p:nvPr/>
        </p:nvSpPr>
        <p:spPr>
          <a:xfrm>
            <a:off x="6723609" y="3875025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/>
              <a:t>Temporal Changes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70285F-D770-4DEF-AD86-06A7587481C6}"/>
              </a:ext>
            </a:extLst>
          </p:cNvPr>
          <p:cNvSpPr/>
          <p:nvPr/>
        </p:nvSpPr>
        <p:spPr>
          <a:xfrm>
            <a:off x="6723609" y="4354076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02F586A-144E-4CB3-A5CF-A319DDFF2D22}"/>
              </a:ext>
            </a:extLst>
          </p:cNvPr>
          <p:cNvSpPr/>
          <p:nvPr/>
        </p:nvSpPr>
        <p:spPr>
          <a:xfrm>
            <a:off x="6723609" y="4673443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6F8B002-0C2D-4617-885E-16E2BB8C40BD}"/>
              </a:ext>
            </a:extLst>
          </p:cNvPr>
          <p:cNvSpPr/>
          <p:nvPr/>
        </p:nvSpPr>
        <p:spPr>
          <a:xfrm>
            <a:off x="6723609" y="49879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References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E84656-B3C5-4CE5-93F1-6EC363BD940C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8475364" y="1739520"/>
            <a:ext cx="1071847" cy="191184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075AC0-D7BE-4678-BA33-3A3A28AFAEA4}"/>
              </a:ext>
            </a:extLst>
          </p:cNvPr>
          <p:cNvCxnSpPr>
            <a:cxnSpLocks/>
            <a:stCxn id="41" idx="0"/>
            <a:endCxn id="22" idx="1"/>
          </p:cNvCxnSpPr>
          <p:nvPr/>
        </p:nvCxnSpPr>
        <p:spPr>
          <a:xfrm>
            <a:off x="5460953" y="3646792"/>
            <a:ext cx="1071847" cy="4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1BFDFC-E1CA-4D97-9671-19460E1F2B20}"/>
              </a:ext>
            </a:extLst>
          </p:cNvPr>
          <p:cNvCxnSpPr>
            <a:cxnSpLocks/>
            <a:stCxn id="41" idx="2"/>
            <a:endCxn id="48" idx="3"/>
          </p:cNvCxnSpPr>
          <p:nvPr/>
        </p:nvCxnSpPr>
        <p:spPr>
          <a:xfrm flipH="1">
            <a:off x="2446542" y="3646792"/>
            <a:ext cx="1071847" cy="885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1" idx="2"/>
            <a:endCxn id="44" idx="3"/>
          </p:cNvCxnSpPr>
          <p:nvPr/>
        </p:nvCxnSpPr>
        <p:spPr>
          <a:xfrm flipH="1" flipV="1">
            <a:off x="2446542" y="2167789"/>
            <a:ext cx="1071847" cy="147900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F239BF-6A4D-4F29-BAEB-724F87EA3576}"/>
              </a:ext>
            </a:extLst>
          </p:cNvPr>
          <p:cNvCxnSpPr>
            <a:cxnSpLocks/>
            <a:stCxn id="41" idx="2"/>
            <a:endCxn id="52" idx="3"/>
          </p:cNvCxnSpPr>
          <p:nvPr/>
        </p:nvCxnSpPr>
        <p:spPr>
          <a:xfrm flipH="1">
            <a:off x="2446542" y="3646792"/>
            <a:ext cx="1071847" cy="15073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656A5E9-9D00-44C2-9A33-056E0B0952DA}"/>
              </a:ext>
            </a:extLst>
          </p:cNvPr>
          <p:cNvSpPr/>
          <p:nvPr/>
        </p:nvSpPr>
        <p:spPr>
          <a:xfrm>
            <a:off x="9547211" y="5039529"/>
            <a:ext cx="1942564" cy="10040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Peer Reviewed 2022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FB97C8-AAC6-4430-9C2F-D241A46BF7CD}"/>
              </a:ext>
            </a:extLst>
          </p:cNvPr>
          <p:cNvSpPr/>
          <p:nvPr/>
        </p:nvSpPr>
        <p:spPr>
          <a:xfrm>
            <a:off x="9738021" y="573864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PSS/GRL/PASP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96C520-8225-4285-9437-F478A3D69D0E}"/>
              </a:ext>
            </a:extLst>
          </p:cNvPr>
          <p:cNvSpPr/>
          <p:nvPr/>
        </p:nvSpPr>
        <p:spPr>
          <a:xfrm>
            <a:off x="9547211" y="1228777"/>
            <a:ext cx="1942564" cy="10214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AGU 2021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3BA27A8-CC9B-43F8-B8C7-7E86EFD427B7}"/>
              </a:ext>
            </a:extLst>
          </p:cNvPr>
          <p:cNvSpPr/>
          <p:nvPr/>
        </p:nvSpPr>
        <p:spPr>
          <a:xfrm>
            <a:off x="9738021" y="1654509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9869BC9-6008-452D-A623-E648F2E9D046}"/>
              </a:ext>
            </a:extLst>
          </p:cNvPr>
          <p:cNvSpPr/>
          <p:nvPr/>
        </p:nvSpPr>
        <p:spPr>
          <a:xfrm>
            <a:off x="9738021" y="1957975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Poster/Talk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307511-88CC-4308-8DF2-15F62CC2D5E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8475364" y="3651366"/>
            <a:ext cx="1071847" cy="189020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958C88A-9E41-4813-AD19-5816F2FB84EC}"/>
              </a:ext>
            </a:extLst>
          </p:cNvPr>
          <p:cNvSpPr/>
          <p:nvPr/>
        </p:nvSpPr>
        <p:spPr>
          <a:xfrm>
            <a:off x="9547211" y="2397062"/>
            <a:ext cx="1942564" cy="24994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LASP Seminar 2022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B75A525-2461-4109-99DC-66E637F4B4BE}"/>
              </a:ext>
            </a:extLst>
          </p:cNvPr>
          <p:cNvSpPr/>
          <p:nvPr/>
        </p:nvSpPr>
        <p:spPr>
          <a:xfrm>
            <a:off x="9738021" y="307997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Better Review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03CD328-8F1F-480B-8E51-ACFCC6FB4AA9}"/>
              </a:ext>
            </a:extLst>
          </p:cNvPr>
          <p:cNvSpPr/>
          <p:nvPr/>
        </p:nvSpPr>
        <p:spPr>
          <a:xfrm>
            <a:off x="9738021" y="336735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Refined Data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2022F5F-400A-4B11-B5A1-F16B2DF7324B}"/>
              </a:ext>
            </a:extLst>
          </p:cNvPr>
          <p:cNvSpPr/>
          <p:nvPr/>
        </p:nvSpPr>
        <p:spPr>
          <a:xfrm>
            <a:off x="9738021" y="368123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More Examples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608CF82-2063-43EA-A30B-6B6B5E0FF56A}"/>
              </a:ext>
            </a:extLst>
          </p:cNvPr>
          <p:cNvSpPr/>
          <p:nvPr/>
        </p:nvSpPr>
        <p:spPr>
          <a:xfrm>
            <a:off x="9738021" y="396906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619 Dahl Study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AFD271-887E-4645-A895-6FDC17EBEE18}"/>
              </a:ext>
            </a:extLst>
          </p:cNvPr>
          <p:cNvCxnSpPr>
            <a:cxnSpLocks/>
            <a:stCxn id="22" idx="3"/>
            <a:endCxn id="55" idx="1"/>
          </p:cNvCxnSpPr>
          <p:nvPr/>
        </p:nvCxnSpPr>
        <p:spPr>
          <a:xfrm flipV="1">
            <a:off x="8475364" y="3646792"/>
            <a:ext cx="1071847" cy="4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BD92851-6AAF-4008-B6CD-6EC9C2440E87}"/>
              </a:ext>
            </a:extLst>
          </p:cNvPr>
          <p:cNvSpPr/>
          <p:nvPr/>
        </p:nvSpPr>
        <p:spPr>
          <a:xfrm>
            <a:off x="9738021" y="426258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889 Data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2308D0B-27C5-4D60-A591-B02C72B9F10D}"/>
              </a:ext>
            </a:extLst>
          </p:cNvPr>
          <p:cNvSpPr/>
          <p:nvPr/>
        </p:nvSpPr>
        <p:spPr>
          <a:xfrm>
            <a:off x="9738021" y="4550787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730 data</a:t>
            </a:r>
          </a:p>
        </p:txBody>
      </p:sp>
    </p:spTree>
    <p:extLst>
      <p:ext uri="{BB962C8B-B14F-4D97-AF65-F5344CB8AC3E}">
        <p14:creationId xmlns:p14="http://schemas.microsoft.com/office/powerpoint/2010/main" val="42912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2022 NH3 Project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089312-3C2C-4549-AC5C-7134027B9929}"/>
              </a:ext>
            </a:extLst>
          </p:cNvPr>
          <p:cNvSpPr/>
          <p:nvPr/>
        </p:nvSpPr>
        <p:spPr>
          <a:xfrm>
            <a:off x="6532800" y="2002085"/>
            <a:ext cx="1942564" cy="3298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rtlCol="0" anchor="t" anchorCtr="0"/>
          <a:lstStyle/>
          <a:p>
            <a:pPr algn="ctr"/>
            <a:r>
              <a:rPr lang="en-US" b="1" dirty="0"/>
              <a:t>Master Document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22E2792-D79D-484C-BB0D-23D8D175BE90}"/>
              </a:ext>
            </a:extLst>
          </p:cNvPr>
          <p:cNvSpPr/>
          <p:nvPr/>
        </p:nvSpPr>
        <p:spPr>
          <a:xfrm rot="5400000">
            <a:off x="1765904" y="3161151"/>
            <a:ext cx="5447534" cy="1942564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t" anchorCtr="0"/>
          <a:lstStyle/>
          <a:p>
            <a:pPr algn="ctr"/>
            <a:r>
              <a:rPr lang="en-US" b="1" dirty="0"/>
              <a:t>2022 Observations &amp; Running Notes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10005923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6999232" y="20655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503978" y="1477980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2022 Observing Notes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62D20AC-83F4-4DD7-8209-DD00B729F3D1}"/>
              </a:ext>
            </a:extLst>
          </p:cNvPr>
          <p:cNvSpPr/>
          <p:nvPr/>
        </p:nvSpPr>
        <p:spPr>
          <a:xfrm>
            <a:off x="503978" y="296583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Observations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895F05-A2D2-43A8-9F90-EEF0DA33D992}"/>
              </a:ext>
            </a:extLst>
          </p:cNvPr>
          <p:cNvSpPr/>
          <p:nvPr/>
        </p:nvSpPr>
        <p:spPr>
          <a:xfrm>
            <a:off x="503978" y="4464309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Jupiter Atmosphere Composition and Structure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7A11D2D-F8DD-4B06-B4D7-D32E76B085BB}"/>
              </a:ext>
            </a:extLst>
          </p:cNvPr>
          <p:cNvSpPr/>
          <p:nvPr/>
        </p:nvSpPr>
        <p:spPr>
          <a:xfrm>
            <a:off x="6723609" y="2437874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A6F474-309F-4AAB-972C-7DC3B2FFA3F4}"/>
              </a:ext>
            </a:extLst>
          </p:cNvPr>
          <p:cNvSpPr/>
          <p:nvPr/>
        </p:nvSpPr>
        <p:spPr>
          <a:xfrm>
            <a:off x="6723609" y="275724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3C2AD1E-6336-44EB-92D0-17355C531822}"/>
              </a:ext>
            </a:extLst>
          </p:cNvPr>
          <p:cNvSpPr/>
          <p:nvPr/>
        </p:nvSpPr>
        <p:spPr>
          <a:xfrm>
            <a:off x="6723609" y="30766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332791A-10FA-499F-8EA3-D4C5A98EA468}"/>
              </a:ext>
            </a:extLst>
          </p:cNvPr>
          <p:cNvSpPr/>
          <p:nvPr/>
        </p:nvSpPr>
        <p:spPr>
          <a:xfrm>
            <a:off x="6723609" y="3370530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619nm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0511FD0-DDEF-45E0-B290-A48453E4FB93}"/>
              </a:ext>
            </a:extLst>
          </p:cNvPr>
          <p:cNvSpPr/>
          <p:nvPr/>
        </p:nvSpPr>
        <p:spPr>
          <a:xfrm>
            <a:off x="6723609" y="3658152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/>
              <a:t>Retrieval Model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70285F-D770-4DEF-AD86-06A7587481C6}"/>
              </a:ext>
            </a:extLst>
          </p:cNvPr>
          <p:cNvSpPr/>
          <p:nvPr/>
        </p:nvSpPr>
        <p:spPr>
          <a:xfrm>
            <a:off x="6723609" y="4354076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02F586A-144E-4CB3-A5CF-A319DDFF2D22}"/>
              </a:ext>
            </a:extLst>
          </p:cNvPr>
          <p:cNvSpPr/>
          <p:nvPr/>
        </p:nvSpPr>
        <p:spPr>
          <a:xfrm>
            <a:off x="6723609" y="4673443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Acknowledge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6F8B002-0C2D-4617-885E-16E2BB8C40BD}"/>
              </a:ext>
            </a:extLst>
          </p:cNvPr>
          <p:cNvSpPr/>
          <p:nvPr/>
        </p:nvSpPr>
        <p:spPr>
          <a:xfrm>
            <a:off x="6723609" y="498790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References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E84656-B3C5-4CE5-93F1-6EC363BD940C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8475364" y="3651366"/>
            <a:ext cx="1071847" cy="233601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075AC0-D7BE-4678-BA33-3A3A28AFAEA4}"/>
              </a:ext>
            </a:extLst>
          </p:cNvPr>
          <p:cNvCxnSpPr>
            <a:cxnSpLocks/>
            <a:stCxn id="41" idx="0"/>
            <a:endCxn id="22" idx="1"/>
          </p:cNvCxnSpPr>
          <p:nvPr/>
        </p:nvCxnSpPr>
        <p:spPr>
          <a:xfrm>
            <a:off x="5460953" y="3646792"/>
            <a:ext cx="1071847" cy="4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1BFDFC-E1CA-4D97-9671-19460E1F2B20}"/>
              </a:ext>
            </a:extLst>
          </p:cNvPr>
          <p:cNvCxnSpPr>
            <a:cxnSpLocks/>
            <a:stCxn id="41" idx="2"/>
            <a:endCxn id="48" idx="3"/>
          </p:cNvCxnSpPr>
          <p:nvPr/>
        </p:nvCxnSpPr>
        <p:spPr>
          <a:xfrm flipH="1">
            <a:off x="2446542" y="3646792"/>
            <a:ext cx="1071847" cy="885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1" idx="2"/>
            <a:endCxn id="44" idx="3"/>
          </p:cNvCxnSpPr>
          <p:nvPr/>
        </p:nvCxnSpPr>
        <p:spPr>
          <a:xfrm flipH="1" flipV="1">
            <a:off x="2446542" y="2167789"/>
            <a:ext cx="1071847" cy="147900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1F239BF-6A4D-4F29-BAEB-724F87EA3576}"/>
              </a:ext>
            </a:extLst>
          </p:cNvPr>
          <p:cNvCxnSpPr>
            <a:cxnSpLocks/>
            <a:stCxn id="41" idx="2"/>
            <a:endCxn id="52" idx="3"/>
          </p:cNvCxnSpPr>
          <p:nvPr/>
        </p:nvCxnSpPr>
        <p:spPr>
          <a:xfrm flipH="1">
            <a:off x="2446542" y="3646792"/>
            <a:ext cx="1071847" cy="15073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656A5E9-9D00-44C2-9A33-056E0B0952DA}"/>
              </a:ext>
            </a:extLst>
          </p:cNvPr>
          <p:cNvSpPr/>
          <p:nvPr/>
        </p:nvSpPr>
        <p:spPr>
          <a:xfrm>
            <a:off x="9547211" y="694373"/>
            <a:ext cx="1942564" cy="14734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Public Data Dissemination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FB97C8-AAC6-4430-9C2F-D241A46BF7CD}"/>
              </a:ext>
            </a:extLst>
          </p:cNvPr>
          <p:cNvSpPr/>
          <p:nvPr/>
        </p:nvSpPr>
        <p:spPr>
          <a:xfrm>
            <a:off x="9738021" y="1393485"/>
            <a:ext cx="1560945" cy="60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JALPO/</a:t>
            </a:r>
            <a:r>
              <a:rPr lang="en-US" dirty="0" err="1"/>
              <a:t>BritAstro</a:t>
            </a:r>
            <a:r>
              <a:rPr lang="en-US" dirty="0"/>
              <a:t>/PVOL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96C520-8225-4285-9437-F478A3D69D0E}"/>
              </a:ext>
            </a:extLst>
          </p:cNvPr>
          <p:cNvSpPr/>
          <p:nvPr/>
        </p:nvSpPr>
        <p:spPr>
          <a:xfrm>
            <a:off x="9547211" y="5476637"/>
            <a:ext cx="1942564" cy="10214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AGU 2022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3BA27A8-CC9B-43F8-B8C7-7E86EFD427B7}"/>
              </a:ext>
            </a:extLst>
          </p:cNvPr>
          <p:cNvSpPr/>
          <p:nvPr/>
        </p:nvSpPr>
        <p:spPr>
          <a:xfrm>
            <a:off x="9738021" y="5902369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9869BC9-6008-452D-A623-E648F2E9D046}"/>
              </a:ext>
            </a:extLst>
          </p:cNvPr>
          <p:cNvSpPr/>
          <p:nvPr/>
        </p:nvSpPr>
        <p:spPr>
          <a:xfrm>
            <a:off x="9738021" y="6205835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Poster/Talk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307511-88CC-4308-8DF2-15F62CC2D5EF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8475364" y="1431081"/>
            <a:ext cx="1071847" cy="222028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AFD271-887E-4645-A895-6FDC17EBEE18}"/>
              </a:ext>
            </a:extLst>
          </p:cNvPr>
          <p:cNvCxnSpPr>
            <a:cxnSpLocks/>
            <a:stCxn id="22" idx="3"/>
            <a:endCxn id="68" idx="1"/>
          </p:cNvCxnSpPr>
          <p:nvPr/>
        </p:nvCxnSpPr>
        <p:spPr>
          <a:xfrm flipV="1">
            <a:off x="8475364" y="2965839"/>
            <a:ext cx="1071847" cy="68552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42C91CC-5336-4109-9DC9-19ACA11912C9}"/>
              </a:ext>
            </a:extLst>
          </p:cNvPr>
          <p:cNvSpPr/>
          <p:nvPr/>
        </p:nvSpPr>
        <p:spPr>
          <a:xfrm>
            <a:off x="6723609" y="3986710"/>
            <a:ext cx="1560945" cy="210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/>
              <a:t>JWST Campaign?</a:t>
            </a:r>
            <a:endParaRPr lang="en-US" sz="16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E4B342-9992-4F77-8131-40D033D0AA28}"/>
              </a:ext>
            </a:extLst>
          </p:cNvPr>
          <p:cNvSpPr/>
          <p:nvPr/>
        </p:nvSpPr>
        <p:spPr>
          <a:xfrm>
            <a:off x="9547211" y="2276030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SAS 2022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89C32E5-53E8-417A-82C1-290F9AF8FF5A}"/>
              </a:ext>
            </a:extLst>
          </p:cNvPr>
          <p:cNvSpPr/>
          <p:nvPr/>
        </p:nvSpPr>
        <p:spPr>
          <a:xfrm>
            <a:off x="9738021" y="2701762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Paper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736A054-FFFD-4899-AD5A-6E3152CE1FF7}"/>
              </a:ext>
            </a:extLst>
          </p:cNvPr>
          <p:cNvSpPr/>
          <p:nvPr/>
        </p:nvSpPr>
        <p:spPr>
          <a:xfrm>
            <a:off x="9730301" y="3013995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A19CD3-EFCC-4EDF-A9EF-A57B4E14D404}"/>
              </a:ext>
            </a:extLst>
          </p:cNvPr>
          <p:cNvSpPr/>
          <p:nvPr/>
        </p:nvSpPr>
        <p:spPr>
          <a:xfrm>
            <a:off x="9738021" y="3326228"/>
            <a:ext cx="1560945" cy="210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098065-5C99-4E07-BA0E-38B5D41A0968}"/>
              </a:ext>
            </a:extLst>
          </p:cNvPr>
          <p:cNvSpPr/>
          <p:nvPr/>
        </p:nvSpPr>
        <p:spPr>
          <a:xfrm>
            <a:off x="9547211" y="3812496"/>
            <a:ext cx="1942564" cy="13796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ESPC 2022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52171CE-A47B-4989-899A-AC97EF069FE0}"/>
              </a:ext>
            </a:extLst>
          </p:cNvPr>
          <p:cNvSpPr/>
          <p:nvPr/>
        </p:nvSpPr>
        <p:spPr>
          <a:xfrm>
            <a:off x="9738021" y="4238228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3841F10-7165-403A-928D-75011C4270DA}"/>
              </a:ext>
            </a:extLst>
          </p:cNvPr>
          <p:cNvSpPr/>
          <p:nvPr/>
        </p:nvSpPr>
        <p:spPr>
          <a:xfrm>
            <a:off x="9730301" y="4550461"/>
            <a:ext cx="1560945" cy="210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F873B23-C1DA-4DE8-9CBE-7517AB03FF1A}"/>
              </a:ext>
            </a:extLst>
          </p:cNvPr>
          <p:cNvSpPr/>
          <p:nvPr/>
        </p:nvSpPr>
        <p:spPr>
          <a:xfrm>
            <a:off x="9738021" y="4862694"/>
            <a:ext cx="1560945" cy="210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/>
              <a:t>Video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3C320F8-A316-4AFD-8D0D-7AFE11D3BE99}"/>
              </a:ext>
            </a:extLst>
          </p:cNvPr>
          <p:cNvCxnSpPr>
            <a:cxnSpLocks/>
            <a:stCxn id="22" idx="3"/>
            <a:endCxn id="76" idx="1"/>
          </p:cNvCxnSpPr>
          <p:nvPr/>
        </p:nvCxnSpPr>
        <p:spPr>
          <a:xfrm>
            <a:off x="8475364" y="3651366"/>
            <a:ext cx="1071847" cy="85093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 Gas Giant Retrievals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7070430" y="1176538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EDR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3589587" y="1174605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SDR (maps)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3589587" y="3732321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656 or 658 nm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4" idx="3"/>
            <a:endCxn id="65" idx="1"/>
          </p:cNvCxnSpPr>
          <p:nvPr/>
        </p:nvCxnSpPr>
        <p:spPr>
          <a:xfrm flipV="1">
            <a:off x="5532151" y="3860245"/>
            <a:ext cx="1071847" cy="555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3BE5DCE-EF9D-4C90-81CE-6E2258B0C63C}"/>
              </a:ext>
            </a:extLst>
          </p:cNvPr>
          <p:cNvSpPr/>
          <p:nvPr/>
        </p:nvSpPr>
        <p:spPr>
          <a:xfrm>
            <a:off x="3589587" y="4130484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647 nm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43A6D84-530D-4767-A6C2-D06062948129}"/>
              </a:ext>
            </a:extLst>
          </p:cNvPr>
          <p:cNvSpPr/>
          <p:nvPr/>
        </p:nvSpPr>
        <p:spPr>
          <a:xfrm>
            <a:off x="3589587" y="4530548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630 nm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079A598-3313-43DF-8119-D333538DB5B4}"/>
              </a:ext>
            </a:extLst>
          </p:cNvPr>
          <p:cNvSpPr/>
          <p:nvPr/>
        </p:nvSpPr>
        <p:spPr>
          <a:xfrm>
            <a:off x="6603998" y="3721216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NH3 Ratio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8911683-39E5-4D8F-8B92-69D16DC2CE9F}"/>
              </a:ext>
            </a:extLst>
          </p:cNvPr>
          <p:cNvSpPr/>
          <p:nvPr/>
        </p:nvSpPr>
        <p:spPr>
          <a:xfrm>
            <a:off x="6603998" y="4524995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Local Color Slope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3A6D3F-B4E8-48D7-89D6-D3D665CE7A6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532151" y="3860245"/>
            <a:ext cx="1071847" cy="37631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389CDB-E616-4BED-8B52-C7F9B82E9FFB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 flipV="1">
            <a:off x="5532151" y="3860245"/>
            <a:ext cx="1071847" cy="80378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E854EE-C5DC-4CB3-B7F2-B0DF6489546B}"/>
              </a:ext>
            </a:extLst>
          </p:cNvPr>
          <p:cNvCxnSpPr>
            <a:cxnSpLocks/>
            <a:stCxn id="44" idx="3"/>
            <a:endCxn id="66" idx="1"/>
          </p:cNvCxnSpPr>
          <p:nvPr/>
        </p:nvCxnSpPr>
        <p:spPr>
          <a:xfrm>
            <a:off x="5532151" y="3865798"/>
            <a:ext cx="1071847" cy="7982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169528-C09E-4E7F-87F7-D1A3DB68B053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5532151" y="4664024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6AB8E09-04EE-42E6-9577-4D7FECDFC2C1}"/>
              </a:ext>
            </a:extLst>
          </p:cNvPr>
          <p:cNvSpPr/>
          <p:nvPr/>
        </p:nvSpPr>
        <p:spPr>
          <a:xfrm>
            <a:off x="3589587" y="1973331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940 nm???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A61522-E00A-4282-81EF-C94C6F42B41A}"/>
              </a:ext>
            </a:extLst>
          </p:cNvPr>
          <p:cNvSpPr/>
          <p:nvPr/>
        </p:nvSpPr>
        <p:spPr>
          <a:xfrm>
            <a:off x="3589587" y="2419041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889 nm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240C6A-EA34-4946-8DE2-0742CF2679F0}"/>
              </a:ext>
            </a:extLst>
          </p:cNvPr>
          <p:cNvSpPr/>
          <p:nvPr/>
        </p:nvSpPr>
        <p:spPr>
          <a:xfrm>
            <a:off x="6603998" y="2413488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dirty="0"/>
              <a:t>CH4 Ratio Image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6BB60E-8D84-4930-A760-536B637DAC5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5532151" y="2106808"/>
            <a:ext cx="1071847" cy="44570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A26A129-1B25-4AD2-BCEA-9ED86D624A0C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5532151" y="2552517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45497E2-C851-47F0-95E3-005C6128D079}"/>
              </a:ext>
            </a:extLst>
          </p:cNvPr>
          <p:cNvSpPr/>
          <p:nvPr/>
        </p:nvSpPr>
        <p:spPr>
          <a:xfrm>
            <a:off x="3589587" y="1545870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&gt;1000 nm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59DBFD6-7C6C-40F4-ACA2-015A0139B7B8}"/>
              </a:ext>
            </a:extLst>
          </p:cNvPr>
          <p:cNvSpPr/>
          <p:nvPr/>
        </p:nvSpPr>
        <p:spPr>
          <a:xfrm>
            <a:off x="6603998" y="1535855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6B05C96-16C6-4E59-A2FC-2E8B03F3E8ED}"/>
              </a:ext>
            </a:extLst>
          </p:cNvPr>
          <p:cNvCxnSpPr>
            <a:cxnSpLocks/>
            <a:stCxn id="75" idx="3"/>
            <a:endCxn id="83" idx="1"/>
          </p:cNvCxnSpPr>
          <p:nvPr/>
        </p:nvCxnSpPr>
        <p:spPr>
          <a:xfrm flipV="1">
            <a:off x="5532151" y="1674884"/>
            <a:ext cx="1071847" cy="43192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56EDCA4-DC4E-4D99-ABBD-E104BB92F58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5532151" y="1674884"/>
            <a:ext cx="1071847" cy="446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1B17C8E-DC43-42EA-9FFD-7A2918F861E9}"/>
              </a:ext>
            </a:extLst>
          </p:cNvPr>
          <p:cNvSpPr/>
          <p:nvPr/>
        </p:nvSpPr>
        <p:spPr>
          <a:xfrm>
            <a:off x="3589587" y="2864749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730 nm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35BC300-EC7C-4DF0-9B61-906444A9189E}"/>
              </a:ext>
            </a:extLst>
          </p:cNvPr>
          <p:cNvSpPr/>
          <p:nvPr/>
        </p:nvSpPr>
        <p:spPr>
          <a:xfrm>
            <a:off x="3589587" y="3306140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672 nm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5A8D29C-7EE2-461B-90F6-C9819A8093FD}"/>
              </a:ext>
            </a:extLst>
          </p:cNvPr>
          <p:cNvSpPr/>
          <p:nvPr/>
        </p:nvSpPr>
        <p:spPr>
          <a:xfrm>
            <a:off x="6603998" y="285919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4E9C80-0486-44DB-9960-C80DED0CBC6C}"/>
              </a:ext>
            </a:extLst>
          </p:cNvPr>
          <p:cNvCxnSpPr>
            <a:cxnSpLocks/>
            <a:stCxn id="44" idx="3"/>
            <a:endCxn id="96" idx="1"/>
          </p:cNvCxnSpPr>
          <p:nvPr/>
        </p:nvCxnSpPr>
        <p:spPr>
          <a:xfrm flipV="1">
            <a:off x="5532151" y="2998225"/>
            <a:ext cx="1071847" cy="86757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712FD9-40FF-49E4-AAC8-58BE0FEBCE35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532151" y="2998225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0CDFC4F-15BB-429A-9DFE-2DD272C71E4D}"/>
              </a:ext>
            </a:extLst>
          </p:cNvPr>
          <p:cNvSpPr/>
          <p:nvPr/>
        </p:nvSpPr>
        <p:spPr>
          <a:xfrm>
            <a:off x="8647127" y="1535855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0D75FA-5D12-46AF-8EB0-272D0BEA6129}"/>
              </a:ext>
            </a:extLst>
          </p:cNvPr>
          <p:cNvSpPr/>
          <p:nvPr/>
        </p:nvSpPr>
        <p:spPr>
          <a:xfrm>
            <a:off x="8647127" y="240793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6D19FB3-8C17-431A-909A-79CC925C4E4A}"/>
              </a:ext>
            </a:extLst>
          </p:cNvPr>
          <p:cNvSpPr/>
          <p:nvPr/>
        </p:nvSpPr>
        <p:spPr>
          <a:xfrm>
            <a:off x="8647127" y="285919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D9270708-84F2-4670-89F8-90E8F6AE449A}"/>
              </a:ext>
            </a:extLst>
          </p:cNvPr>
          <p:cNvSpPr/>
          <p:nvPr/>
        </p:nvSpPr>
        <p:spPr>
          <a:xfrm>
            <a:off x="6603998" y="3295035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D7073EE-0EDD-41B0-B3D2-29F5FD8CBBCE}"/>
              </a:ext>
            </a:extLst>
          </p:cNvPr>
          <p:cNvCxnSpPr>
            <a:cxnSpLocks/>
            <a:stCxn id="44" idx="3"/>
            <a:endCxn id="169" idx="1"/>
          </p:cNvCxnSpPr>
          <p:nvPr/>
        </p:nvCxnSpPr>
        <p:spPr>
          <a:xfrm flipV="1">
            <a:off x="5532151" y="3434064"/>
            <a:ext cx="1071847" cy="43173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6CBC261-1AF7-4019-A4B8-79FE35E19B37}"/>
              </a:ext>
            </a:extLst>
          </p:cNvPr>
          <p:cNvCxnSpPr>
            <a:cxnSpLocks/>
            <a:stCxn id="93" idx="3"/>
            <a:endCxn id="169" idx="1"/>
          </p:cNvCxnSpPr>
          <p:nvPr/>
        </p:nvCxnSpPr>
        <p:spPr>
          <a:xfrm flipV="1">
            <a:off x="5532151" y="3434064"/>
            <a:ext cx="1071847" cy="555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B5E44C81-B565-418B-A51D-81FFAB5F129B}"/>
              </a:ext>
            </a:extLst>
          </p:cNvPr>
          <p:cNvSpPr/>
          <p:nvPr/>
        </p:nvSpPr>
        <p:spPr>
          <a:xfrm>
            <a:off x="8647127" y="330058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C11A19DC-5A56-4717-8A78-D41D11E786B0}"/>
              </a:ext>
            </a:extLst>
          </p:cNvPr>
          <p:cNvSpPr/>
          <p:nvPr/>
        </p:nvSpPr>
        <p:spPr>
          <a:xfrm>
            <a:off x="3589587" y="5022892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540 nm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416A135-D3A0-4C77-BABD-F121A824094C}"/>
              </a:ext>
            </a:extLst>
          </p:cNvPr>
          <p:cNvCxnSpPr>
            <a:cxnSpLocks/>
            <a:stCxn id="187" idx="3"/>
            <a:endCxn id="191" idx="1"/>
          </p:cNvCxnSpPr>
          <p:nvPr/>
        </p:nvCxnSpPr>
        <p:spPr>
          <a:xfrm flipV="1">
            <a:off x="5532151" y="5150816"/>
            <a:ext cx="1071847" cy="55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FFC4B83C-6E1A-4366-AEA0-5F64BAD9DF4D}"/>
              </a:ext>
            </a:extLst>
          </p:cNvPr>
          <p:cNvSpPr/>
          <p:nvPr/>
        </p:nvSpPr>
        <p:spPr>
          <a:xfrm>
            <a:off x="3589587" y="5421055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501 nm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4D1E14E5-83E9-4292-9FCC-99A2D1F9F40B}"/>
              </a:ext>
            </a:extLst>
          </p:cNvPr>
          <p:cNvSpPr/>
          <p:nvPr/>
        </p:nvSpPr>
        <p:spPr>
          <a:xfrm>
            <a:off x="3589587" y="5821119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486 nm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1C470C88-F3C1-4BDD-8264-F30900F96DC4}"/>
              </a:ext>
            </a:extLst>
          </p:cNvPr>
          <p:cNvSpPr/>
          <p:nvPr/>
        </p:nvSpPr>
        <p:spPr>
          <a:xfrm>
            <a:off x="6603998" y="5011787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4F571A64-6756-4EF1-B109-B3C5176863A1}"/>
              </a:ext>
            </a:extLst>
          </p:cNvPr>
          <p:cNvSpPr/>
          <p:nvPr/>
        </p:nvSpPr>
        <p:spPr>
          <a:xfrm>
            <a:off x="6603998" y="5815566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CH4 Ratio Image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30F03A9-69DA-4382-A2F3-920CE5A403B0}"/>
              </a:ext>
            </a:extLst>
          </p:cNvPr>
          <p:cNvCxnSpPr>
            <a:cxnSpLocks/>
            <a:endCxn id="191" idx="1"/>
          </p:cNvCxnSpPr>
          <p:nvPr/>
        </p:nvCxnSpPr>
        <p:spPr>
          <a:xfrm flipV="1">
            <a:off x="5532151" y="5150816"/>
            <a:ext cx="1071847" cy="3763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C3064AF-6104-4190-99F6-44486A3616CA}"/>
              </a:ext>
            </a:extLst>
          </p:cNvPr>
          <p:cNvCxnSpPr>
            <a:cxnSpLocks/>
            <a:stCxn id="190" idx="3"/>
            <a:endCxn id="192" idx="1"/>
          </p:cNvCxnSpPr>
          <p:nvPr/>
        </p:nvCxnSpPr>
        <p:spPr>
          <a:xfrm flipV="1">
            <a:off x="5532151" y="5954595"/>
            <a:ext cx="1071847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D8462630-D2FE-43F2-8EDE-850A2289BEC6}"/>
              </a:ext>
            </a:extLst>
          </p:cNvPr>
          <p:cNvSpPr/>
          <p:nvPr/>
        </p:nvSpPr>
        <p:spPr>
          <a:xfrm>
            <a:off x="3589587" y="6213682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467 nm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08B1280D-3D64-4C14-9B53-5AA8A59B8FB5}"/>
              </a:ext>
            </a:extLst>
          </p:cNvPr>
          <p:cNvSpPr/>
          <p:nvPr/>
        </p:nvSpPr>
        <p:spPr>
          <a:xfrm>
            <a:off x="6603998" y="5413320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Local Color Slope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BD771C5-6EB0-403D-B50C-C8780E3C6339}"/>
              </a:ext>
            </a:extLst>
          </p:cNvPr>
          <p:cNvCxnSpPr>
            <a:cxnSpLocks/>
            <a:stCxn id="189" idx="3"/>
            <a:endCxn id="202" idx="1"/>
          </p:cNvCxnSpPr>
          <p:nvPr/>
        </p:nvCxnSpPr>
        <p:spPr>
          <a:xfrm flipV="1">
            <a:off x="5532151" y="5552349"/>
            <a:ext cx="1071847" cy="21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CB58448-8BE9-43F3-91D4-DE6B37DD1F4F}"/>
              </a:ext>
            </a:extLst>
          </p:cNvPr>
          <p:cNvCxnSpPr>
            <a:cxnSpLocks/>
            <a:stCxn id="199" idx="3"/>
            <a:endCxn id="191" idx="1"/>
          </p:cNvCxnSpPr>
          <p:nvPr/>
        </p:nvCxnSpPr>
        <p:spPr>
          <a:xfrm flipV="1">
            <a:off x="5532151" y="5150816"/>
            <a:ext cx="1071847" cy="1196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1548017-0CDE-4BB5-920D-9F398E920AC6}"/>
              </a:ext>
            </a:extLst>
          </p:cNvPr>
          <p:cNvCxnSpPr>
            <a:cxnSpLocks/>
            <a:stCxn id="199" idx="3"/>
            <a:endCxn id="202" idx="1"/>
          </p:cNvCxnSpPr>
          <p:nvPr/>
        </p:nvCxnSpPr>
        <p:spPr>
          <a:xfrm flipV="1">
            <a:off x="5532151" y="5552349"/>
            <a:ext cx="1071847" cy="7948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6EC2FD1-7395-4402-9A48-419A58F4932F}"/>
              </a:ext>
            </a:extLst>
          </p:cNvPr>
          <p:cNvCxnSpPr>
            <a:cxnSpLocks/>
            <a:stCxn id="199" idx="3"/>
            <a:endCxn id="192" idx="1"/>
          </p:cNvCxnSpPr>
          <p:nvPr/>
        </p:nvCxnSpPr>
        <p:spPr>
          <a:xfrm flipV="1">
            <a:off x="5532151" y="5954595"/>
            <a:ext cx="1071847" cy="39256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8998DE3-CA1D-4216-8B7E-039EF0E32217}"/>
              </a:ext>
            </a:extLst>
          </p:cNvPr>
          <p:cNvCxnSpPr>
            <a:cxnSpLocks/>
            <a:stCxn id="189" idx="3"/>
            <a:endCxn id="192" idx="1"/>
          </p:cNvCxnSpPr>
          <p:nvPr/>
        </p:nvCxnSpPr>
        <p:spPr>
          <a:xfrm>
            <a:off x="5532151" y="5554532"/>
            <a:ext cx="1071847" cy="40006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F804135B-150D-4B80-A016-4008CBC61F65}"/>
              </a:ext>
            </a:extLst>
          </p:cNvPr>
          <p:cNvSpPr/>
          <p:nvPr/>
        </p:nvSpPr>
        <p:spPr>
          <a:xfrm>
            <a:off x="8647127" y="5022892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Weak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307B17EF-7D02-4197-B08C-88C338B5EF1C}"/>
              </a:ext>
            </a:extLst>
          </p:cNvPr>
          <p:cNvSpPr/>
          <p:nvPr/>
        </p:nvSpPr>
        <p:spPr>
          <a:xfrm>
            <a:off x="8647127" y="5818521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Weak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2187D2-06A6-4093-B675-49BAE782AB3E}"/>
              </a:ext>
            </a:extLst>
          </p:cNvPr>
          <p:cNvCxnSpPr>
            <a:cxnSpLocks/>
            <a:stCxn id="93" idx="3"/>
            <a:endCxn id="65" idx="1"/>
          </p:cNvCxnSpPr>
          <p:nvPr/>
        </p:nvCxnSpPr>
        <p:spPr>
          <a:xfrm>
            <a:off x="5532151" y="3439617"/>
            <a:ext cx="1071847" cy="42062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 Gas Giant Retrievals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7070430" y="1604801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EDR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3774234" y="1609701"/>
            <a:ext cx="1573270" cy="364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SDR (maps)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6FF99AA-7F23-4243-937C-2F9B68D10357}"/>
              </a:ext>
            </a:extLst>
          </p:cNvPr>
          <p:cNvSpPr/>
          <p:nvPr/>
        </p:nvSpPr>
        <p:spPr>
          <a:xfrm>
            <a:off x="3589587" y="2125873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RED or &gt;685 nm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0A839B7-4900-4AD4-AC81-E42F1DE77FB3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 flipV="1">
            <a:off x="5532151" y="2253797"/>
            <a:ext cx="1071847" cy="555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1056E0C-09BA-482B-889C-B956560DF2D1}"/>
              </a:ext>
            </a:extLst>
          </p:cNvPr>
          <p:cNvSpPr/>
          <p:nvPr/>
        </p:nvSpPr>
        <p:spPr>
          <a:xfrm>
            <a:off x="3589587" y="2524036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GRN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6D36D90-43D7-4CDF-B2A3-3108BE3974B1}"/>
              </a:ext>
            </a:extLst>
          </p:cNvPr>
          <p:cNvSpPr/>
          <p:nvPr/>
        </p:nvSpPr>
        <p:spPr>
          <a:xfrm>
            <a:off x="3589587" y="2924100"/>
            <a:ext cx="1942564" cy="2669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BLU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C8C8F80-596A-411D-A0CE-9317738F1E49}"/>
              </a:ext>
            </a:extLst>
          </p:cNvPr>
          <p:cNvSpPr/>
          <p:nvPr/>
        </p:nvSpPr>
        <p:spPr>
          <a:xfrm>
            <a:off x="6603998" y="2114768"/>
            <a:ext cx="1942564" cy="2780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RGB Context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CF302DE-9F97-4307-BBB5-C16B64CC2E3F}"/>
              </a:ext>
            </a:extLst>
          </p:cNvPr>
          <p:cNvSpPr/>
          <p:nvPr/>
        </p:nvSpPr>
        <p:spPr>
          <a:xfrm>
            <a:off x="6603998" y="291854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G-R Color Slope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3C0B63-8099-4BF3-BCA3-403C3D226C36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5532151" y="2253797"/>
            <a:ext cx="1071847" cy="37631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2CBD012-1D79-4112-84E4-F31C6A6FC572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 flipV="1">
            <a:off x="5532151" y="2253797"/>
            <a:ext cx="1071847" cy="80378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F1E1128-8CCF-45FF-A591-D936CD71BC92}"/>
              </a:ext>
            </a:extLst>
          </p:cNvPr>
          <p:cNvCxnSpPr>
            <a:cxnSpLocks/>
            <a:stCxn id="107" idx="3"/>
            <a:endCxn id="112" idx="1"/>
          </p:cNvCxnSpPr>
          <p:nvPr/>
        </p:nvCxnSpPr>
        <p:spPr>
          <a:xfrm>
            <a:off x="5532151" y="2259350"/>
            <a:ext cx="1071847" cy="79822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EE6EC48-6585-426F-BBC4-17FF0220F4DA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>
            <a:off x="5532151" y="2657513"/>
            <a:ext cx="1071847" cy="40006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4450C02-8198-4F62-B488-F636634AA2C5}"/>
              </a:ext>
            </a:extLst>
          </p:cNvPr>
          <p:cNvSpPr/>
          <p:nvPr/>
        </p:nvSpPr>
        <p:spPr>
          <a:xfrm>
            <a:off x="6603998" y="2531855"/>
            <a:ext cx="1942564" cy="2780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Vis Reflectivity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F9FD8EA-E23A-46DC-9FC3-B3F2B359887F}"/>
              </a:ext>
            </a:extLst>
          </p:cNvPr>
          <p:cNvCxnSpPr>
            <a:cxnSpLocks/>
            <a:stCxn id="110" idx="3"/>
            <a:endCxn id="119" idx="1"/>
          </p:cNvCxnSpPr>
          <p:nvPr/>
        </p:nvCxnSpPr>
        <p:spPr>
          <a:xfrm flipV="1">
            <a:off x="5532151" y="2670884"/>
            <a:ext cx="1071847" cy="38669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473B25C-957C-49B7-90C1-4A3A5C201E0D}"/>
              </a:ext>
            </a:extLst>
          </p:cNvPr>
          <p:cNvCxnSpPr>
            <a:cxnSpLocks/>
            <a:stCxn id="109" idx="3"/>
            <a:endCxn id="119" idx="1"/>
          </p:cNvCxnSpPr>
          <p:nvPr/>
        </p:nvCxnSpPr>
        <p:spPr>
          <a:xfrm>
            <a:off x="5532151" y="2657513"/>
            <a:ext cx="1071847" cy="1337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A8AB3DF-79E0-4D5B-99F1-CE4A92800713}"/>
              </a:ext>
            </a:extLst>
          </p:cNvPr>
          <p:cNvCxnSpPr>
            <a:cxnSpLocks/>
            <a:stCxn id="107" idx="3"/>
            <a:endCxn id="119" idx="1"/>
          </p:cNvCxnSpPr>
          <p:nvPr/>
        </p:nvCxnSpPr>
        <p:spPr>
          <a:xfrm>
            <a:off x="5532151" y="2259350"/>
            <a:ext cx="1071847" cy="41153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ADBE9245-FFD0-4DD8-8DFB-D830B77DF58A}"/>
              </a:ext>
            </a:extLst>
          </p:cNvPr>
          <p:cNvSpPr/>
          <p:nvPr/>
        </p:nvSpPr>
        <p:spPr>
          <a:xfrm>
            <a:off x="6603998" y="333048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B-G Color Slope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59B3E9E-15BD-4333-9218-D0D2DE94A275}"/>
              </a:ext>
            </a:extLst>
          </p:cNvPr>
          <p:cNvCxnSpPr>
            <a:cxnSpLocks/>
            <a:stCxn id="110" idx="3"/>
            <a:endCxn id="133" idx="1"/>
          </p:cNvCxnSpPr>
          <p:nvPr/>
        </p:nvCxnSpPr>
        <p:spPr>
          <a:xfrm>
            <a:off x="5532151" y="3057577"/>
            <a:ext cx="1071847" cy="41193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31F7A16-3E63-45A3-86AA-A23A4810F6E3}"/>
              </a:ext>
            </a:extLst>
          </p:cNvPr>
          <p:cNvCxnSpPr>
            <a:cxnSpLocks/>
            <a:stCxn id="109" idx="3"/>
            <a:endCxn id="133" idx="1"/>
          </p:cNvCxnSpPr>
          <p:nvPr/>
        </p:nvCxnSpPr>
        <p:spPr>
          <a:xfrm>
            <a:off x="5532151" y="2657513"/>
            <a:ext cx="1071847" cy="81200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2AB3861-12D8-449E-9643-C4A6AC96BC38}"/>
              </a:ext>
            </a:extLst>
          </p:cNvPr>
          <p:cNvSpPr/>
          <p:nvPr/>
        </p:nvSpPr>
        <p:spPr>
          <a:xfrm>
            <a:off x="3589587" y="3363437"/>
            <a:ext cx="1942564" cy="2669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NUV???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9D0C71C-BC35-42C4-AD38-4EEA6FA295A5}"/>
              </a:ext>
            </a:extLst>
          </p:cNvPr>
          <p:cNvSpPr/>
          <p:nvPr/>
        </p:nvSpPr>
        <p:spPr>
          <a:xfrm>
            <a:off x="6603998" y="374242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U-B Color Slope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D8AAD4-A958-414B-B1E1-12498682EBA9}"/>
              </a:ext>
            </a:extLst>
          </p:cNvPr>
          <p:cNvCxnSpPr>
            <a:cxnSpLocks/>
            <a:stCxn id="110" idx="3"/>
            <a:endCxn id="56" idx="1"/>
          </p:cNvCxnSpPr>
          <p:nvPr/>
        </p:nvCxnSpPr>
        <p:spPr>
          <a:xfrm>
            <a:off x="5532151" y="3057577"/>
            <a:ext cx="1071847" cy="82387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B93C36-8AD4-4F45-ADF1-10EEF9FDD5C7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5532151" y="3496914"/>
            <a:ext cx="1071847" cy="38454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094A37E-C5F6-4CEE-9663-3A7ECEDFAD8B}"/>
              </a:ext>
            </a:extLst>
          </p:cNvPr>
          <p:cNvSpPr/>
          <p:nvPr/>
        </p:nvSpPr>
        <p:spPr>
          <a:xfrm>
            <a:off x="8647127" y="3728850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Aerosol abs?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CB77EA4-4322-48B0-A921-10876964C9DD}"/>
              </a:ext>
            </a:extLst>
          </p:cNvPr>
          <p:cNvSpPr/>
          <p:nvPr/>
        </p:nvSpPr>
        <p:spPr>
          <a:xfrm>
            <a:off x="8647127" y="2114768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21616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2021 Plasma Retrievals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7070430" y="1176538"/>
            <a:ext cx="10097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EDR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3589587" y="1174605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SDR (maps)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CFFE-517E-474C-854A-B90C5FCF3037}"/>
              </a:ext>
            </a:extLst>
          </p:cNvPr>
          <p:cNvSpPr/>
          <p:nvPr/>
        </p:nvSpPr>
        <p:spPr>
          <a:xfrm>
            <a:off x="3589587" y="3732321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658 nm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B0E274-3155-4EA5-8FDD-C386161B5A9F}"/>
              </a:ext>
            </a:extLst>
          </p:cNvPr>
          <p:cNvCxnSpPr>
            <a:cxnSpLocks/>
            <a:stCxn id="44" idx="3"/>
            <a:endCxn id="65" idx="1"/>
          </p:cNvCxnSpPr>
          <p:nvPr/>
        </p:nvCxnSpPr>
        <p:spPr>
          <a:xfrm>
            <a:off x="5532151" y="3865798"/>
            <a:ext cx="1071847" cy="411542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3BE5DCE-EF9D-4C90-81CE-6E2258B0C63C}"/>
              </a:ext>
            </a:extLst>
          </p:cNvPr>
          <p:cNvSpPr/>
          <p:nvPr/>
        </p:nvSpPr>
        <p:spPr>
          <a:xfrm>
            <a:off x="3589587" y="4543927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647 nm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43A6D84-530D-4767-A6C2-D06062948129}"/>
              </a:ext>
            </a:extLst>
          </p:cNvPr>
          <p:cNvSpPr/>
          <p:nvPr/>
        </p:nvSpPr>
        <p:spPr>
          <a:xfrm>
            <a:off x="3589587" y="4943991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630 nm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079A598-3313-43DF-8119-D333538DB5B4}"/>
              </a:ext>
            </a:extLst>
          </p:cNvPr>
          <p:cNvSpPr/>
          <p:nvPr/>
        </p:nvSpPr>
        <p:spPr>
          <a:xfrm>
            <a:off x="6603998" y="4138311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HIA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8911683-39E5-4D8F-8B92-69D16DC2CE9F}"/>
              </a:ext>
            </a:extLst>
          </p:cNvPr>
          <p:cNvSpPr/>
          <p:nvPr/>
        </p:nvSpPr>
        <p:spPr>
          <a:xfrm>
            <a:off x="6603998" y="4938438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OI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3A6D3F-B4E8-48D7-89D6-D3D665CE7A62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5532151" y="4265862"/>
            <a:ext cx="1071847" cy="11478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389CDB-E616-4BED-8B52-C7F9B82E9FFB}"/>
              </a:ext>
            </a:extLst>
          </p:cNvPr>
          <p:cNvCxnSpPr>
            <a:cxnSpLocks/>
            <a:stCxn id="55" idx="3"/>
            <a:endCxn id="65" idx="1"/>
          </p:cNvCxnSpPr>
          <p:nvPr/>
        </p:nvCxnSpPr>
        <p:spPr>
          <a:xfrm flipV="1">
            <a:off x="5532151" y="4277340"/>
            <a:ext cx="1071847" cy="400064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D169528-C09E-4E7F-87F7-D1A3DB68B053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5532151" y="5077467"/>
            <a:ext cx="1071847" cy="1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6AB8E09-04EE-42E6-9577-4D7FECDFC2C1}"/>
              </a:ext>
            </a:extLst>
          </p:cNvPr>
          <p:cNvSpPr/>
          <p:nvPr/>
        </p:nvSpPr>
        <p:spPr>
          <a:xfrm>
            <a:off x="3589587" y="1973331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940 nm???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A61522-E00A-4282-81EF-C94C6F42B41A}"/>
              </a:ext>
            </a:extLst>
          </p:cNvPr>
          <p:cNvSpPr/>
          <p:nvPr/>
        </p:nvSpPr>
        <p:spPr>
          <a:xfrm>
            <a:off x="3589587" y="2419041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889 nm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240C6A-EA34-4946-8DE2-0742CF2679F0}"/>
              </a:ext>
            </a:extLst>
          </p:cNvPr>
          <p:cNvSpPr/>
          <p:nvPr/>
        </p:nvSpPr>
        <p:spPr>
          <a:xfrm>
            <a:off x="6603998" y="2413488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dirty="0"/>
              <a:t>HI </a:t>
            </a:r>
            <a:r>
              <a:rPr lang="en-US" dirty="0" err="1"/>
              <a:t>Paschen</a:t>
            </a: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66BB60E-8D84-4930-A760-536B637DAC5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5532151" y="2106808"/>
            <a:ext cx="1071847" cy="44570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A26A129-1B25-4AD2-BCEA-9ED86D624A0C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5532151" y="2552517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45497E2-C851-47F0-95E3-005C6128D079}"/>
              </a:ext>
            </a:extLst>
          </p:cNvPr>
          <p:cNvSpPr/>
          <p:nvPr/>
        </p:nvSpPr>
        <p:spPr>
          <a:xfrm>
            <a:off x="3589587" y="1545870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&gt;1000 nm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59DBFD6-7C6C-40F4-ACA2-015A0139B7B8}"/>
              </a:ext>
            </a:extLst>
          </p:cNvPr>
          <p:cNvSpPr/>
          <p:nvPr/>
        </p:nvSpPr>
        <p:spPr>
          <a:xfrm>
            <a:off x="6603998" y="1535855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SII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6B05C96-16C6-4E59-A2FC-2E8B03F3E8ED}"/>
              </a:ext>
            </a:extLst>
          </p:cNvPr>
          <p:cNvCxnSpPr>
            <a:cxnSpLocks/>
            <a:stCxn id="75" idx="3"/>
            <a:endCxn id="83" idx="1"/>
          </p:cNvCxnSpPr>
          <p:nvPr/>
        </p:nvCxnSpPr>
        <p:spPr>
          <a:xfrm flipV="1">
            <a:off x="5532151" y="1674884"/>
            <a:ext cx="1071847" cy="43192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56EDCA4-DC4E-4D99-ABBD-E104BB92F58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5532151" y="1674884"/>
            <a:ext cx="1071847" cy="446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1B17C8E-DC43-42EA-9FFD-7A2918F861E9}"/>
              </a:ext>
            </a:extLst>
          </p:cNvPr>
          <p:cNvSpPr/>
          <p:nvPr/>
        </p:nvSpPr>
        <p:spPr>
          <a:xfrm>
            <a:off x="3589587" y="2864749"/>
            <a:ext cx="1942564" cy="2669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730 nm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35BC300-EC7C-4DF0-9B61-906444A9189E}"/>
              </a:ext>
            </a:extLst>
          </p:cNvPr>
          <p:cNvSpPr/>
          <p:nvPr/>
        </p:nvSpPr>
        <p:spPr>
          <a:xfrm>
            <a:off x="3589587" y="3306140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672 nm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5A8D29C-7EE2-461B-90F6-C9819A8093FD}"/>
              </a:ext>
            </a:extLst>
          </p:cNvPr>
          <p:cNvSpPr/>
          <p:nvPr/>
        </p:nvSpPr>
        <p:spPr>
          <a:xfrm>
            <a:off x="6603998" y="2859196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OII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712FD9-40FF-49E4-AAC8-58BE0FEBCE35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532151" y="2998225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0CDFC4F-15BB-429A-9DFE-2DD272C71E4D}"/>
              </a:ext>
            </a:extLst>
          </p:cNvPr>
          <p:cNvSpPr/>
          <p:nvPr/>
        </p:nvSpPr>
        <p:spPr>
          <a:xfrm>
            <a:off x="8647127" y="1535855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0D75FA-5D12-46AF-8EB0-272D0BEA6129}"/>
              </a:ext>
            </a:extLst>
          </p:cNvPr>
          <p:cNvSpPr/>
          <p:nvPr/>
        </p:nvSpPr>
        <p:spPr>
          <a:xfrm>
            <a:off x="8647127" y="240793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6D19FB3-8C17-431A-909A-79CC925C4E4A}"/>
              </a:ext>
            </a:extLst>
          </p:cNvPr>
          <p:cNvSpPr/>
          <p:nvPr/>
        </p:nvSpPr>
        <p:spPr>
          <a:xfrm>
            <a:off x="8647127" y="2859196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D9270708-84F2-4670-89F8-90E8F6AE449A}"/>
              </a:ext>
            </a:extLst>
          </p:cNvPr>
          <p:cNvSpPr/>
          <p:nvPr/>
        </p:nvSpPr>
        <p:spPr>
          <a:xfrm>
            <a:off x="6603998" y="3295035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SII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6CBC261-1AF7-4019-A4B8-79FE35E19B37}"/>
              </a:ext>
            </a:extLst>
          </p:cNvPr>
          <p:cNvCxnSpPr>
            <a:cxnSpLocks/>
            <a:stCxn id="93" idx="3"/>
            <a:endCxn id="169" idx="1"/>
          </p:cNvCxnSpPr>
          <p:nvPr/>
        </p:nvCxnSpPr>
        <p:spPr>
          <a:xfrm flipV="1">
            <a:off x="5532151" y="3434064"/>
            <a:ext cx="1071847" cy="5553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B5E44C81-B565-418B-A51D-81FFAB5F129B}"/>
              </a:ext>
            </a:extLst>
          </p:cNvPr>
          <p:cNvSpPr/>
          <p:nvPr/>
        </p:nvSpPr>
        <p:spPr>
          <a:xfrm>
            <a:off x="8647127" y="3300587"/>
            <a:ext cx="1942564" cy="2780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e.g. 600 mb???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C11A19DC-5A56-4717-8A78-D41D11E786B0}"/>
              </a:ext>
            </a:extLst>
          </p:cNvPr>
          <p:cNvSpPr/>
          <p:nvPr/>
        </p:nvSpPr>
        <p:spPr>
          <a:xfrm>
            <a:off x="3589587" y="5351978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540 nm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416A135-D3A0-4C77-BABD-F121A824094C}"/>
              </a:ext>
            </a:extLst>
          </p:cNvPr>
          <p:cNvCxnSpPr>
            <a:cxnSpLocks/>
            <a:stCxn id="187" idx="3"/>
            <a:endCxn id="191" idx="1"/>
          </p:cNvCxnSpPr>
          <p:nvPr/>
        </p:nvCxnSpPr>
        <p:spPr>
          <a:xfrm flipV="1">
            <a:off x="5532151" y="5479902"/>
            <a:ext cx="1071847" cy="555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FFC4B83C-6E1A-4366-AEA0-5F64BAD9DF4D}"/>
              </a:ext>
            </a:extLst>
          </p:cNvPr>
          <p:cNvSpPr/>
          <p:nvPr/>
        </p:nvSpPr>
        <p:spPr>
          <a:xfrm>
            <a:off x="3589587" y="5750141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501 nm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4D1E14E5-83E9-4292-9FCC-99A2D1F9F40B}"/>
              </a:ext>
            </a:extLst>
          </p:cNvPr>
          <p:cNvSpPr/>
          <p:nvPr/>
        </p:nvSpPr>
        <p:spPr>
          <a:xfrm>
            <a:off x="3589587" y="6150205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486 nm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1C470C88-F3C1-4BDD-8264-F30900F96DC4}"/>
              </a:ext>
            </a:extLst>
          </p:cNvPr>
          <p:cNvSpPr/>
          <p:nvPr/>
        </p:nvSpPr>
        <p:spPr>
          <a:xfrm>
            <a:off x="6603998" y="5340873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Green Continuum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4F571A64-6756-4EF1-B109-B3C5176863A1}"/>
              </a:ext>
            </a:extLst>
          </p:cNvPr>
          <p:cNvSpPr/>
          <p:nvPr/>
        </p:nvSpPr>
        <p:spPr>
          <a:xfrm>
            <a:off x="6603998" y="6144652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HIB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30F03A9-69DA-4382-A2F3-920CE5A403B0}"/>
              </a:ext>
            </a:extLst>
          </p:cNvPr>
          <p:cNvCxnSpPr>
            <a:cxnSpLocks/>
            <a:endCxn id="191" idx="1"/>
          </p:cNvCxnSpPr>
          <p:nvPr/>
        </p:nvCxnSpPr>
        <p:spPr>
          <a:xfrm flipV="1">
            <a:off x="5532151" y="5479902"/>
            <a:ext cx="1071847" cy="37631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C3064AF-6104-4190-99F6-44486A3616CA}"/>
              </a:ext>
            </a:extLst>
          </p:cNvPr>
          <p:cNvCxnSpPr>
            <a:cxnSpLocks/>
            <a:stCxn id="190" idx="3"/>
            <a:endCxn id="192" idx="1"/>
          </p:cNvCxnSpPr>
          <p:nvPr/>
        </p:nvCxnSpPr>
        <p:spPr>
          <a:xfrm flipV="1">
            <a:off x="5532151" y="6283681"/>
            <a:ext cx="1071847" cy="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D8462630-D2FE-43F2-8EDE-850A2289BEC6}"/>
              </a:ext>
            </a:extLst>
          </p:cNvPr>
          <p:cNvSpPr/>
          <p:nvPr/>
        </p:nvSpPr>
        <p:spPr>
          <a:xfrm>
            <a:off x="3589587" y="6542768"/>
            <a:ext cx="1942564" cy="2669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467 nm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08B1280D-3D64-4C14-9B53-5AA8A59B8FB5}"/>
              </a:ext>
            </a:extLst>
          </p:cNvPr>
          <p:cNvSpPr/>
          <p:nvPr/>
        </p:nvSpPr>
        <p:spPr>
          <a:xfrm>
            <a:off x="6603998" y="5742406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OIII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BD771C5-6EB0-403D-B50C-C8780E3C6339}"/>
              </a:ext>
            </a:extLst>
          </p:cNvPr>
          <p:cNvCxnSpPr>
            <a:cxnSpLocks/>
            <a:stCxn id="189" idx="3"/>
            <a:endCxn id="202" idx="1"/>
          </p:cNvCxnSpPr>
          <p:nvPr/>
        </p:nvCxnSpPr>
        <p:spPr>
          <a:xfrm flipV="1">
            <a:off x="5532151" y="5881435"/>
            <a:ext cx="1071847" cy="218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CB58448-8BE9-43F3-91D4-DE6B37DD1F4F}"/>
              </a:ext>
            </a:extLst>
          </p:cNvPr>
          <p:cNvCxnSpPr>
            <a:cxnSpLocks/>
            <a:stCxn id="199" idx="3"/>
            <a:endCxn id="191" idx="1"/>
          </p:cNvCxnSpPr>
          <p:nvPr/>
        </p:nvCxnSpPr>
        <p:spPr>
          <a:xfrm flipV="1">
            <a:off x="5532151" y="5479902"/>
            <a:ext cx="1071847" cy="119634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21548017-0CDE-4BB5-920D-9F398E920AC6}"/>
              </a:ext>
            </a:extLst>
          </p:cNvPr>
          <p:cNvCxnSpPr>
            <a:cxnSpLocks/>
            <a:stCxn id="199" idx="3"/>
            <a:endCxn id="202" idx="1"/>
          </p:cNvCxnSpPr>
          <p:nvPr/>
        </p:nvCxnSpPr>
        <p:spPr>
          <a:xfrm flipV="1">
            <a:off x="5532151" y="5881435"/>
            <a:ext cx="1071847" cy="79481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6EC2FD1-7395-4402-9A48-419A58F4932F}"/>
              </a:ext>
            </a:extLst>
          </p:cNvPr>
          <p:cNvCxnSpPr>
            <a:cxnSpLocks/>
            <a:stCxn id="199" idx="3"/>
            <a:endCxn id="192" idx="1"/>
          </p:cNvCxnSpPr>
          <p:nvPr/>
        </p:nvCxnSpPr>
        <p:spPr>
          <a:xfrm flipV="1">
            <a:off x="5532151" y="6283681"/>
            <a:ext cx="1071847" cy="39256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8998DE3-CA1D-4216-8B7E-039EF0E32217}"/>
              </a:ext>
            </a:extLst>
          </p:cNvPr>
          <p:cNvCxnSpPr>
            <a:cxnSpLocks/>
            <a:stCxn id="189" idx="3"/>
            <a:endCxn id="192" idx="1"/>
          </p:cNvCxnSpPr>
          <p:nvPr/>
        </p:nvCxnSpPr>
        <p:spPr>
          <a:xfrm>
            <a:off x="5532151" y="5883618"/>
            <a:ext cx="1071847" cy="40006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F804135B-150D-4B80-A016-4008CBC61F65}"/>
              </a:ext>
            </a:extLst>
          </p:cNvPr>
          <p:cNvSpPr/>
          <p:nvPr/>
        </p:nvSpPr>
        <p:spPr>
          <a:xfrm>
            <a:off x="8647127" y="5351978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Weak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307B17EF-7D02-4197-B08C-88C338B5EF1C}"/>
              </a:ext>
            </a:extLst>
          </p:cNvPr>
          <p:cNvSpPr/>
          <p:nvPr/>
        </p:nvSpPr>
        <p:spPr>
          <a:xfrm>
            <a:off x="8647127" y="6147607"/>
            <a:ext cx="1942564" cy="278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Weak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977F76-D3A9-4D89-8D0E-490CE3328A71}"/>
              </a:ext>
            </a:extLst>
          </p:cNvPr>
          <p:cNvSpPr/>
          <p:nvPr/>
        </p:nvSpPr>
        <p:spPr>
          <a:xfrm>
            <a:off x="3589587" y="4132385"/>
            <a:ext cx="1942564" cy="266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656 nm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2D89BBB-E4FC-47C0-8847-91D67F67905B}"/>
              </a:ext>
            </a:extLst>
          </p:cNvPr>
          <p:cNvSpPr/>
          <p:nvPr/>
        </p:nvSpPr>
        <p:spPr>
          <a:xfrm>
            <a:off x="6603998" y="3723284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NII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A07D5F1-A6B5-4DC8-9EAC-8A83ADFAA7C7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5532151" y="3862313"/>
            <a:ext cx="1071847" cy="403549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C7E189-0C2B-410B-A03F-B11E00AAB521}"/>
              </a:ext>
            </a:extLst>
          </p:cNvPr>
          <p:cNvCxnSpPr>
            <a:cxnSpLocks/>
            <a:stCxn id="44" idx="3"/>
            <a:endCxn id="64" idx="1"/>
          </p:cNvCxnSpPr>
          <p:nvPr/>
        </p:nvCxnSpPr>
        <p:spPr>
          <a:xfrm flipV="1">
            <a:off x="5532151" y="3862313"/>
            <a:ext cx="1071847" cy="3485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E82851-2C8F-4C06-9657-23ADF81C9E02}"/>
              </a:ext>
            </a:extLst>
          </p:cNvPr>
          <p:cNvCxnSpPr>
            <a:cxnSpLocks/>
            <a:stCxn id="55" idx="3"/>
            <a:endCxn id="169" idx="1"/>
          </p:cNvCxnSpPr>
          <p:nvPr/>
        </p:nvCxnSpPr>
        <p:spPr>
          <a:xfrm flipV="1">
            <a:off x="5532151" y="3434064"/>
            <a:ext cx="1071847" cy="1243340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99B0A72-358C-4F68-B2A1-A6FEADC0EAA0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5532151" y="4677404"/>
            <a:ext cx="1071847" cy="400063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3E4837D-9C2A-4DB5-B1E9-C1E2E416A33D}"/>
              </a:ext>
            </a:extLst>
          </p:cNvPr>
          <p:cNvSpPr/>
          <p:nvPr/>
        </p:nvSpPr>
        <p:spPr>
          <a:xfrm>
            <a:off x="6603998" y="4523411"/>
            <a:ext cx="1942564" cy="2780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Red Continuum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CF4B11-06FA-4141-82A5-18BE7FB15305}"/>
              </a:ext>
            </a:extLst>
          </p:cNvPr>
          <p:cNvCxnSpPr>
            <a:cxnSpLocks/>
            <a:stCxn id="55" idx="3"/>
            <a:endCxn id="87" idx="1"/>
          </p:cNvCxnSpPr>
          <p:nvPr/>
        </p:nvCxnSpPr>
        <p:spPr>
          <a:xfrm flipV="1">
            <a:off x="5532151" y="4662440"/>
            <a:ext cx="1071847" cy="14964"/>
          </a:xfrm>
          <a:prstGeom prst="straightConnector1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DBF7B85-4D6C-4519-81BB-2A1037D42143}"/>
              </a:ext>
            </a:extLst>
          </p:cNvPr>
          <p:cNvSpPr/>
          <p:nvPr/>
        </p:nvSpPr>
        <p:spPr>
          <a:xfrm>
            <a:off x="6603998" y="6544715"/>
            <a:ext cx="1942564" cy="2780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 err="1"/>
              <a:t>HeII</a:t>
            </a:r>
            <a:endParaRPr lang="en-US" b="1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4E0D36-BE71-4442-BF30-C10131439FAF}"/>
              </a:ext>
            </a:extLst>
          </p:cNvPr>
          <p:cNvCxnSpPr>
            <a:cxnSpLocks/>
            <a:stCxn id="199" idx="3"/>
            <a:endCxn id="91" idx="1"/>
          </p:cNvCxnSpPr>
          <p:nvPr/>
        </p:nvCxnSpPr>
        <p:spPr>
          <a:xfrm>
            <a:off x="5532151" y="6676245"/>
            <a:ext cx="1071847" cy="749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2273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F72597-26DA-40C5-B84C-13BA13BB1948}"/>
              </a:ext>
            </a:extLst>
          </p:cNvPr>
          <p:cNvSpPr/>
          <p:nvPr/>
        </p:nvSpPr>
        <p:spPr>
          <a:xfrm>
            <a:off x="4197531" y="261258"/>
            <a:ext cx="7027818" cy="623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529D-E518-4E10-939F-D6DA62D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38272" cy="64654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C3598-41C2-4B7F-9658-B7A6728895FF}"/>
              </a:ext>
            </a:extLst>
          </p:cNvPr>
          <p:cNvSpPr txBox="1"/>
          <p:nvPr/>
        </p:nvSpPr>
        <p:spPr>
          <a:xfrm>
            <a:off x="341126" y="6171478"/>
            <a:ext cx="1942564" cy="376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L1B (SDR)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54EF91-E628-4CD1-8851-DF11E3E004EF}"/>
              </a:ext>
            </a:extLst>
          </p:cNvPr>
          <p:cNvSpPr txBox="1"/>
          <p:nvPr/>
        </p:nvSpPr>
        <p:spPr>
          <a:xfrm>
            <a:off x="271330" y="5318933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L1A (SDR)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45497E2-C851-47F0-95E3-005C6128D079}"/>
              </a:ext>
            </a:extLst>
          </p:cNvPr>
          <p:cNvSpPr/>
          <p:nvPr/>
        </p:nvSpPr>
        <p:spPr>
          <a:xfrm>
            <a:off x="4729520" y="642810"/>
            <a:ext cx="2732959" cy="5940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Observe</a:t>
            </a:r>
          </a:p>
          <a:p>
            <a:pPr algn="ctr"/>
            <a:r>
              <a:rPr lang="en-US" dirty="0"/>
              <a:t>Images (FITS), Videos (AVI)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085313-0D1B-47E3-B774-4BAA15DDC36C}"/>
              </a:ext>
            </a:extLst>
          </p:cNvPr>
          <p:cNvSpPr/>
          <p:nvPr/>
        </p:nvSpPr>
        <p:spPr>
          <a:xfrm>
            <a:off x="4729519" y="1581273"/>
            <a:ext cx="2732960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Calibrate and Stack</a:t>
            </a:r>
          </a:p>
          <a:p>
            <a:pPr algn="ctr"/>
            <a:r>
              <a:rPr lang="en-US" dirty="0"/>
              <a:t>Bias, Dark, Flat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A68A01-50BF-4162-8E64-6A3A7859F694}"/>
              </a:ext>
            </a:extLst>
          </p:cNvPr>
          <p:cNvSpPr txBox="1"/>
          <p:nvPr/>
        </p:nvSpPr>
        <p:spPr>
          <a:xfrm>
            <a:off x="22793" y="3955156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L0 (RDR)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ECFEFD-38B2-4A5B-9169-BFAA024E78EF}"/>
              </a:ext>
            </a:extLst>
          </p:cNvPr>
          <p:cNvSpPr txBox="1"/>
          <p:nvPr/>
        </p:nvSpPr>
        <p:spPr>
          <a:xfrm>
            <a:off x="127000" y="4588853"/>
            <a:ext cx="1942564" cy="378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/>
              <a:t>Ancillary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84D644-731E-4C75-8518-B2ED09B59376}"/>
              </a:ext>
            </a:extLst>
          </p:cNvPr>
          <p:cNvSpPr txBox="1"/>
          <p:nvPr/>
        </p:nvSpPr>
        <p:spPr>
          <a:xfrm>
            <a:off x="127000" y="1031730"/>
            <a:ext cx="1942564" cy="2039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Series or Stack: </a:t>
            </a:r>
            <a:r>
              <a:rPr lang="en-US" sz="1600" dirty="0"/>
              <a:t>In some cases, images may be stacked without alignment for photometric measurement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DE3F85-21F1-421C-9141-701FAE3106CE}"/>
              </a:ext>
            </a:extLst>
          </p:cNvPr>
          <p:cNvSpPr/>
          <p:nvPr/>
        </p:nvSpPr>
        <p:spPr>
          <a:xfrm>
            <a:off x="4729520" y="3389105"/>
            <a:ext cx="2732960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Derotate and Stack Again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A5FDAC-8E5B-4AA5-AB5E-0A4047AD783A}"/>
              </a:ext>
            </a:extLst>
          </p:cNvPr>
          <p:cNvSpPr/>
          <p:nvPr/>
        </p:nvSpPr>
        <p:spPr>
          <a:xfrm>
            <a:off x="4729517" y="4268672"/>
            <a:ext cx="2732959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Normalize Integrated Intensity 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3936BA-6DC9-4F1C-A8AA-B92E0C3F4C2B}"/>
              </a:ext>
            </a:extLst>
          </p:cNvPr>
          <p:cNvSpPr/>
          <p:nvPr/>
        </p:nvSpPr>
        <p:spPr>
          <a:xfrm>
            <a:off x="8090553" y="1583694"/>
            <a:ext cx="2732960" cy="569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Disk-Integrated Photometry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DA1414-F3C1-4E22-A81A-1EAB3F2D5C5D}"/>
              </a:ext>
            </a:extLst>
          </p:cNvPr>
          <p:cNvSpPr/>
          <p:nvPr/>
        </p:nvSpPr>
        <p:spPr>
          <a:xfrm>
            <a:off x="4729517" y="5141820"/>
            <a:ext cx="2732959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Compute 647/Ref Ratio 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7D1446-4965-4C61-A768-4DEDDB1E2AC9}"/>
              </a:ext>
            </a:extLst>
          </p:cNvPr>
          <p:cNvSpPr/>
          <p:nvPr/>
        </p:nvSpPr>
        <p:spPr>
          <a:xfrm>
            <a:off x="4729515" y="2511281"/>
            <a:ext cx="2732959" cy="569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Image Navigation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84BA1A-B32B-4140-B69D-DFAE0FA94375}"/>
              </a:ext>
            </a:extLst>
          </p:cNvPr>
          <p:cNvSpPr/>
          <p:nvPr/>
        </p:nvSpPr>
        <p:spPr>
          <a:xfrm>
            <a:off x="8090553" y="5602143"/>
            <a:ext cx="2732960" cy="569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Compute Meridional Profiles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8EDFA7-301F-40C7-9C65-C2934441CDB8}"/>
              </a:ext>
            </a:extLst>
          </p:cNvPr>
          <p:cNvSpPr/>
          <p:nvPr/>
        </p:nvSpPr>
        <p:spPr>
          <a:xfrm>
            <a:off x="8090553" y="4742265"/>
            <a:ext cx="2732960" cy="5693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b="1" dirty="0"/>
              <a:t>Cylindrical Absorption Maps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3C6CF7D-4FC3-4BA1-AA17-A6809067F7D1}"/>
              </a:ext>
            </a:extLst>
          </p:cNvPr>
          <p:cNvSpPr/>
          <p:nvPr/>
        </p:nvSpPr>
        <p:spPr>
          <a:xfrm>
            <a:off x="5795550" y="3128934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6679FAD-6B4A-4631-AD3E-EC947BFF316B}"/>
              </a:ext>
            </a:extLst>
          </p:cNvPr>
          <p:cNvSpPr/>
          <p:nvPr/>
        </p:nvSpPr>
        <p:spPr>
          <a:xfrm>
            <a:off x="5795550" y="2225181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B3777D7-70B2-4E0A-80F3-4BCDAB24B75F}"/>
              </a:ext>
            </a:extLst>
          </p:cNvPr>
          <p:cNvSpPr/>
          <p:nvPr/>
        </p:nvSpPr>
        <p:spPr>
          <a:xfrm>
            <a:off x="5795550" y="1295174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84B9C5C-11D0-437B-BAE1-E589F2A8C48C}"/>
              </a:ext>
            </a:extLst>
          </p:cNvPr>
          <p:cNvSpPr/>
          <p:nvPr/>
        </p:nvSpPr>
        <p:spPr>
          <a:xfrm>
            <a:off x="5795550" y="4002230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36F6041-4254-4FFF-9A40-0521B202A40F}"/>
              </a:ext>
            </a:extLst>
          </p:cNvPr>
          <p:cNvSpPr/>
          <p:nvPr/>
        </p:nvSpPr>
        <p:spPr>
          <a:xfrm>
            <a:off x="5795550" y="4865286"/>
            <a:ext cx="600891" cy="23513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DF0B332-5FAB-4665-9D57-CDE5548DE69A}"/>
              </a:ext>
            </a:extLst>
          </p:cNvPr>
          <p:cNvSpPr/>
          <p:nvPr/>
        </p:nvSpPr>
        <p:spPr>
          <a:xfrm rot="16200000">
            <a:off x="7489662" y="1561978"/>
            <a:ext cx="600891" cy="60089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25F45CA-0FA6-4591-BEF2-4862BCD6D93C}"/>
              </a:ext>
            </a:extLst>
          </p:cNvPr>
          <p:cNvSpPr/>
          <p:nvPr/>
        </p:nvSpPr>
        <p:spPr>
          <a:xfrm rot="16200000">
            <a:off x="7489662" y="5111917"/>
            <a:ext cx="600891" cy="60089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42EF-9010-43B7-A95E-37CE5EDC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conventions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E3463-19F7-4817-9CD6-598180054403}"/>
              </a:ext>
            </a:extLst>
          </p:cNvPr>
          <p:cNvSpPr txBox="1"/>
          <p:nvPr/>
        </p:nvSpPr>
        <p:spPr>
          <a:xfrm>
            <a:off x="2052189" y="484436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2021-10-22-0315_0-Jupiter_550GRN-WV-DR-ST__MAP-BARE.png (CM2 Map)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1C5B9-6E4A-4A5F-A274-CC1AEB7B435D}"/>
              </a:ext>
            </a:extLst>
          </p:cNvPr>
          <p:cNvSpPr txBox="1"/>
          <p:nvPr/>
        </p:nvSpPr>
        <p:spPr>
          <a:xfrm>
            <a:off x="2052189" y="4373352"/>
            <a:ext cx="23564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180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80F0A-57CB-428E-85AC-13D96CA18D61}"/>
              </a:ext>
            </a:extLst>
          </p:cNvPr>
          <p:cNvSpPr txBox="1"/>
          <p:nvPr/>
        </p:nvSpPr>
        <p:spPr>
          <a:xfrm>
            <a:off x="4308113" y="4373352"/>
            <a:ext cx="373500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0/360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D7DC7-50CC-40AB-9B13-F994A5F9A963}"/>
              </a:ext>
            </a:extLst>
          </p:cNvPr>
          <p:cNvSpPr txBox="1"/>
          <p:nvPr/>
        </p:nvSpPr>
        <p:spPr>
          <a:xfrm>
            <a:off x="6554688" y="4373352"/>
            <a:ext cx="23564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6B46-4767-4710-A018-2B82C1A2E9D8}"/>
              </a:ext>
            </a:extLst>
          </p:cNvPr>
          <p:cNvSpPr txBox="1"/>
          <p:nvPr/>
        </p:nvSpPr>
        <p:spPr>
          <a:xfrm>
            <a:off x="3190800" y="4373352"/>
            <a:ext cx="15709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B254D-E16E-4033-B7CC-5B34DCD581D4}"/>
              </a:ext>
            </a:extLst>
          </p:cNvPr>
          <p:cNvSpPr txBox="1"/>
          <p:nvPr/>
        </p:nvSpPr>
        <p:spPr>
          <a:xfrm>
            <a:off x="5484738" y="4373352"/>
            <a:ext cx="23564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270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C32B7-0929-4607-85EE-6D98A6C336DD}"/>
              </a:ext>
            </a:extLst>
          </p:cNvPr>
          <p:cNvSpPr txBox="1"/>
          <p:nvPr/>
        </p:nvSpPr>
        <p:spPr>
          <a:xfrm>
            <a:off x="2005702" y="4567366"/>
            <a:ext cx="282129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-180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50D89-05A9-44C1-8FE0-87A81BB5721F}"/>
              </a:ext>
            </a:extLst>
          </p:cNvPr>
          <p:cNvSpPr txBox="1"/>
          <p:nvPr/>
        </p:nvSpPr>
        <p:spPr>
          <a:xfrm>
            <a:off x="3020348" y="4567366"/>
            <a:ext cx="49853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-90/270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6D407-B95B-47CF-9FA4-193F6D2855F5}"/>
              </a:ext>
            </a:extLst>
          </p:cNvPr>
          <p:cNvSpPr txBox="1"/>
          <p:nvPr/>
        </p:nvSpPr>
        <p:spPr>
          <a:xfrm>
            <a:off x="4377176" y="4567366"/>
            <a:ext cx="78548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1A156-4B65-420D-B6D1-57C8A2872833}"/>
              </a:ext>
            </a:extLst>
          </p:cNvPr>
          <p:cNvSpPr txBox="1"/>
          <p:nvPr/>
        </p:nvSpPr>
        <p:spPr>
          <a:xfrm>
            <a:off x="5563285" y="4567366"/>
            <a:ext cx="15709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10E60-FB63-4447-92C2-B6586FD3FFD9}"/>
              </a:ext>
            </a:extLst>
          </p:cNvPr>
          <p:cNvSpPr txBox="1"/>
          <p:nvPr/>
        </p:nvSpPr>
        <p:spPr>
          <a:xfrm>
            <a:off x="6554688" y="4569701"/>
            <a:ext cx="23564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180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B5900-44EC-4519-9805-702E6CB7A957}"/>
              </a:ext>
            </a:extLst>
          </p:cNvPr>
          <p:cNvSpPr txBox="1"/>
          <p:nvPr/>
        </p:nvSpPr>
        <p:spPr>
          <a:xfrm>
            <a:off x="6951965" y="4373352"/>
            <a:ext cx="65402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WinJUPOS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A4C56-DE47-45CF-86EC-BD730747514C}"/>
              </a:ext>
            </a:extLst>
          </p:cNvPr>
          <p:cNvSpPr txBox="1"/>
          <p:nvPr/>
        </p:nvSpPr>
        <p:spPr>
          <a:xfrm>
            <a:off x="6951965" y="4572389"/>
            <a:ext cx="488275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 err="1"/>
              <a:t>Cartopy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E9129-0758-4068-AB05-E00DAE3BEFB3}"/>
              </a:ext>
            </a:extLst>
          </p:cNvPr>
          <p:cNvSpPr txBox="1"/>
          <p:nvPr/>
        </p:nvSpPr>
        <p:spPr>
          <a:xfrm>
            <a:off x="1954006" y="1995304"/>
            <a:ext cx="15709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F3AF3-6F0D-4F53-93FC-C0185A439F87}"/>
              </a:ext>
            </a:extLst>
          </p:cNvPr>
          <p:cNvSpPr txBox="1"/>
          <p:nvPr/>
        </p:nvSpPr>
        <p:spPr>
          <a:xfrm>
            <a:off x="1610742" y="1995304"/>
            <a:ext cx="157094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67B95-C7B8-4D6B-9E2A-245802C37699}"/>
              </a:ext>
            </a:extLst>
          </p:cNvPr>
          <p:cNvSpPr txBox="1"/>
          <p:nvPr/>
        </p:nvSpPr>
        <p:spPr>
          <a:xfrm>
            <a:off x="1907518" y="4247856"/>
            <a:ext cx="20358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-90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08F980-CC7B-482D-9A63-0819BAE2DA6B}"/>
              </a:ext>
            </a:extLst>
          </p:cNvPr>
          <p:cNvSpPr txBox="1"/>
          <p:nvPr/>
        </p:nvSpPr>
        <p:spPr>
          <a:xfrm>
            <a:off x="1564254" y="4247856"/>
            <a:ext cx="203582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-90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0E0B6-E4DE-49E7-9606-9BB1D5E3EC1F}"/>
              </a:ext>
            </a:extLst>
          </p:cNvPr>
          <p:cNvSpPr txBox="1"/>
          <p:nvPr/>
        </p:nvSpPr>
        <p:spPr>
          <a:xfrm>
            <a:off x="2032552" y="3121580"/>
            <a:ext cx="78548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EE2BC2-673A-4393-B943-BDEF3D98AB3D}"/>
              </a:ext>
            </a:extLst>
          </p:cNvPr>
          <p:cNvSpPr txBox="1"/>
          <p:nvPr/>
        </p:nvSpPr>
        <p:spPr>
          <a:xfrm>
            <a:off x="1689288" y="3121580"/>
            <a:ext cx="78548" cy="18466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</a:t>
            </a:r>
          </a:p>
        </p:txBody>
      </p:sp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BAB0BBD1-4DBE-4D4A-BAD6-EDE8DE6D0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66" y="2077763"/>
            <a:ext cx="4530481" cy="22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2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6879</TotalTime>
  <Words>477</Words>
  <Application>Microsoft Office PowerPoint</Application>
  <PresentationFormat>Widescreen</PresentationFormat>
  <Paragraphs>198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2020 NH3 Project</vt:lpstr>
      <vt:lpstr>2021 NH3 Project</vt:lpstr>
      <vt:lpstr>2022 NH3 Project</vt:lpstr>
      <vt:lpstr>2021 Gas Giant Retrievals</vt:lpstr>
      <vt:lpstr>2021 Gas Giant Retrievals</vt:lpstr>
      <vt:lpstr>2021 Plasma Retrievals</vt:lpstr>
      <vt:lpstr>Data Processing </vt:lpstr>
      <vt:lpstr>Mapping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Hill</dc:creator>
  <cp:lastModifiedBy>Steven Hill</cp:lastModifiedBy>
  <cp:revision>42</cp:revision>
  <dcterms:created xsi:type="dcterms:W3CDTF">2021-06-02T04:50:37Z</dcterms:created>
  <dcterms:modified xsi:type="dcterms:W3CDTF">2021-12-16T01:59:39Z</dcterms:modified>
</cp:coreProperties>
</file>