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286B-F7E9-2649-C692-920A0796B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73A4E-443F-BD0D-EC96-7394113C7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D020-AEDC-6628-7552-CC39A9FE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2C0B-D54C-41EC-B7D4-EBF5A2B79B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AF309-8CB4-DF29-7B05-BCF3C352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64CE1-6696-FA00-973C-102A812B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3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0E0F-ACD3-4440-8812-BFE4691D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78A0A-2F4E-626B-E46B-73AF929A3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02B8-A96E-8E56-3C7D-7B0556F9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2C0B-D54C-41EC-B7D4-EBF5A2B79B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1716-D7D8-09CE-497A-BE697E6A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1D4F-9B69-DD6A-8700-77756C06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0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14E0A-5D9E-4A8E-5274-235B05B89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05FDA-310F-2B7D-1C3E-611900E0E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BEAE-7664-2A75-5598-B3AC5988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2C0B-D54C-41EC-B7D4-EBF5A2B79B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4DDA7-E738-E354-737A-E5883C2A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066A-6782-252F-4196-D7264266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4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6057-639F-AF3B-9E9D-94F12496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75C8-0EC3-9ED6-F370-E0B70EAD9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DBEA9-DBF9-F3DD-F69F-B06659E9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2C0B-D54C-41EC-B7D4-EBF5A2B79B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F2154-0583-3606-2DAF-54F27396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BA0EB-D571-B029-1C8F-9455F7A8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6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46FE-6ED6-F0CE-6F4D-1CB61757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6F359-0105-99B7-4738-7C43B394B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4C0E-9FF2-6637-2C39-FF53D97B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2C0B-D54C-41EC-B7D4-EBF5A2B79B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F11EB-85AA-D0C7-8D33-13C8CD48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B116B-5AF7-DF14-BBE8-BB209F53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61E6-421E-C7D4-3209-2E1C69E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0580-9C65-8D0A-350D-7506B32F0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5F218-5572-D86C-0433-01670C00B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F7B7D-6147-CA33-61D7-BBC4A517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2C0B-D54C-41EC-B7D4-EBF5A2B79B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1C984-72B3-6F51-4B8A-6135E344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734C6-0D5C-4949-53F2-29A323B7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9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1971-29B4-0FAF-E287-9497E94A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FDD1B-0E66-776A-F7DF-FB9E01D4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38B82-3491-C9C9-ACCB-CF40C966B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DD85D-9B90-9FEB-D136-2ABB3B16F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8EDBB-E6F8-BEC7-DA5B-A856A33A7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1F1BF-E87C-5ECA-7571-4255F42B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2C0B-D54C-41EC-B7D4-EBF5A2B79B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B549A-3535-A6E4-FA3B-6DBA1C50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317D9-6161-E846-E36E-94259894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1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176B-2F0E-E044-057D-0C1FC34C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67DB3-4B3A-5202-8BA6-7C470C02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2C0B-D54C-41EC-B7D4-EBF5A2B79B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6CF13-37B3-EFD5-5435-B33793FC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27F38-DA6C-19D1-67E9-8457DE72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6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26FB7-CE8D-ECF2-A50C-F3A9B1A8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2C0B-D54C-41EC-B7D4-EBF5A2B79B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81ACD7-991A-5D13-85C5-E64CA8C1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DBE1-31CF-415A-45F6-8F62ED09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5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F96A-5E38-3F1A-A774-CEDED07B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D936-9AA2-6CEF-DDCA-639F0445C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67BB2-385E-A1FF-8303-5805BE1B5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C3646-E195-ABEE-4D47-84395410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2C0B-D54C-41EC-B7D4-EBF5A2B79B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42592-E27E-03FC-4EF5-E862CAE8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3D84E-900F-67CE-4C93-5784AFD5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2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A26B-7A90-F2DA-D50E-53B551FC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02910-D288-0BEC-ED60-5615F720F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227A7-82A0-71B4-9676-93C1032AF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56372-1ECF-0C9A-C07E-7C8E01C2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2C0B-D54C-41EC-B7D4-EBF5A2B79B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1567E-FD19-967A-1208-D33FF76A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A83DD-4CED-3223-D8CA-AB834792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9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726D6-3B50-30CB-E523-98E2FE17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BB84F-A5D3-A327-157F-0562C4E38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0AF91-584F-5CEA-911F-E5779F7B8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2C0B-D54C-41EC-B7D4-EBF5A2B79B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58AD5-5F44-C57E-A355-2FC96B8ED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BFCE-698B-26D7-DDC9-F57C48E68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7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532ECEF-F9A2-05DC-D5C1-6585888222C7}"/>
              </a:ext>
            </a:extLst>
          </p:cNvPr>
          <p:cNvGrpSpPr/>
          <p:nvPr/>
        </p:nvGrpSpPr>
        <p:grpSpPr>
          <a:xfrm>
            <a:off x="0" y="761998"/>
            <a:ext cx="12192002" cy="6096002"/>
            <a:chOff x="0" y="0"/>
            <a:chExt cx="12192002" cy="6096002"/>
          </a:xfrm>
        </p:grpSpPr>
        <p:pic>
          <p:nvPicPr>
            <p:cNvPr id="3" name="Picture 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30DF8882-A2CE-49B0-8D4E-23FCCC8CD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103089" cy="3051544"/>
            </a:xfrm>
            <a:prstGeom prst="rect">
              <a:avLst/>
            </a:prstGeom>
          </p:spPr>
        </p:pic>
        <p:pic>
          <p:nvPicPr>
            <p:cNvPr id="5" name="Picture 4" descr="A close-up of a chart&#10;&#10;Description automatically generated">
              <a:extLst>
                <a:ext uri="{FF2B5EF4-FFF2-40B4-BE49-F238E27FC236}">
                  <a16:creationId xmlns:a16="http://schemas.microsoft.com/office/drawing/2014/main" id="{DDD7D146-8A33-F7C3-20FB-67E7964AB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3048001"/>
              <a:ext cx="6096000" cy="3048000"/>
            </a:xfrm>
            <a:prstGeom prst="rect">
              <a:avLst/>
            </a:prstGeom>
          </p:spPr>
        </p:pic>
        <p:pic>
          <p:nvPicPr>
            <p:cNvPr id="7" name="Picture 6" descr="A close-up of a chart&#10;&#10;Description automatically generated">
              <a:extLst>
                <a:ext uri="{FF2B5EF4-FFF2-40B4-BE49-F238E27FC236}">
                  <a16:creationId xmlns:a16="http://schemas.microsoft.com/office/drawing/2014/main" id="{922CB9BF-CC3C-4D72-1B39-19B6BB3D1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048001"/>
              <a:ext cx="6096003" cy="3048001"/>
            </a:xfrm>
            <a:prstGeom prst="rect">
              <a:avLst/>
            </a:prstGeom>
          </p:spPr>
        </p:pic>
        <p:pic>
          <p:nvPicPr>
            <p:cNvPr id="9" name="Picture 8" descr="A screenshot of a computer generated image&#10;&#10;Description automatically generated">
              <a:extLst>
                <a:ext uri="{FF2B5EF4-FFF2-40B4-BE49-F238E27FC236}">
                  <a16:creationId xmlns:a16="http://schemas.microsoft.com/office/drawing/2014/main" id="{0A58C112-3823-22EB-7D4E-C6A4490E3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"/>
              <a:ext cx="6096000" cy="30480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03FBB7-2520-52D6-E124-CCE7EF86FB11}"/>
              </a:ext>
            </a:extLst>
          </p:cNvPr>
          <p:cNvSpPr txBox="1"/>
          <p:nvPr/>
        </p:nvSpPr>
        <p:spPr>
          <a:xfrm>
            <a:off x="203953" y="91054"/>
            <a:ext cx="5688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Effective Cloud Top Pressure (620 nm)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4C81A-74D0-AFD6-ECD8-773B4C803328}"/>
              </a:ext>
            </a:extLst>
          </p:cNvPr>
          <p:cNvSpPr txBox="1"/>
          <p:nvPr/>
        </p:nvSpPr>
        <p:spPr>
          <a:xfrm>
            <a:off x="6239679" y="92261"/>
            <a:ext cx="5808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Ammonia Mole Fraction, f(NH3) (ppm)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8ECD22-ABC2-8A32-FEB2-C912266CD2BB}"/>
              </a:ext>
            </a:extLst>
          </p:cNvPr>
          <p:cNvCxnSpPr>
            <a:cxnSpLocks/>
          </p:cNvCxnSpPr>
          <p:nvPr/>
        </p:nvCxnSpPr>
        <p:spPr>
          <a:xfrm flipV="1">
            <a:off x="10376638" y="2285999"/>
            <a:ext cx="0" cy="390757"/>
          </a:xfrm>
          <a:prstGeom prst="straightConnector1">
            <a:avLst/>
          </a:prstGeom>
          <a:ln w="508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D35901-E511-538D-FD95-B7A7763BEC6B}"/>
              </a:ext>
            </a:extLst>
          </p:cNvPr>
          <p:cNvCxnSpPr>
            <a:cxnSpLocks/>
          </p:cNvCxnSpPr>
          <p:nvPr/>
        </p:nvCxnSpPr>
        <p:spPr>
          <a:xfrm>
            <a:off x="1402759" y="1541716"/>
            <a:ext cx="0" cy="415812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F11780-43B8-AA08-3DB8-D3FFC2DB27E4}"/>
              </a:ext>
            </a:extLst>
          </p:cNvPr>
          <p:cNvCxnSpPr>
            <a:cxnSpLocks/>
          </p:cNvCxnSpPr>
          <p:nvPr/>
        </p:nvCxnSpPr>
        <p:spPr>
          <a:xfrm>
            <a:off x="4284182" y="1541716"/>
            <a:ext cx="0" cy="415812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42661E-6709-B5E0-20EC-7116399B416B}"/>
              </a:ext>
            </a:extLst>
          </p:cNvPr>
          <p:cNvCxnSpPr>
            <a:cxnSpLocks/>
          </p:cNvCxnSpPr>
          <p:nvPr/>
        </p:nvCxnSpPr>
        <p:spPr>
          <a:xfrm flipV="1">
            <a:off x="7473949" y="2285999"/>
            <a:ext cx="0" cy="390757"/>
          </a:xfrm>
          <a:prstGeom prst="straightConnector1">
            <a:avLst/>
          </a:prstGeom>
          <a:ln w="508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6DD5CE-7AE2-47CF-CAA1-722BACB36D75}"/>
              </a:ext>
            </a:extLst>
          </p:cNvPr>
          <p:cNvCxnSpPr>
            <a:cxnSpLocks/>
          </p:cNvCxnSpPr>
          <p:nvPr/>
        </p:nvCxnSpPr>
        <p:spPr>
          <a:xfrm>
            <a:off x="1838694" y="4603893"/>
            <a:ext cx="0" cy="415812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F473CC-CB3A-459A-AC24-F7DEC5C1FA34}"/>
              </a:ext>
            </a:extLst>
          </p:cNvPr>
          <p:cNvCxnSpPr>
            <a:cxnSpLocks/>
          </p:cNvCxnSpPr>
          <p:nvPr/>
        </p:nvCxnSpPr>
        <p:spPr>
          <a:xfrm>
            <a:off x="4720117" y="4603893"/>
            <a:ext cx="0" cy="415812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50B425-458B-DFE6-914A-85FAB6F17F83}"/>
              </a:ext>
            </a:extLst>
          </p:cNvPr>
          <p:cNvCxnSpPr>
            <a:cxnSpLocks/>
          </p:cNvCxnSpPr>
          <p:nvPr/>
        </p:nvCxnSpPr>
        <p:spPr>
          <a:xfrm flipV="1">
            <a:off x="10812573" y="5333999"/>
            <a:ext cx="0" cy="390757"/>
          </a:xfrm>
          <a:prstGeom prst="straightConnector1">
            <a:avLst/>
          </a:prstGeom>
          <a:ln w="508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7B9DDF-95B6-CAA3-502E-A9E6C822FDAA}"/>
              </a:ext>
            </a:extLst>
          </p:cNvPr>
          <p:cNvCxnSpPr>
            <a:cxnSpLocks/>
          </p:cNvCxnSpPr>
          <p:nvPr/>
        </p:nvCxnSpPr>
        <p:spPr>
          <a:xfrm flipV="1">
            <a:off x="7909884" y="5333999"/>
            <a:ext cx="0" cy="390757"/>
          </a:xfrm>
          <a:prstGeom prst="straightConnector1">
            <a:avLst/>
          </a:prstGeom>
          <a:ln w="508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87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hart&#10;&#10;Description automatically generated">
            <a:extLst>
              <a:ext uri="{FF2B5EF4-FFF2-40B4-BE49-F238E27FC236}">
                <a16:creationId xmlns:a16="http://schemas.microsoft.com/office/drawing/2014/main" id="{3B89B397-D9D0-1427-8093-15B4642745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24" y="1470157"/>
            <a:ext cx="10323351" cy="47392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17C4A9-D243-8075-141D-8058BF21067A}"/>
              </a:ext>
            </a:extLst>
          </p:cNvPr>
          <p:cNvSpPr txBox="1"/>
          <p:nvPr/>
        </p:nvSpPr>
        <p:spPr>
          <a:xfrm>
            <a:off x="5181601" y="228214"/>
            <a:ext cx="7006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66 NH3/CH4 observations through Nov. 28, 2023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2022: 18 with SCT, 2 with VLT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2023 45 with SCT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145 CH4 cloud holes / deep clouds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146 NH3 enhanced regions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Dark Projections from </a:t>
            </a:r>
            <a:r>
              <a:rPr lang="en-US" sz="2400" dirty="0" err="1"/>
              <a:t>WinJUPOS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Total 7082 positions between 6/1/2022 and 11/22/2023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972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formation of a human body&#10;&#10;Description automatically generated with medium confidence">
            <a:extLst>
              <a:ext uri="{FF2B5EF4-FFF2-40B4-BE49-F238E27FC236}">
                <a16:creationId xmlns:a16="http://schemas.microsoft.com/office/drawing/2014/main" id="{0EB05E4D-36D9-D13C-344A-4A6C3749A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74590"/>
            <a:ext cx="6879265" cy="3437019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4065F12B-ABF4-109C-9341-DE6C08B53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779" y="694945"/>
            <a:ext cx="5700544" cy="5700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1C9AEB-C5EA-FCDD-CCFD-3A769FACDEFB}"/>
              </a:ext>
            </a:extLst>
          </p:cNvPr>
          <p:cNvSpPr txBox="1"/>
          <p:nvPr/>
        </p:nvSpPr>
        <p:spPr>
          <a:xfrm>
            <a:off x="73892" y="450284"/>
            <a:ext cx="7006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Add latitude range for CH4 deep clouds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Fix projections longitude calculation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 </a:t>
            </a:r>
            <a:r>
              <a:rPr lang="en-US" sz="2400" dirty="0" err="1"/>
              <a:t>lat-lon</a:t>
            </a:r>
            <a:r>
              <a:rPr lang="en-US" sz="2400" dirty="0"/>
              <a:t> scale for Choi 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389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DDCD4B5-E811-FE14-DB5C-41835BB5CF2C}"/>
              </a:ext>
            </a:extLst>
          </p:cNvPr>
          <p:cNvGrpSpPr/>
          <p:nvPr/>
        </p:nvGrpSpPr>
        <p:grpSpPr>
          <a:xfrm>
            <a:off x="7438034" y="1"/>
            <a:ext cx="4753966" cy="3429000"/>
            <a:chOff x="7947024" y="318009"/>
            <a:chExt cx="3503849" cy="25273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C694559-7E52-EB8E-998C-D2E621972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1" t="14657" r="46385" b="16366"/>
            <a:stretch/>
          </p:blipFill>
          <p:spPr bwMode="auto">
            <a:xfrm>
              <a:off x="7947024" y="318009"/>
              <a:ext cx="3503849" cy="252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F603425-8304-9173-E194-466C4CCE9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12" r="58482" b="92890"/>
            <a:stretch/>
          </p:blipFill>
          <p:spPr bwMode="auto">
            <a:xfrm>
              <a:off x="8258711" y="318009"/>
              <a:ext cx="2455333" cy="2604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BBE1B-29EA-B7B2-78EF-79E5B0A7D0FF}"/>
              </a:ext>
            </a:extLst>
          </p:cNvPr>
          <p:cNvGrpSpPr/>
          <p:nvPr/>
        </p:nvGrpSpPr>
        <p:grpSpPr>
          <a:xfrm>
            <a:off x="7438035" y="3429000"/>
            <a:ext cx="4753966" cy="3393848"/>
            <a:chOff x="4227001" y="3428999"/>
            <a:chExt cx="3211033" cy="22923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D2583B-8D56-D3B2-681D-A9265A8F4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" t="14984" r="46243" b="15560"/>
            <a:stretch/>
          </p:blipFill>
          <p:spPr bwMode="auto">
            <a:xfrm>
              <a:off x="4227001" y="3429000"/>
              <a:ext cx="3211033" cy="2292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C7C48E5-C0AE-6797-E21A-5B7A90A34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" r="57046" b="93698"/>
            <a:stretch/>
          </p:blipFill>
          <p:spPr bwMode="auto">
            <a:xfrm>
              <a:off x="4373051" y="3428999"/>
              <a:ext cx="2497913" cy="207963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8F0484-B536-7DC5-5E08-074F32022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27925"/>
              </p:ext>
            </p:extLst>
          </p:nvPr>
        </p:nvGraphicFramePr>
        <p:xfrm>
          <a:off x="946298" y="2095328"/>
          <a:ext cx="3352800" cy="456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772042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87367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3988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88029485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E9095A2-2437-B807-C1E2-9D91BE1A091C}"/>
              </a:ext>
            </a:extLst>
          </p:cNvPr>
          <p:cNvGrpSpPr/>
          <p:nvPr/>
        </p:nvGrpSpPr>
        <p:grpSpPr>
          <a:xfrm>
            <a:off x="0" y="0"/>
            <a:ext cx="4848448" cy="6853519"/>
            <a:chOff x="-1" y="0"/>
            <a:chExt cx="5022851" cy="7100046"/>
          </a:xfrm>
        </p:grpSpPr>
        <p:pic>
          <p:nvPicPr>
            <p:cNvPr id="1027" name="Picture 12">
              <a:extLst>
                <a:ext uri="{FF2B5EF4-FFF2-40B4-BE49-F238E27FC236}">
                  <a16:creationId xmlns:a16="http://schemas.microsoft.com/office/drawing/2014/main" id="{5D3DE044-246F-0207-327F-FADFB27BC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022850" cy="250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13">
              <a:extLst>
                <a:ext uri="{FF2B5EF4-FFF2-40B4-BE49-F238E27FC236}">
                  <a16:creationId xmlns:a16="http://schemas.microsoft.com/office/drawing/2014/main" id="{581F1A92-EA82-BF79-B298-F0B658B003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295898"/>
              <a:ext cx="5022850" cy="250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14">
              <a:extLst>
                <a:ext uri="{FF2B5EF4-FFF2-40B4-BE49-F238E27FC236}">
                  <a16:creationId xmlns:a16="http://schemas.microsoft.com/office/drawing/2014/main" id="{7C64C8BD-1A46-6C11-5297-4CE61B7A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91796"/>
              <a:ext cx="5022850" cy="250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9915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82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Hill</dc:creator>
  <cp:lastModifiedBy>Steven Hill</cp:lastModifiedBy>
  <cp:revision>11</cp:revision>
  <dcterms:created xsi:type="dcterms:W3CDTF">2024-01-04T14:04:36Z</dcterms:created>
  <dcterms:modified xsi:type="dcterms:W3CDTF">2024-01-19T01:40:55Z</dcterms:modified>
</cp:coreProperties>
</file>