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9" r:id="rId4"/>
    <p:sldId id="260" r:id="rId5"/>
    <p:sldId id="262" r:id="rId6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36" d="100"/>
          <a:sy n="36" d="100"/>
        </p:scale>
        <p:origin x="2328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A198-E1B1-4E07-BA63-B848E5929EE6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4E15-5C7E-4A40-A290-A04B793B6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49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A198-E1B1-4E07-BA63-B848E5929EE6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4E15-5C7E-4A40-A290-A04B793B6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3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A198-E1B1-4E07-BA63-B848E5929EE6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4E15-5C7E-4A40-A290-A04B793B6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45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A198-E1B1-4E07-BA63-B848E5929EE6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4E15-5C7E-4A40-A290-A04B793B6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24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A198-E1B1-4E07-BA63-B848E5929EE6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4E15-5C7E-4A40-A290-A04B793B6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69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A198-E1B1-4E07-BA63-B848E5929EE6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4E15-5C7E-4A40-A290-A04B793B6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78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A198-E1B1-4E07-BA63-B848E5929EE6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4E15-5C7E-4A40-A290-A04B793B6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31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A198-E1B1-4E07-BA63-B848E5929EE6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4E15-5C7E-4A40-A290-A04B793B6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38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A198-E1B1-4E07-BA63-B848E5929EE6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4E15-5C7E-4A40-A290-A04B793B6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545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A198-E1B1-4E07-BA63-B848E5929EE6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4E15-5C7E-4A40-A290-A04B793B6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101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A198-E1B1-4E07-BA63-B848E5929EE6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4E15-5C7E-4A40-A290-A04B793B6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51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8A198-E1B1-4E07-BA63-B848E5929EE6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74E15-5C7E-4A40-A290-A04B793B6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381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25D3435-F86E-61C4-699C-631907598578}"/>
              </a:ext>
            </a:extLst>
          </p:cNvPr>
          <p:cNvSpPr/>
          <p:nvPr/>
        </p:nvSpPr>
        <p:spPr>
          <a:xfrm>
            <a:off x="2402305" y="689811"/>
            <a:ext cx="2053389" cy="33688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err="1"/>
              <a:t>continousmapscript</a:t>
            </a:r>
            <a:endParaRPr lang="en-US" sz="14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7983044-7569-083B-B671-810478ACCD99}"/>
              </a:ext>
            </a:extLst>
          </p:cNvPr>
          <p:cNvSpPr/>
          <p:nvPr/>
        </p:nvSpPr>
        <p:spPr>
          <a:xfrm>
            <a:off x="2402305" y="1420939"/>
            <a:ext cx="2053389" cy="33688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err="1"/>
              <a:t>MakeContiguousMap</a:t>
            </a:r>
            <a:endParaRPr lang="en-US" sz="14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2F1E76-C2DF-1D3B-9151-1B8E3375D628}"/>
              </a:ext>
            </a:extLst>
          </p:cNvPr>
          <p:cNvSpPr/>
          <p:nvPr/>
        </p:nvSpPr>
        <p:spPr>
          <a:xfrm>
            <a:off x="2184403" y="2185486"/>
            <a:ext cx="730288" cy="33688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/>
              <a:t>plot_patch</a:t>
            </a:r>
            <a:endParaRPr lang="en-US" sz="12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B0B7BBB-72F9-F38F-50D6-B8889C7D8236}"/>
              </a:ext>
            </a:extLst>
          </p:cNvPr>
          <p:cNvSpPr/>
          <p:nvPr/>
        </p:nvSpPr>
        <p:spPr>
          <a:xfrm>
            <a:off x="2958046" y="2177649"/>
            <a:ext cx="1200530" cy="33688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/>
              <a:t>make_patch_RGB</a:t>
            </a:r>
            <a:endParaRPr lang="en-US" sz="1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7FDA8A-9778-2043-F4BA-1467B67CB2CA}"/>
              </a:ext>
            </a:extLst>
          </p:cNvPr>
          <p:cNvSpPr/>
          <p:nvPr/>
        </p:nvSpPr>
        <p:spPr>
          <a:xfrm>
            <a:off x="1289428" y="2185486"/>
            <a:ext cx="821354" cy="33688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/>
              <a:t>make_patch</a:t>
            </a:r>
            <a:endParaRPr lang="en-US" sz="12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992E4D5-CE59-830E-E1E8-46641C600A5B}"/>
              </a:ext>
            </a:extLst>
          </p:cNvPr>
          <p:cNvSpPr/>
          <p:nvPr/>
        </p:nvSpPr>
        <p:spPr>
          <a:xfrm>
            <a:off x="4246000" y="2177650"/>
            <a:ext cx="1604214" cy="33688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/>
              <a:t>plot_contours_on_patch</a:t>
            </a:r>
            <a:endParaRPr lang="en-US" sz="1200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E8A04B15-079C-059E-34F0-84735803E7D3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rot="16200000" flipH="1">
            <a:off x="3283742" y="1903080"/>
            <a:ext cx="419826" cy="129311"/>
          </a:xfrm>
          <a:prstGeom prst="bentConnector3">
            <a:avLst>
              <a:gd name="adj1" fmla="val 50000"/>
            </a:avLst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EC6EDC9-9C17-E37A-671E-A22873EE8D02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rot="5400000">
            <a:off x="2775443" y="1531928"/>
            <a:ext cx="427663" cy="879453"/>
          </a:xfrm>
          <a:prstGeom prst="bentConnector3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B44507D-ECD0-593B-7631-6F03FDBA7DD1}"/>
              </a:ext>
            </a:extLst>
          </p:cNvPr>
          <p:cNvSpPr/>
          <p:nvPr/>
        </p:nvSpPr>
        <p:spPr>
          <a:xfrm>
            <a:off x="-211014" y="2185486"/>
            <a:ext cx="1435004" cy="33688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read_fits_map_L2_L3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3B82C70-3665-749B-26E9-8F9A53315B39}"/>
              </a:ext>
            </a:extLst>
          </p:cNvPr>
          <p:cNvSpPr/>
          <p:nvPr/>
        </p:nvSpPr>
        <p:spPr>
          <a:xfrm>
            <a:off x="-1624580" y="2169070"/>
            <a:ext cx="1356980" cy="33688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/>
              <a:t>get_map_collection</a:t>
            </a:r>
            <a:endParaRPr lang="en-US" sz="12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89CB932-B866-0DC1-41F9-69785589B9FB}"/>
              </a:ext>
            </a:extLst>
          </p:cNvPr>
          <p:cNvSpPr/>
          <p:nvPr/>
        </p:nvSpPr>
        <p:spPr>
          <a:xfrm>
            <a:off x="5915652" y="2172608"/>
            <a:ext cx="942348" cy="33688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/>
              <a:t>find_extrema</a:t>
            </a:r>
            <a:endParaRPr lang="en-US" sz="1200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2197451-BE66-79D4-6AA9-CD38E9B59C02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3429000" y="1026695"/>
            <a:ext cx="0" cy="394244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51B3ED96-35B7-AA46-52AC-4AC83CFC7B12}"/>
              </a:ext>
            </a:extLst>
          </p:cNvPr>
          <p:cNvCxnSpPr>
            <a:cxnSpLocks/>
            <a:stCxn id="3" idx="2"/>
            <a:endCxn id="28" idx="0"/>
          </p:cNvCxnSpPr>
          <p:nvPr/>
        </p:nvCxnSpPr>
        <p:spPr>
          <a:xfrm rot="16200000" flipH="1">
            <a:off x="4700521" y="486302"/>
            <a:ext cx="414785" cy="2957826"/>
          </a:xfrm>
          <a:prstGeom prst="bentConnector3">
            <a:avLst>
              <a:gd name="adj1" fmla="val 50000"/>
            </a:avLst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C7E42D90-26B2-26B4-13DB-E9DFF78D2B85}"/>
              </a:ext>
            </a:extLst>
          </p:cNvPr>
          <p:cNvCxnSpPr>
            <a:cxnSpLocks/>
            <a:stCxn id="3" idx="2"/>
            <a:endCxn id="27" idx="0"/>
          </p:cNvCxnSpPr>
          <p:nvPr/>
        </p:nvCxnSpPr>
        <p:spPr>
          <a:xfrm rot="5400000">
            <a:off x="1035832" y="-224099"/>
            <a:ext cx="411247" cy="4375090"/>
          </a:xfrm>
          <a:prstGeom prst="bentConnector3">
            <a:avLst>
              <a:gd name="adj1" fmla="val 50000"/>
            </a:avLst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918EB7E1-25D7-0DC7-A479-33626E1C557C}"/>
              </a:ext>
            </a:extLst>
          </p:cNvPr>
          <p:cNvCxnSpPr>
            <a:cxnSpLocks/>
            <a:stCxn id="3" idx="2"/>
            <a:endCxn id="26" idx="0"/>
          </p:cNvCxnSpPr>
          <p:nvPr/>
        </p:nvCxnSpPr>
        <p:spPr>
          <a:xfrm rot="5400000">
            <a:off x="1753913" y="510398"/>
            <a:ext cx="427663" cy="2922512"/>
          </a:xfrm>
          <a:prstGeom prst="bentConnector3">
            <a:avLst>
              <a:gd name="adj1" fmla="val 50000"/>
            </a:avLst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5CEB9C74-D5DE-F86E-EBEA-41E6984D888E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rot="5400000">
            <a:off x="2350722" y="1107207"/>
            <a:ext cx="427663" cy="1728895"/>
          </a:xfrm>
          <a:prstGeom prst="bentConnector3">
            <a:avLst>
              <a:gd name="adj1" fmla="val 50000"/>
            </a:avLst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02518D63-B849-6E76-2E15-44BD53CF4AE5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 rot="16200000" flipH="1">
            <a:off x="4028640" y="1158182"/>
            <a:ext cx="419827" cy="1619107"/>
          </a:xfrm>
          <a:prstGeom prst="bentConnector3">
            <a:avLst>
              <a:gd name="adj1" fmla="val 50000"/>
            </a:avLst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30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AFCBA9-07E0-E157-6EED-6D871D2C2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A97054C-7FC5-5680-E88A-1B2343596617}"/>
              </a:ext>
            </a:extLst>
          </p:cNvPr>
          <p:cNvSpPr/>
          <p:nvPr/>
        </p:nvSpPr>
        <p:spPr>
          <a:xfrm>
            <a:off x="2402305" y="1420939"/>
            <a:ext cx="2053389" cy="33688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err="1"/>
              <a:t>ROI_Script</a:t>
            </a:r>
            <a:endParaRPr lang="en-US" sz="14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898B949-1C75-83D6-50C1-8DE019987F99}"/>
              </a:ext>
            </a:extLst>
          </p:cNvPr>
          <p:cNvSpPr/>
          <p:nvPr/>
        </p:nvSpPr>
        <p:spPr>
          <a:xfrm>
            <a:off x="157284" y="2170532"/>
            <a:ext cx="1373066" cy="33688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L3_Jup_Map_Plot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21A4E68-1FE8-8B2B-FBE8-8114ED0E477F}"/>
              </a:ext>
            </a:extLst>
          </p:cNvPr>
          <p:cNvSpPr/>
          <p:nvPr/>
        </p:nvSpPr>
        <p:spPr>
          <a:xfrm>
            <a:off x="1616498" y="2172985"/>
            <a:ext cx="1636294" cy="33688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err="1"/>
              <a:t>MakeContiguousMap</a:t>
            </a:r>
            <a:endParaRPr lang="en-US" sz="1400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9A9A2AF-2A51-7086-27FE-0BB507FCA2AF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rot="5400000">
            <a:off x="2724242" y="1468227"/>
            <a:ext cx="415162" cy="994355"/>
          </a:xfrm>
          <a:prstGeom prst="bentConnector3">
            <a:avLst>
              <a:gd name="adj1" fmla="val 50000"/>
            </a:avLst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DD085133-02B3-9132-D4F4-BA0A03161A7F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rot="5400000">
            <a:off x="1930055" y="671586"/>
            <a:ext cx="412709" cy="2585183"/>
          </a:xfrm>
          <a:prstGeom prst="bentConnector3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0DBD2BD-35D5-A2C2-0E32-26B465005E57}"/>
              </a:ext>
            </a:extLst>
          </p:cNvPr>
          <p:cNvSpPr/>
          <p:nvPr/>
        </p:nvSpPr>
        <p:spPr>
          <a:xfrm>
            <a:off x="5067774" y="2172723"/>
            <a:ext cx="1636294" cy="33688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err="1"/>
              <a:t>NEDF_ROI_collections</a:t>
            </a:r>
            <a:endParaRPr lang="en-US" sz="14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9B78DEF-1E1F-3A8C-91F7-A90923AF454D}"/>
              </a:ext>
            </a:extLst>
          </p:cNvPr>
          <p:cNvSpPr/>
          <p:nvPr/>
        </p:nvSpPr>
        <p:spPr>
          <a:xfrm>
            <a:off x="3342136" y="2175079"/>
            <a:ext cx="1636294" cy="33688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err="1"/>
              <a:t>get_map_collection</a:t>
            </a:r>
            <a:endParaRPr lang="en-US" sz="1400" dirty="0"/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4612947B-0BFA-6AC1-7AB6-8B0A2790E1F0}"/>
              </a:ext>
            </a:extLst>
          </p:cNvPr>
          <p:cNvCxnSpPr>
            <a:cxnSpLocks/>
            <a:stCxn id="3" idx="2"/>
            <a:endCxn id="27" idx="0"/>
          </p:cNvCxnSpPr>
          <p:nvPr/>
        </p:nvCxnSpPr>
        <p:spPr>
          <a:xfrm rot="16200000" flipH="1">
            <a:off x="3586013" y="1600809"/>
            <a:ext cx="417256" cy="731283"/>
          </a:xfrm>
          <a:prstGeom prst="bentConnector3">
            <a:avLst>
              <a:gd name="adj1" fmla="val 50000"/>
            </a:avLst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79D2CE0A-D92E-80AB-EB3B-6AB8D94DC0E3}"/>
              </a:ext>
            </a:extLst>
          </p:cNvPr>
          <p:cNvCxnSpPr>
            <a:cxnSpLocks/>
            <a:stCxn id="3" idx="2"/>
            <a:endCxn id="26" idx="0"/>
          </p:cNvCxnSpPr>
          <p:nvPr/>
        </p:nvCxnSpPr>
        <p:spPr>
          <a:xfrm rot="16200000" flipH="1">
            <a:off x="4450010" y="736812"/>
            <a:ext cx="414900" cy="2456921"/>
          </a:xfrm>
          <a:prstGeom prst="bentConnector3">
            <a:avLst>
              <a:gd name="adj1" fmla="val 50000"/>
            </a:avLst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876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6E8AF2-7493-EB83-D4E1-29E491C21E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ECE876B4-5BA6-9329-3C90-4EA09E7AB351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1512598" y="1744248"/>
            <a:ext cx="904648" cy="2430984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5899705-0BF2-A7E8-3554-64DF2F638B79}"/>
              </a:ext>
            </a:extLst>
          </p:cNvPr>
          <p:cNvSpPr/>
          <p:nvPr/>
        </p:nvSpPr>
        <p:spPr>
          <a:xfrm>
            <a:off x="2493881" y="2170532"/>
            <a:ext cx="1373066" cy="33688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L3_Jup_Map_Plot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1BC36D6-23C8-71FC-FE02-DC1201F4FB26}"/>
              </a:ext>
            </a:extLst>
          </p:cNvPr>
          <p:cNvSpPr/>
          <p:nvPr/>
        </p:nvSpPr>
        <p:spPr>
          <a:xfrm>
            <a:off x="203998" y="3412064"/>
            <a:ext cx="1090864" cy="33688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err="1"/>
              <a:t>make_patch</a:t>
            </a:r>
            <a:endParaRPr lang="en-US" sz="14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1088B1F-F83F-7618-1F23-E8A6992A77DE}"/>
              </a:ext>
            </a:extLst>
          </p:cNvPr>
          <p:cNvSpPr/>
          <p:nvPr/>
        </p:nvSpPr>
        <p:spPr>
          <a:xfrm>
            <a:off x="1481805" y="3416175"/>
            <a:ext cx="1636294" cy="33688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read_fits_map_L2_L3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4FED5FA-DABF-B93D-3671-8FDF8B924013}"/>
              </a:ext>
            </a:extLst>
          </p:cNvPr>
          <p:cNvSpPr/>
          <p:nvPr/>
        </p:nvSpPr>
        <p:spPr>
          <a:xfrm>
            <a:off x="3305042" y="3412065"/>
            <a:ext cx="1636294" cy="33688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err="1"/>
              <a:t>map_and_context</a:t>
            </a:r>
            <a:endParaRPr lang="en-US" sz="14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5408430-6FFB-51FE-DD6C-CB199ABE508A}"/>
              </a:ext>
            </a:extLst>
          </p:cNvPr>
          <p:cNvSpPr/>
          <p:nvPr/>
        </p:nvSpPr>
        <p:spPr>
          <a:xfrm>
            <a:off x="5065964" y="3412065"/>
            <a:ext cx="1636294" cy="33688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err="1"/>
              <a:t>map_and_scatter</a:t>
            </a:r>
            <a:endParaRPr lang="en-US" sz="1400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7753BABF-6F0E-B9E2-7839-F366A3AAEB82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 rot="16200000" flipH="1">
            <a:off x="3199477" y="2488352"/>
            <a:ext cx="904649" cy="942775"/>
          </a:xfrm>
          <a:prstGeom prst="bentConnector3">
            <a:avLst/>
          </a:prstGeom>
          <a:ln w="635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928408B-47E6-74CE-758F-2FD2320162A2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rot="16200000" flipH="1">
            <a:off x="4079938" y="1607891"/>
            <a:ext cx="904649" cy="2703697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443BB493-6BA7-4AC9-7F22-058A5BC0C230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 rot="5400000">
            <a:off x="2285804" y="2521564"/>
            <a:ext cx="908759" cy="880462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663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29BCD9-04A0-2084-B05D-8CE4409A51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0977E15-9EC1-7F14-0EBC-1CCF21F027DE}"/>
              </a:ext>
            </a:extLst>
          </p:cNvPr>
          <p:cNvSpPr/>
          <p:nvPr/>
        </p:nvSpPr>
        <p:spPr>
          <a:xfrm>
            <a:off x="253966" y="4603567"/>
            <a:ext cx="1090864" cy="33688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/>
              <a:t>make_patch</a:t>
            </a:r>
            <a:endParaRPr lang="en-US" sz="12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2E82D27-6634-99FC-0675-0D62C664317F}"/>
              </a:ext>
            </a:extLst>
          </p:cNvPr>
          <p:cNvSpPr/>
          <p:nvPr/>
        </p:nvSpPr>
        <p:spPr>
          <a:xfrm>
            <a:off x="2772041" y="4603567"/>
            <a:ext cx="2078728" cy="33688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/>
              <a:t>plot_contours_on_patch</a:t>
            </a:r>
            <a:endParaRPr lang="en-US" sz="1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CD0B181-6BF1-D83B-0B8A-D39E291E7CB7}"/>
              </a:ext>
            </a:extLst>
          </p:cNvPr>
          <p:cNvSpPr/>
          <p:nvPr/>
        </p:nvSpPr>
        <p:spPr>
          <a:xfrm>
            <a:off x="1706075" y="4603567"/>
            <a:ext cx="913802" cy="33688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/>
              <a:t>plot_patch</a:t>
            </a:r>
            <a:endParaRPr lang="en-US" sz="1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F19FED2-8B9A-EDE2-E568-6866364288EE}"/>
              </a:ext>
            </a:extLst>
          </p:cNvPr>
          <p:cNvSpPr/>
          <p:nvPr/>
        </p:nvSpPr>
        <p:spPr>
          <a:xfrm>
            <a:off x="5097528" y="4603567"/>
            <a:ext cx="1407732" cy="33688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/>
              <a:t>make_patch_RGB</a:t>
            </a:r>
            <a:endParaRPr lang="en-US" sz="12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92565F1-45CC-3EB2-8887-A32AFA9AE92C}"/>
              </a:ext>
            </a:extLst>
          </p:cNvPr>
          <p:cNvSpPr/>
          <p:nvPr/>
        </p:nvSpPr>
        <p:spPr>
          <a:xfrm>
            <a:off x="2351205" y="3412065"/>
            <a:ext cx="1636294" cy="33688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err="1"/>
              <a:t>map_and_context</a:t>
            </a:r>
            <a:endParaRPr lang="en-US" sz="1400" dirty="0"/>
          </a:p>
        </p:txBody>
      </p: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1C161A02-44FB-A4D3-C64A-26AD39789F67}"/>
              </a:ext>
            </a:extLst>
          </p:cNvPr>
          <p:cNvCxnSpPr>
            <a:cxnSpLocks/>
            <a:stCxn id="20" idx="2"/>
            <a:endCxn id="12" idx="0"/>
          </p:cNvCxnSpPr>
          <p:nvPr/>
        </p:nvCxnSpPr>
        <p:spPr>
          <a:xfrm rot="16200000" flipH="1">
            <a:off x="4058064" y="2860237"/>
            <a:ext cx="854618" cy="2632042"/>
          </a:xfrm>
          <a:prstGeom prst="bentConnector3">
            <a:avLst/>
          </a:prstGeom>
          <a:ln w="635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232E83AB-49F7-6607-EEFA-224FCEB3E35F}"/>
              </a:ext>
            </a:extLst>
          </p:cNvPr>
          <p:cNvCxnSpPr>
            <a:cxnSpLocks/>
            <a:stCxn id="20" idx="2"/>
            <a:endCxn id="11" idx="0"/>
          </p:cNvCxnSpPr>
          <p:nvPr/>
        </p:nvCxnSpPr>
        <p:spPr>
          <a:xfrm rot="5400000">
            <a:off x="2238855" y="3673070"/>
            <a:ext cx="854618" cy="1006376"/>
          </a:xfrm>
          <a:prstGeom prst="bentConnector3">
            <a:avLst/>
          </a:prstGeom>
          <a:ln w="635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F0A164A8-8808-19C1-F72E-9DA315FACB22}"/>
              </a:ext>
            </a:extLst>
          </p:cNvPr>
          <p:cNvCxnSpPr>
            <a:cxnSpLocks/>
            <a:stCxn id="20" idx="2"/>
            <a:endCxn id="7" idx="0"/>
          </p:cNvCxnSpPr>
          <p:nvPr/>
        </p:nvCxnSpPr>
        <p:spPr>
          <a:xfrm rot="16200000" flipH="1">
            <a:off x="3063069" y="3855231"/>
            <a:ext cx="854618" cy="642053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AE816DF-B219-8530-54BE-2891E2362FF5}"/>
              </a:ext>
            </a:extLst>
          </p:cNvPr>
          <p:cNvSpPr txBox="1"/>
          <p:nvPr/>
        </p:nvSpPr>
        <p:spPr>
          <a:xfrm>
            <a:off x="1056606" y="561608"/>
            <a:ext cx="47447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C00000"/>
                </a:solidFill>
              </a:rPr>
              <a:t>Can we make </a:t>
            </a:r>
            <a:r>
              <a:rPr lang="en-US" dirty="0" err="1">
                <a:solidFill>
                  <a:srgbClr val="C00000"/>
                </a:solidFill>
              </a:rPr>
              <a:t>make_patch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plot_patch</a:t>
            </a:r>
            <a:r>
              <a:rPr lang="en-US" dirty="0">
                <a:solidFill>
                  <a:srgbClr val="C00000"/>
                </a:solidFill>
              </a:rPr>
              <a:t>, and make_contours_CH4_patch all the same level of call and call them in sequence?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C00000"/>
                </a:solidFill>
              </a:rPr>
              <a:t>Can we set the color table for the map and scatter to “Blues” rather than greys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Can we provide an alternative that over plots in red and black only the most extreme contours of fNH3 and </a:t>
            </a:r>
            <a:r>
              <a:rPr lang="en-US" dirty="0" err="1">
                <a:solidFill>
                  <a:srgbClr val="C00000"/>
                </a:solidFill>
              </a:rPr>
              <a:t>PCld</a:t>
            </a:r>
            <a:r>
              <a:rPr lang="en-US" dirty="0">
                <a:solidFill>
                  <a:srgbClr val="C00000"/>
                </a:solidFill>
              </a:rPr>
              <a:t>? This would match what was developed for the EPSC abstract in 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453C762E-5D09-52D1-13C5-2F6E131A4EFD}"/>
              </a:ext>
            </a:extLst>
          </p:cNvPr>
          <p:cNvCxnSpPr>
            <a:cxnSpLocks/>
            <a:stCxn id="20" idx="2"/>
            <a:endCxn id="6" idx="0"/>
          </p:cNvCxnSpPr>
          <p:nvPr/>
        </p:nvCxnSpPr>
        <p:spPr>
          <a:xfrm rot="5400000">
            <a:off x="1557066" y="2991281"/>
            <a:ext cx="854618" cy="2369954"/>
          </a:xfrm>
          <a:prstGeom prst="bentConnector3">
            <a:avLst/>
          </a:prstGeom>
          <a:ln w="635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671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EA224B-0645-0FE8-CC4D-2313E95662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57EE994-A3CD-1C1C-3160-431F91E5182C}"/>
              </a:ext>
            </a:extLst>
          </p:cNvPr>
          <p:cNvSpPr/>
          <p:nvPr/>
        </p:nvSpPr>
        <p:spPr>
          <a:xfrm>
            <a:off x="483754" y="4092506"/>
            <a:ext cx="845108" cy="33688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/>
              <a:t>make_patch</a:t>
            </a:r>
            <a:endParaRPr lang="en-US" sz="12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CB85808-5977-0C23-0630-92847C854DB5}"/>
              </a:ext>
            </a:extLst>
          </p:cNvPr>
          <p:cNvSpPr/>
          <p:nvPr/>
        </p:nvSpPr>
        <p:spPr>
          <a:xfrm>
            <a:off x="2324898" y="4092506"/>
            <a:ext cx="1783406" cy="33688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/>
              <a:t>plot_contours_on_patch</a:t>
            </a:r>
            <a:endParaRPr lang="en-US" sz="1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AB9DECD-5612-B648-295A-8D8E6C1CC322}"/>
              </a:ext>
            </a:extLst>
          </p:cNvPr>
          <p:cNvSpPr/>
          <p:nvPr/>
        </p:nvSpPr>
        <p:spPr>
          <a:xfrm>
            <a:off x="1454153" y="4092506"/>
            <a:ext cx="745454" cy="33688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/>
              <a:t>plot_patch</a:t>
            </a:r>
            <a:endParaRPr lang="en-US" sz="12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0A2653E-BC75-6071-CBCC-B8988E179974}"/>
              </a:ext>
            </a:extLst>
          </p:cNvPr>
          <p:cNvSpPr/>
          <p:nvPr/>
        </p:nvSpPr>
        <p:spPr>
          <a:xfrm>
            <a:off x="2749696" y="3146251"/>
            <a:ext cx="1358608" cy="33688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err="1"/>
              <a:t>map_and_scatter</a:t>
            </a:r>
            <a:endParaRPr lang="en-US" sz="1400" dirty="0"/>
          </a:p>
        </p:txBody>
      </p: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5621AB90-0B5B-9723-D6F9-047E5E3301BD}"/>
              </a:ext>
            </a:extLst>
          </p:cNvPr>
          <p:cNvCxnSpPr>
            <a:cxnSpLocks/>
            <a:stCxn id="21" idx="2"/>
            <a:endCxn id="7" idx="0"/>
          </p:cNvCxnSpPr>
          <p:nvPr/>
        </p:nvCxnSpPr>
        <p:spPr>
          <a:xfrm rot="5400000">
            <a:off x="3018116" y="3681621"/>
            <a:ext cx="609371" cy="212399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FA9549E7-5FF0-146C-4DA6-726B2C221A4D}"/>
              </a:ext>
            </a:extLst>
          </p:cNvPr>
          <p:cNvSpPr/>
          <p:nvPr/>
        </p:nvSpPr>
        <p:spPr>
          <a:xfrm>
            <a:off x="4239675" y="4092506"/>
            <a:ext cx="1157156" cy="33688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/>
              <a:t>plot_roi_scatter</a:t>
            </a:r>
            <a:endParaRPr lang="en-US" sz="1200" dirty="0"/>
          </a:p>
        </p:txBody>
      </p: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D223F6C3-F941-540B-C7DC-1F7348605330}"/>
              </a:ext>
            </a:extLst>
          </p:cNvPr>
          <p:cNvSpPr/>
          <p:nvPr/>
        </p:nvSpPr>
        <p:spPr>
          <a:xfrm>
            <a:off x="5492104" y="4092506"/>
            <a:ext cx="1131256" cy="33688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/>
              <a:t>plot_map_scatter</a:t>
            </a:r>
            <a:endParaRPr lang="en-US" sz="1200" dirty="0"/>
          </a:p>
        </p:txBody>
      </p: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4F38CA7D-3690-6198-F6D7-8BC119CFB06B}"/>
              </a:ext>
            </a:extLst>
          </p:cNvPr>
          <p:cNvCxnSpPr>
            <a:cxnSpLocks/>
            <a:stCxn id="21" idx="2"/>
            <a:endCxn id="143" idx="0"/>
          </p:cNvCxnSpPr>
          <p:nvPr/>
        </p:nvCxnSpPr>
        <p:spPr>
          <a:xfrm rot="16200000" flipH="1">
            <a:off x="3818941" y="3093193"/>
            <a:ext cx="609371" cy="1389253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6B3DC452-8483-0B15-DD87-C9397CEE080A}"/>
              </a:ext>
            </a:extLst>
          </p:cNvPr>
          <p:cNvCxnSpPr>
            <a:cxnSpLocks/>
            <a:stCxn id="21" idx="2"/>
            <a:endCxn id="144" idx="0"/>
          </p:cNvCxnSpPr>
          <p:nvPr/>
        </p:nvCxnSpPr>
        <p:spPr>
          <a:xfrm rot="16200000" flipH="1">
            <a:off x="4438681" y="2473454"/>
            <a:ext cx="609371" cy="2628732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" name="Connector: Elbow 1">
            <a:extLst>
              <a:ext uri="{FF2B5EF4-FFF2-40B4-BE49-F238E27FC236}">
                <a16:creationId xmlns:a16="http://schemas.microsoft.com/office/drawing/2014/main" id="{1F231C78-7042-D3B0-5340-0309E59392E3}"/>
              </a:ext>
            </a:extLst>
          </p:cNvPr>
          <p:cNvCxnSpPr>
            <a:cxnSpLocks/>
            <a:stCxn id="21" idx="2"/>
            <a:endCxn id="11" idx="0"/>
          </p:cNvCxnSpPr>
          <p:nvPr/>
        </p:nvCxnSpPr>
        <p:spPr>
          <a:xfrm rot="5400000">
            <a:off x="2323255" y="2986760"/>
            <a:ext cx="609371" cy="160212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8276185-B4DD-22C7-C654-ABE96656ED07}"/>
              </a:ext>
            </a:extLst>
          </p:cNvPr>
          <p:cNvSpPr txBox="1"/>
          <p:nvPr/>
        </p:nvSpPr>
        <p:spPr>
          <a:xfrm>
            <a:off x="1056606" y="561608"/>
            <a:ext cx="47447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C00000"/>
                </a:solidFill>
              </a:rPr>
              <a:t>Can we make </a:t>
            </a:r>
            <a:r>
              <a:rPr lang="en-US" dirty="0" err="1">
                <a:solidFill>
                  <a:srgbClr val="C00000"/>
                </a:solidFill>
              </a:rPr>
              <a:t>make_patch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plot_patch</a:t>
            </a:r>
            <a:r>
              <a:rPr lang="en-US" dirty="0">
                <a:solidFill>
                  <a:srgbClr val="C00000"/>
                </a:solidFill>
              </a:rPr>
              <a:t>, and make_contours_CH4_patch all the same level of call and call them in sequence?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C00000"/>
                </a:solidFill>
              </a:rPr>
              <a:t>Can we set the color table for the map and scatter to “Blues” rather than greys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Can we provide an alternative that over plots in red and black only the most extreme contours of fNH3 and </a:t>
            </a:r>
            <a:r>
              <a:rPr lang="en-US" dirty="0" err="1">
                <a:solidFill>
                  <a:srgbClr val="C00000"/>
                </a:solidFill>
              </a:rPr>
              <a:t>PCld</a:t>
            </a:r>
            <a:r>
              <a:rPr lang="en-US" dirty="0">
                <a:solidFill>
                  <a:srgbClr val="C00000"/>
                </a:solidFill>
              </a:rPr>
              <a:t>?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8550BD9A-483B-9318-1DC5-F64571E67730}"/>
              </a:ext>
            </a:extLst>
          </p:cNvPr>
          <p:cNvCxnSpPr>
            <a:cxnSpLocks/>
            <a:stCxn id="21" idx="2"/>
            <a:endCxn id="6" idx="0"/>
          </p:cNvCxnSpPr>
          <p:nvPr/>
        </p:nvCxnSpPr>
        <p:spPr>
          <a:xfrm rot="5400000">
            <a:off x="1862969" y="2526474"/>
            <a:ext cx="609371" cy="2522692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632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5830</TotalTime>
  <Words>291</Words>
  <Application>Microsoft Office PowerPoint</Application>
  <PresentationFormat>On-screen Show (4:3)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Steven Hill</dc:creator>
  <cp:lastModifiedBy>Steven Hill</cp:lastModifiedBy>
  <cp:revision>15</cp:revision>
  <dcterms:created xsi:type="dcterms:W3CDTF">2025-05-12T15:19:15Z</dcterms:created>
  <dcterms:modified xsi:type="dcterms:W3CDTF">2025-05-25T12:37:51Z</dcterms:modified>
</cp:coreProperties>
</file>