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787" y="616980"/>
            <a:ext cx="7259172" cy="5305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80327"/>
            <a:ext cx="8825658" cy="1197054"/>
          </a:xfrm>
        </p:spPr>
        <p:txBody>
          <a:bodyPr/>
          <a:lstStyle/>
          <a:p>
            <a:r>
              <a:rPr lang="en-US" dirty="0" err="1" smtClean="0"/>
              <a:t>Nanomouse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767045" cy="861420"/>
          </a:xfrm>
        </p:spPr>
        <p:txBody>
          <a:bodyPr/>
          <a:lstStyle/>
          <a:p>
            <a:r>
              <a:rPr lang="en-US" dirty="0" smtClean="0"/>
              <a:t>Group Members: Jason Nixon, Mohammad Sameeh, Guillermo Fabian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0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Application – Placeholder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2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Application – Placeholder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7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2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- </a:t>
            </a:r>
            <a:r>
              <a:rPr lang="en-US" dirty="0"/>
              <a:t>Hardware Production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– Placeholder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5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– Placeholder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– Placeholder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7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Database – Placeholder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9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– Placeholder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7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– Placeholder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7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Application – Placeholder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92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53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Nanomouse</vt:lpstr>
      <vt:lpstr>Introduction - Hardware Production </vt:lpstr>
      <vt:lpstr>Algorithm – Placeholder 1</vt:lpstr>
      <vt:lpstr>Algorithm – Placeholder 2</vt:lpstr>
      <vt:lpstr>Algorithm – Placeholder 3</vt:lpstr>
      <vt:lpstr>Database – Placeholder 1</vt:lpstr>
      <vt:lpstr>Database – Placeholder 2</vt:lpstr>
      <vt:lpstr>Database – Placeholder 3</vt:lpstr>
      <vt:lpstr>Application – Placeholder 1</vt:lpstr>
      <vt:lpstr>Application – Placeholder 2</vt:lpstr>
      <vt:lpstr>Application – Placeholder 3</vt:lpstr>
      <vt:lpstr>Conclusion</vt:lpstr>
    </vt:vector>
  </TitlesOfParts>
  <Company>Humber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Nanomouse</dc:title>
  <dc:creator>Mohammad Sameeh</dc:creator>
  <cp:lastModifiedBy>Anonymous</cp:lastModifiedBy>
  <cp:revision>14</cp:revision>
  <dcterms:created xsi:type="dcterms:W3CDTF">2015-03-27T18:36:28Z</dcterms:created>
  <dcterms:modified xsi:type="dcterms:W3CDTF">2015-04-13T03:37:42Z</dcterms:modified>
</cp:coreProperties>
</file>