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2" r:id="rId8"/>
    <p:sldId id="263" r:id="rId9"/>
    <p:sldId id="264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66"/>
    <p:restoredTop sz="94716"/>
  </p:normalViewPr>
  <p:slideViewPr>
    <p:cSldViewPr snapToGrid="0">
      <p:cViewPr varScale="1">
        <p:scale>
          <a:sx n="149" d="100"/>
          <a:sy n="149" d="100"/>
        </p:scale>
        <p:origin x="1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BDC47C-73EB-4D10-AF24-3A2CBDE6C87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728E4AA-01B4-4769-83F9-90CF5DE80291}">
      <dgm:prSet/>
      <dgm:spPr/>
      <dgm:t>
        <a:bodyPr/>
        <a:lstStyle/>
        <a:p>
          <a:r>
            <a:rPr lang="en-US" b="1"/>
            <a:t>1. İş Kazaları</a:t>
          </a:r>
          <a:endParaRPr lang="en-US"/>
        </a:p>
      </dgm:t>
    </dgm:pt>
    <dgm:pt modelId="{B1F8CE8F-7825-4BC7-A5B6-FF74E061103C}" type="parTrans" cxnId="{05539E21-CDE9-4EE4-BABB-3DA53CC2DE89}">
      <dgm:prSet/>
      <dgm:spPr/>
      <dgm:t>
        <a:bodyPr/>
        <a:lstStyle/>
        <a:p>
          <a:endParaRPr lang="en-US"/>
        </a:p>
      </dgm:t>
    </dgm:pt>
    <dgm:pt modelId="{62E0F380-A4D5-42EC-807B-AAFB294478E0}" type="sibTrans" cxnId="{05539E21-CDE9-4EE4-BABB-3DA53CC2DE89}">
      <dgm:prSet/>
      <dgm:spPr/>
      <dgm:t>
        <a:bodyPr/>
        <a:lstStyle/>
        <a:p>
          <a:endParaRPr lang="en-US"/>
        </a:p>
      </dgm:t>
    </dgm:pt>
    <dgm:pt modelId="{94D89DDE-10D9-493D-9365-29411BC31925}">
      <dgm:prSet/>
      <dgm:spPr/>
      <dgm:t>
        <a:bodyPr/>
        <a:lstStyle/>
        <a:p>
          <a:r>
            <a:rPr lang="en-US"/>
            <a:t>İş kazalarının %60’ı KKD eksikliğinden kaynaklanmaktadır. </a:t>
          </a:r>
        </a:p>
      </dgm:t>
    </dgm:pt>
    <dgm:pt modelId="{D00C6744-E821-41E4-83CC-73BBA383FB75}" type="parTrans" cxnId="{C247187E-29B7-41A2-A7DB-E9EDDE607F0B}">
      <dgm:prSet/>
      <dgm:spPr/>
      <dgm:t>
        <a:bodyPr/>
        <a:lstStyle/>
        <a:p>
          <a:endParaRPr lang="en-US"/>
        </a:p>
      </dgm:t>
    </dgm:pt>
    <dgm:pt modelId="{0626DE44-9966-4953-99EC-E2ECE56FB7C5}" type="sibTrans" cxnId="{C247187E-29B7-41A2-A7DB-E9EDDE607F0B}">
      <dgm:prSet/>
      <dgm:spPr/>
      <dgm:t>
        <a:bodyPr/>
        <a:lstStyle/>
        <a:p>
          <a:endParaRPr lang="en-US"/>
        </a:p>
      </dgm:t>
    </dgm:pt>
    <dgm:pt modelId="{60A56594-AFD2-4C2F-A10F-958B47571CFF}">
      <dgm:prSet/>
      <dgm:spPr/>
      <dgm:t>
        <a:bodyPr/>
        <a:lstStyle/>
        <a:p>
          <a:r>
            <a:rPr lang="en-US"/>
            <a:t>Yıllık ortalama 2.8 milyon kaza gerçekleşmekte ve bu kazaların yaklaşık 340 bini ölümle sonuçlanmaktadır.</a:t>
          </a:r>
        </a:p>
      </dgm:t>
    </dgm:pt>
    <dgm:pt modelId="{2F054D38-A29C-4970-9946-CD8CFC93D604}" type="parTrans" cxnId="{738F7508-EAB5-429D-8FE2-BCCCD65E11B8}">
      <dgm:prSet/>
      <dgm:spPr/>
      <dgm:t>
        <a:bodyPr/>
        <a:lstStyle/>
        <a:p>
          <a:endParaRPr lang="en-US"/>
        </a:p>
      </dgm:t>
    </dgm:pt>
    <dgm:pt modelId="{E9BA899A-7864-40FF-B521-7B27F6EDF9D2}" type="sibTrans" cxnId="{738F7508-EAB5-429D-8FE2-BCCCD65E11B8}">
      <dgm:prSet/>
      <dgm:spPr/>
      <dgm:t>
        <a:bodyPr/>
        <a:lstStyle/>
        <a:p>
          <a:endParaRPr lang="en-US"/>
        </a:p>
      </dgm:t>
    </dgm:pt>
    <dgm:pt modelId="{36A61BE3-0099-0A40-BD39-480C1B6FD05F}" type="pres">
      <dgm:prSet presAssocID="{5EBDC47C-73EB-4D10-AF24-3A2CBDE6C877}" presName="linear" presStyleCnt="0">
        <dgm:presLayoutVars>
          <dgm:animLvl val="lvl"/>
          <dgm:resizeHandles val="exact"/>
        </dgm:presLayoutVars>
      </dgm:prSet>
      <dgm:spPr/>
    </dgm:pt>
    <dgm:pt modelId="{D973A118-DA90-1D49-8BED-A7AF8BDFA2DB}" type="pres">
      <dgm:prSet presAssocID="{4728E4AA-01B4-4769-83F9-90CF5DE80291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5DAA6E1-9BFF-804B-AA08-560D67B63E93}" type="pres">
      <dgm:prSet presAssocID="{4728E4AA-01B4-4769-83F9-90CF5DE8029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38F7508-EAB5-429D-8FE2-BCCCD65E11B8}" srcId="{4728E4AA-01B4-4769-83F9-90CF5DE80291}" destId="{60A56594-AFD2-4C2F-A10F-958B47571CFF}" srcOrd="1" destOrd="0" parTransId="{2F054D38-A29C-4970-9946-CD8CFC93D604}" sibTransId="{E9BA899A-7864-40FF-B521-7B27F6EDF9D2}"/>
    <dgm:cxn modelId="{05539E21-CDE9-4EE4-BABB-3DA53CC2DE89}" srcId="{5EBDC47C-73EB-4D10-AF24-3A2CBDE6C877}" destId="{4728E4AA-01B4-4769-83F9-90CF5DE80291}" srcOrd="0" destOrd="0" parTransId="{B1F8CE8F-7825-4BC7-A5B6-FF74E061103C}" sibTransId="{62E0F380-A4D5-42EC-807B-AAFB294478E0}"/>
    <dgm:cxn modelId="{5A7AED49-5923-9749-88A0-3F97043AD28C}" type="presOf" srcId="{94D89DDE-10D9-493D-9365-29411BC31925}" destId="{75DAA6E1-9BFF-804B-AA08-560D67B63E93}" srcOrd="0" destOrd="0" presId="urn:microsoft.com/office/officeart/2005/8/layout/vList2"/>
    <dgm:cxn modelId="{C247187E-29B7-41A2-A7DB-E9EDDE607F0B}" srcId="{4728E4AA-01B4-4769-83F9-90CF5DE80291}" destId="{94D89DDE-10D9-493D-9365-29411BC31925}" srcOrd="0" destOrd="0" parTransId="{D00C6744-E821-41E4-83CC-73BBA383FB75}" sibTransId="{0626DE44-9966-4953-99EC-E2ECE56FB7C5}"/>
    <dgm:cxn modelId="{15D5C48C-07B8-514B-B99E-962FE4BA4C4C}" type="presOf" srcId="{5EBDC47C-73EB-4D10-AF24-3A2CBDE6C877}" destId="{36A61BE3-0099-0A40-BD39-480C1B6FD05F}" srcOrd="0" destOrd="0" presId="urn:microsoft.com/office/officeart/2005/8/layout/vList2"/>
    <dgm:cxn modelId="{0032CDDA-4342-FD40-8520-B073104F40A7}" type="presOf" srcId="{60A56594-AFD2-4C2F-A10F-958B47571CFF}" destId="{75DAA6E1-9BFF-804B-AA08-560D67B63E93}" srcOrd="0" destOrd="1" presId="urn:microsoft.com/office/officeart/2005/8/layout/vList2"/>
    <dgm:cxn modelId="{132A8EFC-73F3-D74E-BB5D-CA4BA0DAFAF8}" type="presOf" srcId="{4728E4AA-01B4-4769-83F9-90CF5DE80291}" destId="{D973A118-DA90-1D49-8BED-A7AF8BDFA2DB}" srcOrd="0" destOrd="0" presId="urn:microsoft.com/office/officeart/2005/8/layout/vList2"/>
    <dgm:cxn modelId="{6FF5FF9B-E4EE-4541-B655-74EEFF8A93C8}" type="presParOf" srcId="{36A61BE3-0099-0A40-BD39-480C1B6FD05F}" destId="{D973A118-DA90-1D49-8BED-A7AF8BDFA2DB}" srcOrd="0" destOrd="0" presId="urn:microsoft.com/office/officeart/2005/8/layout/vList2"/>
    <dgm:cxn modelId="{62E95A31-E52F-1E49-BF5B-855006AC3104}" type="presParOf" srcId="{36A61BE3-0099-0A40-BD39-480C1B6FD05F}" destId="{75DAA6E1-9BFF-804B-AA08-560D67B63E93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52A00DB-6066-4F74-BDD8-3BD0B2E2A322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BEA5B6B1-D3C6-40C5-85C2-B464DC8940BC}">
      <dgm:prSet/>
      <dgm:spPr/>
      <dgm:t>
        <a:bodyPr/>
        <a:lstStyle/>
        <a:p>
          <a:r>
            <a:rPr lang="en-US" b="1"/>
            <a:t>Ana Ekran</a:t>
          </a:r>
          <a:endParaRPr lang="en-US"/>
        </a:p>
      </dgm:t>
    </dgm:pt>
    <dgm:pt modelId="{6DC0363E-9462-40A1-B7E1-8270B42E2A10}" type="parTrans" cxnId="{C8881E6F-117E-45E3-A41E-AF8F6BF78613}">
      <dgm:prSet/>
      <dgm:spPr/>
      <dgm:t>
        <a:bodyPr/>
        <a:lstStyle/>
        <a:p>
          <a:endParaRPr lang="en-US"/>
        </a:p>
      </dgm:t>
    </dgm:pt>
    <dgm:pt modelId="{0A0772B9-4113-487D-B60F-7066D35035EF}" type="sibTrans" cxnId="{C8881E6F-117E-45E3-A41E-AF8F6BF78613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888EBF18-768C-4378-8436-3EC9B6EF4056}">
      <dgm:prSet/>
      <dgm:spPr/>
      <dgm:t>
        <a:bodyPr/>
        <a:lstStyle/>
        <a:p>
          <a:r>
            <a:rPr lang="en-US"/>
            <a:t>Canlı Görüntü</a:t>
          </a:r>
        </a:p>
      </dgm:t>
    </dgm:pt>
    <dgm:pt modelId="{F7DDEDA9-C163-4710-AFAD-27EF2167CEA1}" type="parTrans" cxnId="{B5F0CE20-39A7-48F6-80C8-5DF7655D628F}">
      <dgm:prSet/>
      <dgm:spPr/>
      <dgm:t>
        <a:bodyPr/>
        <a:lstStyle/>
        <a:p>
          <a:endParaRPr lang="en-US"/>
        </a:p>
      </dgm:t>
    </dgm:pt>
    <dgm:pt modelId="{663CFEC6-FAB3-4BA5-9BAC-32C9EFDC4E30}" type="sibTrans" cxnId="{B5F0CE20-39A7-48F6-80C8-5DF7655D628F}">
      <dgm:prSet/>
      <dgm:spPr/>
      <dgm:t>
        <a:bodyPr/>
        <a:lstStyle/>
        <a:p>
          <a:endParaRPr lang="en-US"/>
        </a:p>
      </dgm:t>
    </dgm:pt>
    <dgm:pt modelId="{F87AC41E-6931-42F8-AC28-A7B5B49C8D38}">
      <dgm:prSet/>
      <dgm:spPr/>
      <dgm:t>
        <a:bodyPr/>
        <a:lstStyle/>
        <a:p>
          <a:r>
            <a:rPr lang="en-US"/>
            <a:t>KKD Panel</a:t>
          </a:r>
        </a:p>
      </dgm:t>
    </dgm:pt>
    <dgm:pt modelId="{E6A68ECC-3444-43E2-922D-9AAB21EF3A22}" type="parTrans" cxnId="{A7D25677-E8D5-4631-9053-DEFBDA19EBE7}">
      <dgm:prSet/>
      <dgm:spPr/>
      <dgm:t>
        <a:bodyPr/>
        <a:lstStyle/>
        <a:p>
          <a:endParaRPr lang="en-US"/>
        </a:p>
      </dgm:t>
    </dgm:pt>
    <dgm:pt modelId="{2B74D68D-5CFE-4183-A533-31F56968D2FF}" type="sibTrans" cxnId="{A7D25677-E8D5-4631-9053-DEFBDA19EBE7}">
      <dgm:prSet/>
      <dgm:spPr/>
      <dgm:t>
        <a:bodyPr/>
        <a:lstStyle/>
        <a:p>
          <a:endParaRPr lang="en-US"/>
        </a:p>
      </dgm:t>
    </dgm:pt>
    <dgm:pt modelId="{747AE8E9-EACD-4F4A-8E5F-E253DC162DE6}">
      <dgm:prSet/>
      <dgm:spPr/>
      <dgm:t>
        <a:bodyPr/>
        <a:lstStyle/>
        <a:p>
          <a:r>
            <a:rPr lang="en-US" b="1"/>
            <a:t>İhlal Yönetimi</a:t>
          </a:r>
          <a:endParaRPr lang="en-US"/>
        </a:p>
      </dgm:t>
    </dgm:pt>
    <dgm:pt modelId="{8550508E-B03F-4CA3-A2BD-813CA184935B}" type="parTrans" cxnId="{523FFD6D-6733-4FBA-9A4B-AC88A5DE8F01}">
      <dgm:prSet/>
      <dgm:spPr/>
      <dgm:t>
        <a:bodyPr/>
        <a:lstStyle/>
        <a:p>
          <a:endParaRPr lang="en-US"/>
        </a:p>
      </dgm:t>
    </dgm:pt>
    <dgm:pt modelId="{1B5CDBE1-6DB7-45FD-9CAD-AADFAEA5CD83}" type="sibTrans" cxnId="{523FFD6D-6733-4FBA-9A4B-AC88A5DE8F01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A2CEE90F-E76F-4BD3-A4C4-8257C72B0841}">
      <dgm:prSet/>
      <dgm:spPr/>
      <dgm:t>
        <a:bodyPr/>
        <a:lstStyle/>
        <a:p>
          <a:r>
            <a:rPr lang="en-US"/>
            <a:t>Anlık Uyarı</a:t>
          </a:r>
        </a:p>
      </dgm:t>
    </dgm:pt>
    <dgm:pt modelId="{CAB95805-68A5-45AD-84E0-F2AFA8BF3F77}" type="parTrans" cxnId="{62F0493A-5DCF-4010-A5A2-19214888858B}">
      <dgm:prSet/>
      <dgm:spPr/>
      <dgm:t>
        <a:bodyPr/>
        <a:lstStyle/>
        <a:p>
          <a:endParaRPr lang="en-US"/>
        </a:p>
      </dgm:t>
    </dgm:pt>
    <dgm:pt modelId="{43C15370-CAE0-4346-BA5C-F5390E60B5F7}" type="sibTrans" cxnId="{62F0493A-5DCF-4010-A5A2-19214888858B}">
      <dgm:prSet/>
      <dgm:spPr/>
      <dgm:t>
        <a:bodyPr/>
        <a:lstStyle/>
        <a:p>
          <a:endParaRPr lang="en-US"/>
        </a:p>
      </dgm:t>
    </dgm:pt>
    <dgm:pt modelId="{578C60C9-771C-4AC3-896A-4E0784FFB1FB}">
      <dgm:prSet/>
      <dgm:spPr/>
      <dgm:t>
        <a:bodyPr/>
        <a:lstStyle/>
        <a:p>
          <a:r>
            <a:rPr lang="en-US" dirty="0" err="1"/>
            <a:t>Geçmiş</a:t>
          </a:r>
          <a:r>
            <a:rPr lang="en-US" dirty="0"/>
            <a:t> </a:t>
          </a:r>
          <a:r>
            <a:rPr lang="en-US" dirty="0" err="1"/>
            <a:t>Listesi</a:t>
          </a:r>
          <a:endParaRPr lang="en-US" dirty="0"/>
        </a:p>
      </dgm:t>
    </dgm:pt>
    <dgm:pt modelId="{A583DB80-C5B9-4F66-A4BF-8BCA01442E92}" type="parTrans" cxnId="{95F0B05D-8DB1-41FB-97F2-8B20E4338686}">
      <dgm:prSet/>
      <dgm:spPr/>
      <dgm:t>
        <a:bodyPr/>
        <a:lstStyle/>
        <a:p>
          <a:endParaRPr lang="en-US"/>
        </a:p>
      </dgm:t>
    </dgm:pt>
    <dgm:pt modelId="{4C06EDF1-D172-4AF3-A4A6-6276B94F2058}" type="sibTrans" cxnId="{95F0B05D-8DB1-41FB-97F2-8B20E4338686}">
      <dgm:prSet/>
      <dgm:spPr/>
      <dgm:t>
        <a:bodyPr/>
        <a:lstStyle/>
        <a:p>
          <a:endParaRPr lang="en-US"/>
        </a:p>
      </dgm:t>
    </dgm:pt>
    <dgm:pt modelId="{B4D4E1C5-E2A1-4754-A09A-CAA8A43E1F09}">
      <dgm:prSet/>
      <dgm:spPr/>
      <dgm:t>
        <a:bodyPr/>
        <a:lstStyle/>
        <a:p>
          <a:r>
            <a:rPr lang="en-US" dirty="0"/>
            <a:t>E-</a:t>
          </a:r>
          <a:r>
            <a:rPr lang="en-US" dirty="0" err="1"/>
            <a:t>posta</a:t>
          </a:r>
          <a:endParaRPr lang="en-US" dirty="0"/>
        </a:p>
      </dgm:t>
    </dgm:pt>
    <dgm:pt modelId="{1FC14E82-50B4-4F3F-BF15-6C95BEF36368}" type="parTrans" cxnId="{C0F545B7-B320-4651-8F0C-CA420301C947}">
      <dgm:prSet/>
      <dgm:spPr/>
      <dgm:t>
        <a:bodyPr/>
        <a:lstStyle/>
        <a:p>
          <a:endParaRPr lang="en-US"/>
        </a:p>
      </dgm:t>
    </dgm:pt>
    <dgm:pt modelId="{7EBDE786-9CA3-459B-A741-488D874D9998}" type="sibTrans" cxnId="{C0F545B7-B320-4651-8F0C-CA420301C947}">
      <dgm:prSet/>
      <dgm:spPr/>
      <dgm:t>
        <a:bodyPr/>
        <a:lstStyle/>
        <a:p>
          <a:endParaRPr lang="en-US"/>
        </a:p>
      </dgm:t>
    </dgm:pt>
    <dgm:pt modelId="{5F62AD8D-52D4-5F4E-9CDA-0B85B372AE13}">
      <dgm:prSet/>
      <dgm:spPr/>
      <dgm:t>
        <a:bodyPr/>
        <a:lstStyle/>
        <a:p>
          <a:r>
            <a:rPr lang="en-US" b="1" dirty="0" err="1"/>
            <a:t>Çalışan</a:t>
          </a:r>
          <a:r>
            <a:rPr lang="en-US" b="1" dirty="0"/>
            <a:t> </a:t>
          </a:r>
          <a:r>
            <a:rPr lang="en-US" b="1" dirty="0" err="1"/>
            <a:t>Listesi</a:t>
          </a:r>
          <a:endParaRPr lang="en-US" b="1" dirty="0"/>
        </a:p>
      </dgm:t>
    </dgm:pt>
    <dgm:pt modelId="{9AE5C892-5EDA-414C-8BB6-5C7244B24878}" type="parTrans" cxnId="{AF1063D4-220B-724D-BE21-FDB87A469A6D}">
      <dgm:prSet/>
      <dgm:spPr/>
      <dgm:t>
        <a:bodyPr/>
        <a:lstStyle/>
        <a:p>
          <a:endParaRPr lang="en-US"/>
        </a:p>
      </dgm:t>
    </dgm:pt>
    <dgm:pt modelId="{FF6DF304-2EAE-C540-92A4-A296FBF6B99F}" type="sibTrans" cxnId="{AF1063D4-220B-724D-BE21-FDB87A469A6D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7B4E2092-F5D7-834E-94A7-CBA7AD457967}">
      <dgm:prSet/>
      <dgm:spPr/>
      <dgm:t>
        <a:bodyPr/>
        <a:lstStyle/>
        <a:p>
          <a:r>
            <a:rPr lang="en-US" dirty="0" err="1"/>
            <a:t>Ayarlar</a:t>
          </a:r>
          <a:endParaRPr lang="en-US" dirty="0"/>
        </a:p>
      </dgm:t>
    </dgm:pt>
    <dgm:pt modelId="{93AA0778-E5F8-4A4A-B8A2-EA4F332C60F6}" type="parTrans" cxnId="{EA1FCBE3-9DB1-B44E-B753-653D7BE7C1A3}">
      <dgm:prSet/>
      <dgm:spPr/>
      <dgm:t>
        <a:bodyPr/>
        <a:lstStyle/>
        <a:p>
          <a:endParaRPr lang="en-US"/>
        </a:p>
      </dgm:t>
    </dgm:pt>
    <dgm:pt modelId="{42C86D36-DA8A-F741-B407-42098727B53D}" type="sibTrans" cxnId="{EA1FCBE3-9DB1-B44E-B753-653D7BE7C1A3}">
      <dgm:prSet phldrT="04" phldr="0"/>
      <dgm:spPr/>
      <dgm:t>
        <a:bodyPr/>
        <a:lstStyle/>
        <a:p>
          <a:r>
            <a:rPr lang="en-US"/>
            <a:t>04</a:t>
          </a:r>
          <a:endParaRPr lang="en-US" dirty="0"/>
        </a:p>
      </dgm:t>
    </dgm:pt>
    <dgm:pt modelId="{C16AC255-4BCC-FD48-9412-F44DC12C12A3}">
      <dgm:prSet/>
      <dgm:spPr/>
      <dgm:t>
        <a:bodyPr/>
        <a:lstStyle/>
        <a:p>
          <a:r>
            <a:rPr lang="en-US" b="0" dirty="0" err="1"/>
            <a:t>Aktif</a:t>
          </a:r>
          <a:r>
            <a:rPr lang="en-US" b="0" dirty="0"/>
            <a:t> </a:t>
          </a:r>
          <a:r>
            <a:rPr lang="en-US" b="0" dirty="0" err="1"/>
            <a:t>Kişiler</a:t>
          </a:r>
          <a:endParaRPr lang="en-US" b="0" dirty="0"/>
        </a:p>
      </dgm:t>
    </dgm:pt>
    <dgm:pt modelId="{69124845-D9F4-7D41-A9F8-5137E647BBBD}" type="parTrans" cxnId="{D48E80C8-338A-1844-AEB7-35A8A335E373}">
      <dgm:prSet/>
      <dgm:spPr/>
      <dgm:t>
        <a:bodyPr/>
        <a:lstStyle/>
        <a:p>
          <a:endParaRPr lang="en-US"/>
        </a:p>
      </dgm:t>
    </dgm:pt>
    <dgm:pt modelId="{B5B1227F-FFE9-2442-8D03-73D09F67DF0A}" type="sibTrans" cxnId="{D48E80C8-338A-1844-AEB7-35A8A335E373}">
      <dgm:prSet phldrT="04" phldr="0"/>
      <dgm:spPr/>
    </dgm:pt>
    <dgm:pt modelId="{F050BEE1-94AA-934F-B1E5-B03F52B8EB8C}">
      <dgm:prSet/>
      <dgm:spPr/>
      <dgm:t>
        <a:bodyPr/>
        <a:lstStyle/>
        <a:p>
          <a:r>
            <a:rPr lang="en-US" b="0" dirty="0"/>
            <a:t>ID Kart</a:t>
          </a:r>
        </a:p>
      </dgm:t>
    </dgm:pt>
    <dgm:pt modelId="{38066C70-1A73-5649-AACC-467D28C755FC}" type="parTrans" cxnId="{C93C0718-1289-5649-B134-0AF0E30A42D5}">
      <dgm:prSet/>
      <dgm:spPr/>
      <dgm:t>
        <a:bodyPr/>
        <a:lstStyle/>
        <a:p>
          <a:endParaRPr lang="en-US"/>
        </a:p>
      </dgm:t>
    </dgm:pt>
    <dgm:pt modelId="{0D4F6CF4-3818-F847-BABC-8F9C8813826C}" type="sibTrans" cxnId="{C93C0718-1289-5649-B134-0AF0E30A42D5}">
      <dgm:prSet/>
      <dgm:spPr/>
      <dgm:t>
        <a:bodyPr/>
        <a:lstStyle/>
        <a:p>
          <a:endParaRPr lang="en-US"/>
        </a:p>
      </dgm:t>
    </dgm:pt>
    <dgm:pt modelId="{0CBDB6CD-0DE8-9C43-94CC-18DD33D4D113}">
      <dgm:prSet/>
      <dgm:spPr/>
      <dgm:t>
        <a:bodyPr/>
        <a:lstStyle/>
        <a:p>
          <a:r>
            <a:rPr lang="en-US" b="0" dirty="0"/>
            <a:t>KKD Durumu</a:t>
          </a:r>
        </a:p>
      </dgm:t>
    </dgm:pt>
    <dgm:pt modelId="{9420E006-AD24-8742-BBE0-9FB2DE4B04D2}" type="parTrans" cxnId="{A5D4992D-4756-4C46-B7A7-4CF7B362424A}">
      <dgm:prSet/>
      <dgm:spPr/>
      <dgm:t>
        <a:bodyPr/>
        <a:lstStyle/>
        <a:p>
          <a:endParaRPr lang="en-US"/>
        </a:p>
      </dgm:t>
    </dgm:pt>
    <dgm:pt modelId="{DD5FFC12-A2AD-8E44-865A-D700B6DA62FB}" type="sibTrans" cxnId="{A5D4992D-4756-4C46-B7A7-4CF7B362424A}">
      <dgm:prSet/>
      <dgm:spPr/>
      <dgm:t>
        <a:bodyPr/>
        <a:lstStyle/>
        <a:p>
          <a:endParaRPr lang="en-US"/>
        </a:p>
      </dgm:t>
    </dgm:pt>
    <dgm:pt modelId="{D197F549-BC0F-5A4A-BB36-3798960E48B4}">
      <dgm:prSet/>
      <dgm:spPr/>
      <dgm:t>
        <a:bodyPr/>
        <a:lstStyle/>
        <a:p>
          <a:r>
            <a:rPr lang="en-US" dirty="0"/>
            <a:t>E-</a:t>
          </a:r>
          <a:r>
            <a:rPr lang="en-US" dirty="0" err="1"/>
            <a:t>posta</a:t>
          </a:r>
          <a:r>
            <a:rPr lang="en-US" dirty="0"/>
            <a:t> </a:t>
          </a:r>
          <a:r>
            <a:rPr lang="en-US" dirty="0" err="1"/>
            <a:t>Ayarları</a:t>
          </a:r>
          <a:endParaRPr lang="en-US" dirty="0"/>
        </a:p>
      </dgm:t>
    </dgm:pt>
    <dgm:pt modelId="{85D5473D-1AD1-B044-A517-C182F655A228}" type="parTrans" cxnId="{A8134FE7-B8FD-9F4F-BBB2-77C98F79FE59}">
      <dgm:prSet/>
      <dgm:spPr/>
      <dgm:t>
        <a:bodyPr/>
        <a:lstStyle/>
        <a:p>
          <a:endParaRPr lang="en-US"/>
        </a:p>
      </dgm:t>
    </dgm:pt>
    <dgm:pt modelId="{337120F1-53F6-BC4E-9934-EBD371B5ABA4}" type="sibTrans" cxnId="{A8134FE7-B8FD-9F4F-BBB2-77C98F79FE59}">
      <dgm:prSet phldrT="05" phldr="0"/>
      <dgm:spPr/>
    </dgm:pt>
    <dgm:pt modelId="{20C61719-7581-8747-BE7B-069571AF77CA}">
      <dgm:prSet/>
      <dgm:spPr/>
      <dgm:t>
        <a:bodyPr/>
        <a:lstStyle/>
        <a:p>
          <a:r>
            <a:rPr lang="en-US" dirty="0"/>
            <a:t>KKD </a:t>
          </a:r>
          <a:r>
            <a:rPr lang="en-US" dirty="0" err="1"/>
            <a:t>Seçimi</a:t>
          </a:r>
          <a:endParaRPr lang="en-US" dirty="0"/>
        </a:p>
      </dgm:t>
    </dgm:pt>
    <dgm:pt modelId="{DABF9FFB-9E1B-1A42-9864-456CF72644E3}" type="parTrans" cxnId="{A529996D-6745-2744-8338-94DB6DC397A7}">
      <dgm:prSet/>
      <dgm:spPr/>
      <dgm:t>
        <a:bodyPr/>
        <a:lstStyle/>
        <a:p>
          <a:endParaRPr lang="en-US"/>
        </a:p>
      </dgm:t>
    </dgm:pt>
    <dgm:pt modelId="{3627B029-4702-B94D-9FBF-37761C74C3AE}" type="sibTrans" cxnId="{A529996D-6745-2744-8338-94DB6DC397A7}">
      <dgm:prSet/>
      <dgm:spPr/>
      <dgm:t>
        <a:bodyPr/>
        <a:lstStyle/>
        <a:p>
          <a:endParaRPr lang="en-US"/>
        </a:p>
      </dgm:t>
    </dgm:pt>
    <dgm:pt modelId="{017F1A23-5A3A-9E47-92C6-6B5F1EABA46D}" type="pres">
      <dgm:prSet presAssocID="{D52A00DB-6066-4F74-BDD8-3BD0B2E2A322}" presName="Name0" presStyleCnt="0">
        <dgm:presLayoutVars>
          <dgm:animLvl val="lvl"/>
          <dgm:resizeHandles val="exact"/>
        </dgm:presLayoutVars>
      </dgm:prSet>
      <dgm:spPr/>
    </dgm:pt>
    <dgm:pt modelId="{EAC5AAB3-5535-D44C-B5B7-F35D94F5E37C}" type="pres">
      <dgm:prSet presAssocID="{BEA5B6B1-D3C6-40C5-85C2-B464DC8940BC}" presName="compositeNode" presStyleCnt="0">
        <dgm:presLayoutVars>
          <dgm:bulletEnabled val="1"/>
        </dgm:presLayoutVars>
      </dgm:prSet>
      <dgm:spPr/>
    </dgm:pt>
    <dgm:pt modelId="{A7DB7043-136C-8F49-BE72-389B7484BEBA}" type="pres">
      <dgm:prSet presAssocID="{BEA5B6B1-D3C6-40C5-85C2-B464DC8940BC}" presName="bgRect" presStyleLbl="alignNode1" presStyleIdx="0" presStyleCnt="4" custLinFactNeighborY="596"/>
      <dgm:spPr/>
    </dgm:pt>
    <dgm:pt modelId="{91AA94B6-CA33-0D42-8AE1-18E4387396AA}" type="pres">
      <dgm:prSet presAssocID="{0A0772B9-4113-487D-B60F-7066D35035EF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71AC1027-7A07-BE49-8335-9E871363D8ED}" type="pres">
      <dgm:prSet presAssocID="{BEA5B6B1-D3C6-40C5-85C2-B464DC8940BC}" presName="nodeRect" presStyleLbl="alignNode1" presStyleIdx="0" presStyleCnt="4">
        <dgm:presLayoutVars>
          <dgm:bulletEnabled val="1"/>
        </dgm:presLayoutVars>
      </dgm:prSet>
      <dgm:spPr/>
    </dgm:pt>
    <dgm:pt modelId="{ECD6B4CD-DE25-E448-9482-DCAA996BD805}" type="pres">
      <dgm:prSet presAssocID="{0A0772B9-4113-487D-B60F-7066D35035EF}" presName="sibTrans" presStyleCnt="0"/>
      <dgm:spPr/>
    </dgm:pt>
    <dgm:pt modelId="{099A1DBB-72A5-3C49-A6B1-2FD6025E78B6}" type="pres">
      <dgm:prSet presAssocID="{747AE8E9-EACD-4F4A-8E5F-E253DC162DE6}" presName="compositeNode" presStyleCnt="0">
        <dgm:presLayoutVars>
          <dgm:bulletEnabled val="1"/>
        </dgm:presLayoutVars>
      </dgm:prSet>
      <dgm:spPr/>
    </dgm:pt>
    <dgm:pt modelId="{8F9B4523-78D0-3E4D-A39D-A7E696840EE8}" type="pres">
      <dgm:prSet presAssocID="{747AE8E9-EACD-4F4A-8E5F-E253DC162DE6}" presName="bgRect" presStyleLbl="alignNode1" presStyleIdx="1" presStyleCnt="4"/>
      <dgm:spPr/>
    </dgm:pt>
    <dgm:pt modelId="{E273B0D5-8C40-104F-9811-517DFBC6B718}" type="pres">
      <dgm:prSet presAssocID="{1B5CDBE1-6DB7-45FD-9CAD-AADFAEA5CD83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DA5C2B55-AC3C-DB4E-82A2-F9091FAF5BB2}" type="pres">
      <dgm:prSet presAssocID="{747AE8E9-EACD-4F4A-8E5F-E253DC162DE6}" presName="nodeRect" presStyleLbl="alignNode1" presStyleIdx="1" presStyleCnt="4">
        <dgm:presLayoutVars>
          <dgm:bulletEnabled val="1"/>
        </dgm:presLayoutVars>
      </dgm:prSet>
      <dgm:spPr/>
    </dgm:pt>
    <dgm:pt modelId="{0B89AE54-5945-1248-ACBF-74E847B7E4D1}" type="pres">
      <dgm:prSet presAssocID="{1B5CDBE1-6DB7-45FD-9CAD-AADFAEA5CD83}" presName="sibTrans" presStyleCnt="0"/>
      <dgm:spPr/>
    </dgm:pt>
    <dgm:pt modelId="{3EBE1851-3508-A24E-AAD1-C9D7EAA712BD}" type="pres">
      <dgm:prSet presAssocID="{5F62AD8D-52D4-5F4E-9CDA-0B85B372AE13}" presName="compositeNode" presStyleCnt="0">
        <dgm:presLayoutVars>
          <dgm:bulletEnabled val="1"/>
        </dgm:presLayoutVars>
      </dgm:prSet>
      <dgm:spPr/>
    </dgm:pt>
    <dgm:pt modelId="{298D2687-DD6C-DC49-A218-ED634895849C}" type="pres">
      <dgm:prSet presAssocID="{5F62AD8D-52D4-5F4E-9CDA-0B85B372AE13}" presName="bgRect" presStyleLbl="alignNode1" presStyleIdx="2" presStyleCnt="4" custLinFactNeighborX="442"/>
      <dgm:spPr/>
    </dgm:pt>
    <dgm:pt modelId="{F224E403-E99E-5F4A-90A5-21226C8554F9}" type="pres">
      <dgm:prSet presAssocID="{FF6DF304-2EAE-C540-92A4-A296FBF6B99F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0A2EF9F1-DB17-8B4E-BAA0-EC07FF31EDBC}" type="pres">
      <dgm:prSet presAssocID="{5F62AD8D-52D4-5F4E-9CDA-0B85B372AE13}" presName="nodeRect" presStyleLbl="alignNode1" presStyleIdx="2" presStyleCnt="4">
        <dgm:presLayoutVars>
          <dgm:bulletEnabled val="1"/>
        </dgm:presLayoutVars>
      </dgm:prSet>
      <dgm:spPr/>
    </dgm:pt>
    <dgm:pt modelId="{CFC6A0CD-EF5A-284F-B62E-2FF8149D2FA3}" type="pres">
      <dgm:prSet presAssocID="{FF6DF304-2EAE-C540-92A4-A296FBF6B99F}" presName="sibTrans" presStyleCnt="0"/>
      <dgm:spPr/>
    </dgm:pt>
    <dgm:pt modelId="{B8AB00BE-B117-224B-959E-63C152B51EC5}" type="pres">
      <dgm:prSet presAssocID="{7B4E2092-F5D7-834E-94A7-CBA7AD457967}" presName="compositeNode" presStyleCnt="0">
        <dgm:presLayoutVars>
          <dgm:bulletEnabled val="1"/>
        </dgm:presLayoutVars>
      </dgm:prSet>
      <dgm:spPr/>
    </dgm:pt>
    <dgm:pt modelId="{FF7AA13B-C711-8245-9B86-0C50BEB8E356}" type="pres">
      <dgm:prSet presAssocID="{7B4E2092-F5D7-834E-94A7-CBA7AD457967}" presName="bgRect" presStyleLbl="alignNode1" presStyleIdx="3" presStyleCnt="4"/>
      <dgm:spPr/>
    </dgm:pt>
    <dgm:pt modelId="{F001CF72-EEDD-0442-98AA-E70053694CDE}" type="pres">
      <dgm:prSet presAssocID="{42C86D36-DA8A-F741-B407-42098727B53D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232842EA-39B3-0B45-9AFF-BBC3184DAA88}" type="pres">
      <dgm:prSet presAssocID="{7B4E2092-F5D7-834E-94A7-CBA7AD457967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53669608-AFDB-054B-B9FC-32312C284620}" type="presOf" srcId="{A2CEE90F-E76F-4BD3-A4C4-8257C72B0841}" destId="{DA5C2B55-AC3C-DB4E-82A2-F9091FAF5BB2}" srcOrd="0" destOrd="1" presId="urn:microsoft.com/office/officeart/2016/7/layout/LinearBlockProcessNumbered"/>
    <dgm:cxn modelId="{E760B90C-5AE3-5F4A-84FB-FC557A50AC1F}" type="presOf" srcId="{BEA5B6B1-D3C6-40C5-85C2-B464DC8940BC}" destId="{A7DB7043-136C-8F49-BE72-389B7484BEBA}" srcOrd="0" destOrd="0" presId="urn:microsoft.com/office/officeart/2016/7/layout/LinearBlockProcessNumbered"/>
    <dgm:cxn modelId="{C93C0718-1289-5649-B134-0AF0E30A42D5}" srcId="{5F62AD8D-52D4-5F4E-9CDA-0B85B372AE13}" destId="{F050BEE1-94AA-934F-B1E5-B03F52B8EB8C}" srcOrd="1" destOrd="0" parTransId="{38066C70-1A73-5649-AACC-467D28C755FC}" sibTransId="{0D4F6CF4-3818-F847-BABC-8F9C8813826C}"/>
    <dgm:cxn modelId="{B5F0CE20-39A7-48F6-80C8-5DF7655D628F}" srcId="{BEA5B6B1-D3C6-40C5-85C2-B464DC8940BC}" destId="{888EBF18-768C-4378-8436-3EC9B6EF4056}" srcOrd="0" destOrd="0" parTransId="{F7DDEDA9-C163-4710-AFAD-27EF2167CEA1}" sibTransId="{663CFEC6-FAB3-4BA5-9BAC-32C9EFDC4E30}"/>
    <dgm:cxn modelId="{A07F1C21-7D73-6749-83CA-AA5997BD2FDB}" type="presOf" srcId="{C16AC255-4BCC-FD48-9412-F44DC12C12A3}" destId="{0A2EF9F1-DB17-8B4E-BAA0-EC07FF31EDBC}" srcOrd="0" destOrd="1" presId="urn:microsoft.com/office/officeart/2016/7/layout/LinearBlockProcessNumbered"/>
    <dgm:cxn modelId="{16288921-C6FB-AC4E-BFBD-174924AF0378}" type="presOf" srcId="{747AE8E9-EACD-4F4A-8E5F-E253DC162DE6}" destId="{DA5C2B55-AC3C-DB4E-82A2-F9091FAF5BB2}" srcOrd="1" destOrd="0" presId="urn:microsoft.com/office/officeart/2016/7/layout/LinearBlockProcessNumbered"/>
    <dgm:cxn modelId="{66C1292B-D045-3149-84B9-FFBA44EBAE2B}" type="presOf" srcId="{0A0772B9-4113-487D-B60F-7066D35035EF}" destId="{91AA94B6-CA33-0D42-8AE1-18E4387396AA}" srcOrd="0" destOrd="0" presId="urn:microsoft.com/office/officeart/2016/7/layout/LinearBlockProcessNumbered"/>
    <dgm:cxn modelId="{A5D4992D-4756-4C46-B7A7-4CF7B362424A}" srcId="{5F62AD8D-52D4-5F4E-9CDA-0B85B372AE13}" destId="{0CBDB6CD-0DE8-9C43-94CC-18DD33D4D113}" srcOrd="2" destOrd="0" parTransId="{9420E006-AD24-8742-BBE0-9FB2DE4B04D2}" sibTransId="{DD5FFC12-A2AD-8E44-865A-D700B6DA62FB}"/>
    <dgm:cxn modelId="{EAA80A2F-A9B5-5440-B385-A7576A9BBC71}" type="presOf" srcId="{747AE8E9-EACD-4F4A-8E5F-E253DC162DE6}" destId="{8F9B4523-78D0-3E4D-A39D-A7E696840EE8}" srcOrd="0" destOrd="0" presId="urn:microsoft.com/office/officeart/2016/7/layout/LinearBlockProcessNumbered"/>
    <dgm:cxn modelId="{23044737-FEAB-7640-9E4B-A6ACDC348BC9}" type="presOf" srcId="{5F62AD8D-52D4-5F4E-9CDA-0B85B372AE13}" destId="{0A2EF9F1-DB17-8B4E-BAA0-EC07FF31EDBC}" srcOrd="1" destOrd="0" presId="urn:microsoft.com/office/officeart/2016/7/layout/LinearBlockProcessNumbered"/>
    <dgm:cxn modelId="{62F0493A-5DCF-4010-A5A2-19214888858B}" srcId="{747AE8E9-EACD-4F4A-8E5F-E253DC162DE6}" destId="{A2CEE90F-E76F-4BD3-A4C4-8257C72B0841}" srcOrd="0" destOrd="0" parTransId="{CAB95805-68A5-45AD-84E0-F2AFA8BF3F77}" sibTransId="{43C15370-CAE0-4346-BA5C-F5390E60B5F7}"/>
    <dgm:cxn modelId="{09028D57-6ADC-1D4F-AFEF-D65FA5EED0A6}" type="presOf" srcId="{5F62AD8D-52D4-5F4E-9CDA-0B85B372AE13}" destId="{298D2687-DD6C-DC49-A218-ED634895849C}" srcOrd="0" destOrd="0" presId="urn:microsoft.com/office/officeart/2016/7/layout/LinearBlockProcessNumbered"/>
    <dgm:cxn modelId="{95F0B05D-8DB1-41FB-97F2-8B20E4338686}" srcId="{747AE8E9-EACD-4F4A-8E5F-E253DC162DE6}" destId="{578C60C9-771C-4AC3-896A-4E0784FFB1FB}" srcOrd="1" destOrd="0" parTransId="{A583DB80-C5B9-4F66-A4BF-8BCA01442E92}" sibTransId="{4C06EDF1-D172-4AF3-A4A6-6276B94F2058}"/>
    <dgm:cxn modelId="{25A36A61-7A18-6044-B16B-EACA99084B6F}" type="presOf" srcId="{F87AC41E-6931-42F8-AC28-A7B5B49C8D38}" destId="{71AC1027-7A07-BE49-8335-9E871363D8ED}" srcOrd="0" destOrd="2" presId="urn:microsoft.com/office/officeart/2016/7/layout/LinearBlockProcessNumbered"/>
    <dgm:cxn modelId="{DAD84B67-5017-BB4B-B603-B58C499516F1}" type="presOf" srcId="{FF6DF304-2EAE-C540-92A4-A296FBF6B99F}" destId="{F224E403-E99E-5F4A-90A5-21226C8554F9}" srcOrd="0" destOrd="0" presId="urn:microsoft.com/office/officeart/2016/7/layout/LinearBlockProcessNumbered"/>
    <dgm:cxn modelId="{A529996D-6745-2744-8338-94DB6DC397A7}" srcId="{7B4E2092-F5D7-834E-94A7-CBA7AD457967}" destId="{20C61719-7581-8747-BE7B-069571AF77CA}" srcOrd="1" destOrd="0" parTransId="{DABF9FFB-9E1B-1A42-9864-456CF72644E3}" sibTransId="{3627B029-4702-B94D-9FBF-37761C74C3AE}"/>
    <dgm:cxn modelId="{523FFD6D-6733-4FBA-9A4B-AC88A5DE8F01}" srcId="{D52A00DB-6066-4F74-BDD8-3BD0B2E2A322}" destId="{747AE8E9-EACD-4F4A-8E5F-E253DC162DE6}" srcOrd="1" destOrd="0" parTransId="{8550508E-B03F-4CA3-A2BD-813CA184935B}" sibTransId="{1B5CDBE1-6DB7-45FD-9CAD-AADFAEA5CD83}"/>
    <dgm:cxn modelId="{C8881E6F-117E-45E3-A41E-AF8F6BF78613}" srcId="{D52A00DB-6066-4F74-BDD8-3BD0B2E2A322}" destId="{BEA5B6B1-D3C6-40C5-85C2-B464DC8940BC}" srcOrd="0" destOrd="0" parTransId="{6DC0363E-9462-40A1-B7E1-8270B42E2A10}" sibTransId="{0A0772B9-4113-487D-B60F-7066D35035EF}"/>
    <dgm:cxn modelId="{A7D25677-E8D5-4631-9053-DEFBDA19EBE7}" srcId="{BEA5B6B1-D3C6-40C5-85C2-B464DC8940BC}" destId="{F87AC41E-6931-42F8-AC28-A7B5B49C8D38}" srcOrd="1" destOrd="0" parTransId="{E6A68ECC-3444-43E2-922D-9AAB21EF3A22}" sibTransId="{2B74D68D-5CFE-4183-A533-31F56968D2FF}"/>
    <dgm:cxn modelId="{C9CC9A80-35C6-B94D-BC0C-0F43D6E75928}" type="presOf" srcId="{1B5CDBE1-6DB7-45FD-9CAD-AADFAEA5CD83}" destId="{E273B0D5-8C40-104F-9811-517DFBC6B718}" srcOrd="0" destOrd="0" presId="urn:microsoft.com/office/officeart/2016/7/layout/LinearBlockProcessNumbered"/>
    <dgm:cxn modelId="{981C5B92-970C-3A4C-83A6-C55577843431}" type="presOf" srcId="{20C61719-7581-8747-BE7B-069571AF77CA}" destId="{232842EA-39B3-0B45-9AFF-BBC3184DAA88}" srcOrd="0" destOrd="2" presId="urn:microsoft.com/office/officeart/2016/7/layout/LinearBlockProcessNumbered"/>
    <dgm:cxn modelId="{8CDA35A2-6595-434C-A85A-3239889FD5E6}" type="presOf" srcId="{0CBDB6CD-0DE8-9C43-94CC-18DD33D4D113}" destId="{0A2EF9F1-DB17-8B4E-BAA0-EC07FF31EDBC}" srcOrd="0" destOrd="3" presId="urn:microsoft.com/office/officeart/2016/7/layout/LinearBlockProcessNumbered"/>
    <dgm:cxn modelId="{5DC6B9B4-C48F-BB49-8194-13B245AC461E}" type="presOf" srcId="{BEA5B6B1-D3C6-40C5-85C2-B464DC8940BC}" destId="{71AC1027-7A07-BE49-8335-9E871363D8ED}" srcOrd="1" destOrd="0" presId="urn:microsoft.com/office/officeart/2016/7/layout/LinearBlockProcessNumbered"/>
    <dgm:cxn modelId="{C0F545B7-B320-4651-8F0C-CA420301C947}" srcId="{747AE8E9-EACD-4F4A-8E5F-E253DC162DE6}" destId="{B4D4E1C5-E2A1-4754-A09A-CAA8A43E1F09}" srcOrd="2" destOrd="0" parTransId="{1FC14E82-50B4-4F3F-BF15-6C95BEF36368}" sibTransId="{7EBDE786-9CA3-459B-A741-488D874D9998}"/>
    <dgm:cxn modelId="{B3F86FBB-823B-C145-BBA5-46F6CC0E9B17}" type="presOf" srcId="{F050BEE1-94AA-934F-B1E5-B03F52B8EB8C}" destId="{0A2EF9F1-DB17-8B4E-BAA0-EC07FF31EDBC}" srcOrd="0" destOrd="2" presId="urn:microsoft.com/office/officeart/2016/7/layout/LinearBlockProcessNumbered"/>
    <dgm:cxn modelId="{88F02EBE-C22B-0042-AC04-B8AB0C53A345}" type="presOf" srcId="{7B4E2092-F5D7-834E-94A7-CBA7AD457967}" destId="{FF7AA13B-C711-8245-9B86-0C50BEB8E356}" srcOrd="0" destOrd="0" presId="urn:microsoft.com/office/officeart/2016/7/layout/LinearBlockProcessNumbered"/>
    <dgm:cxn modelId="{D48E80C8-338A-1844-AEB7-35A8A335E373}" srcId="{5F62AD8D-52D4-5F4E-9CDA-0B85B372AE13}" destId="{C16AC255-4BCC-FD48-9412-F44DC12C12A3}" srcOrd="0" destOrd="0" parTransId="{69124845-D9F4-7D41-A9F8-5137E647BBBD}" sibTransId="{B5B1227F-FFE9-2442-8D03-73D09F67DF0A}"/>
    <dgm:cxn modelId="{A71CCAC9-ACE0-F04A-8662-FCE6AC28EFA0}" type="presOf" srcId="{B4D4E1C5-E2A1-4754-A09A-CAA8A43E1F09}" destId="{DA5C2B55-AC3C-DB4E-82A2-F9091FAF5BB2}" srcOrd="0" destOrd="3" presId="urn:microsoft.com/office/officeart/2016/7/layout/LinearBlockProcessNumbered"/>
    <dgm:cxn modelId="{02B04ED2-A134-9944-9F2B-3D64F1D86D4F}" type="presOf" srcId="{7B4E2092-F5D7-834E-94A7-CBA7AD457967}" destId="{232842EA-39B3-0B45-9AFF-BBC3184DAA88}" srcOrd="1" destOrd="0" presId="urn:microsoft.com/office/officeart/2016/7/layout/LinearBlockProcessNumbered"/>
    <dgm:cxn modelId="{AF1063D4-220B-724D-BE21-FDB87A469A6D}" srcId="{D52A00DB-6066-4F74-BDD8-3BD0B2E2A322}" destId="{5F62AD8D-52D4-5F4E-9CDA-0B85B372AE13}" srcOrd="2" destOrd="0" parTransId="{9AE5C892-5EDA-414C-8BB6-5C7244B24878}" sibTransId="{FF6DF304-2EAE-C540-92A4-A296FBF6B99F}"/>
    <dgm:cxn modelId="{B2F1AFD8-FEDF-7F4F-B232-4B81F158CFF6}" type="presOf" srcId="{D197F549-BC0F-5A4A-BB36-3798960E48B4}" destId="{232842EA-39B3-0B45-9AFF-BBC3184DAA88}" srcOrd="0" destOrd="1" presId="urn:microsoft.com/office/officeart/2016/7/layout/LinearBlockProcessNumbered"/>
    <dgm:cxn modelId="{EA1FCBE3-9DB1-B44E-B753-653D7BE7C1A3}" srcId="{D52A00DB-6066-4F74-BDD8-3BD0B2E2A322}" destId="{7B4E2092-F5D7-834E-94A7-CBA7AD457967}" srcOrd="3" destOrd="0" parTransId="{93AA0778-E5F8-4A4A-B8A2-EA4F332C60F6}" sibTransId="{42C86D36-DA8A-F741-B407-42098727B53D}"/>
    <dgm:cxn modelId="{D33FF4E6-BE03-0944-B5A4-5166693EC0F7}" type="presOf" srcId="{42C86D36-DA8A-F741-B407-42098727B53D}" destId="{F001CF72-EEDD-0442-98AA-E70053694CDE}" srcOrd="0" destOrd="0" presId="urn:microsoft.com/office/officeart/2016/7/layout/LinearBlockProcessNumbered"/>
    <dgm:cxn modelId="{A8134FE7-B8FD-9F4F-BBB2-77C98F79FE59}" srcId="{7B4E2092-F5D7-834E-94A7-CBA7AD457967}" destId="{D197F549-BC0F-5A4A-BB36-3798960E48B4}" srcOrd="0" destOrd="0" parTransId="{85D5473D-1AD1-B044-A517-C182F655A228}" sibTransId="{337120F1-53F6-BC4E-9934-EBD371B5ABA4}"/>
    <dgm:cxn modelId="{50F699EC-8AA6-C44B-8557-7F74E7321759}" type="presOf" srcId="{D52A00DB-6066-4F74-BDD8-3BD0B2E2A322}" destId="{017F1A23-5A3A-9E47-92C6-6B5F1EABA46D}" srcOrd="0" destOrd="0" presId="urn:microsoft.com/office/officeart/2016/7/layout/LinearBlockProcessNumbered"/>
    <dgm:cxn modelId="{48ED7FEE-B459-B04F-92DC-024947B99CAB}" type="presOf" srcId="{578C60C9-771C-4AC3-896A-4E0784FFB1FB}" destId="{DA5C2B55-AC3C-DB4E-82A2-F9091FAF5BB2}" srcOrd="0" destOrd="2" presId="urn:microsoft.com/office/officeart/2016/7/layout/LinearBlockProcessNumbered"/>
    <dgm:cxn modelId="{ABBABEEE-D440-644C-B023-263CEFFC2FA9}" type="presOf" srcId="{888EBF18-768C-4378-8436-3EC9B6EF4056}" destId="{71AC1027-7A07-BE49-8335-9E871363D8ED}" srcOrd="0" destOrd="1" presId="urn:microsoft.com/office/officeart/2016/7/layout/LinearBlockProcessNumbered"/>
    <dgm:cxn modelId="{EF83CC2E-90BF-2D4C-976B-D767AA4CA9B8}" type="presParOf" srcId="{017F1A23-5A3A-9E47-92C6-6B5F1EABA46D}" destId="{EAC5AAB3-5535-D44C-B5B7-F35D94F5E37C}" srcOrd="0" destOrd="0" presId="urn:microsoft.com/office/officeart/2016/7/layout/LinearBlockProcessNumbered"/>
    <dgm:cxn modelId="{3E4649A5-6FBC-DB40-98E1-916203E1FF66}" type="presParOf" srcId="{EAC5AAB3-5535-D44C-B5B7-F35D94F5E37C}" destId="{A7DB7043-136C-8F49-BE72-389B7484BEBA}" srcOrd="0" destOrd="0" presId="urn:microsoft.com/office/officeart/2016/7/layout/LinearBlockProcessNumbered"/>
    <dgm:cxn modelId="{5A096230-5472-D545-88C1-09711D86DE8E}" type="presParOf" srcId="{EAC5AAB3-5535-D44C-B5B7-F35D94F5E37C}" destId="{91AA94B6-CA33-0D42-8AE1-18E4387396AA}" srcOrd="1" destOrd="0" presId="urn:microsoft.com/office/officeart/2016/7/layout/LinearBlockProcessNumbered"/>
    <dgm:cxn modelId="{04ED162B-4508-2245-822F-24ECB8550E0E}" type="presParOf" srcId="{EAC5AAB3-5535-D44C-B5B7-F35D94F5E37C}" destId="{71AC1027-7A07-BE49-8335-9E871363D8ED}" srcOrd="2" destOrd="0" presId="urn:microsoft.com/office/officeart/2016/7/layout/LinearBlockProcessNumbered"/>
    <dgm:cxn modelId="{C07688ED-43A7-C64A-809A-94029E3C0C88}" type="presParOf" srcId="{017F1A23-5A3A-9E47-92C6-6B5F1EABA46D}" destId="{ECD6B4CD-DE25-E448-9482-DCAA996BD805}" srcOrd="1" destOrd="0" presId="urn:microsoft.com/office/officeart/2016/7/layout/LinearBlockProcessNumbered"/>
    <dgm:cxn modelId="{94D1C1F0-40D2-704A-83E8-DBAC7EDC7AFD}" type="presParOf" srcId="{017F1A23-5A3A-9E47-92C6-6B5F1EABA46D}" destId="{099A1DBB-72A5-3C49-A6B1-2FD6025E78B6}" srcOrd="2" destOrd="0" presId="urn:microsoft.com/office/officeart/2016/7/layout/LinearBlockProcessNumbered"/>
    <dgm:cxn modelId="{4EB6487A-C5AA-7345-9C6C-F973E189F301}" type="presParOf" srcId="{099A1DBB-72A5-3C49-A6B1-2FD6025E78B6}" destId="{8F9B4523-78D0-3E4D-A39D-A7E696840EE8}" srcOrd="0" destOrd="0" presId="urn:microsoft.com/office/officeart/2016/7/layout/LinearBlockProcessNumbered"/>
    <dgm:cxn modelId="{DAC9B83F-85B0-1346-8852-5A40E97C3424}" type="presParOf" srcId="{099A1DBB-72A5-3C49-A6B1-2FD6025E78B6}" destId="{E273B0D5-8C40-104F-9811-517DFBC6B718}" srcOrd="1" destOrd="0" presId="urn:microsoft.com/office/officeart/2016/7/layout/LinearBlockProcessNumbered"/>
    <dgm:cxn modelId="{DA18165F-4439-3E4A-98D2-703A74FF4AAD}" type="presParOf" srcId="{099A1DBB-72A5-3C49-A6B1-2FD6025E78B6}" destId="{DA5C2B55-AC3C-DB4E-82A2-F9091FAF5BB2}" srcOrd="2" destOrd="0" presId="urn:microsoft.com/office/officeart/2016/7/layout/LinearBlockProcessNumbered"/>
    <dgm:cxn modelId="{0663C5B5-1A39-9A45-9D98-CD3EE33AEC05}" type="presParOf" srcId="{017F1A23-5A3A-9E47-92C6-6B5F1EABA46D}" destId="{0B89AE54-5945-1248-ACBF-74E847B7E4D1}" srcOrd="3" destOrd="0" presId="urn:microsoft.com/office/officeart/2016/7/layout/LinearBlockProcessNumbered"/>
    <dgm:cxn modelId="{DEF918A2-5F96-114A-868F-BF6E2F563C78}" type="presParOf" srcId="{017F1A23-5A3A-9E47-92C6-6B5F1EABA46D}" destId="{3EBE1851-3508-A24E-AAD1-C9D7EAA712BD}" srcOrd="4" destOrd="0" presId="urn:microsoft.com/office/officeart/2016/7/layout/LinearBlockProcessNumbered"/>
    <dgm:cxn modelId="{E09A054F-136C-8248-AD6D-472B6A7A905C}" type="presParOf" srcId="{3EBE1851-3508-A24E-AAD1-C9D7EAA712BD}" destId="{298D2687-DD6C-DC49-A218-ED634895849C}" srcOrd="0" destOrd="0" presId="urn:microsoft.com/office/officeart/2016/7/layout/LinearBlockProcessNumbered"/>
    <dgm:cxn modelId="{57CCA0AC-ECE1-2349-80FE-9571590F0D21}" type="presParOf" srcId="{3EBE1851-3508-A24E-AAD1-C9D7EAA712BD}" destId="{F224E403-E99E-5F4A-90A5-21226C8554F9}" srcOrd="1" destOrd="0" presId="urn:microsoft.com/office/officeart/2016/7/layout/LinearBlockProcessNumbered"/>
    <dgm:cxn modelId="{CBB6EFA9-A288-1947-AF3A-51103F7F781C}" type="presParOf" srcId="{3EBE1851-3508-A24E-AAD1-C9D7EAA712BD}" destId="{0A2EF9F1-DB17-8B4E-BAA0-EC07FF31EDBC}" srcOrd="2" destOrd="0" presId="urn:microsoft.com/office/officeart/2016/7/layout/LinearBlockProcessNumbered"/>
    <dgm:cxn modelId="{FC28D97C-701E-7249-8C1D-0437539FFF57}" type="presParOf" srcId="{017F1A23-5A3A-9E47-92C6-6B5F1EABA46D}" destId="{CFC6A0CD-EF5A-284F-B62E-2FF8149D2FA3}" srcOrd="5" destOrd="0" presId="urn:microsoft.com/office/officeart/2016/7/layout/LinearBlockProcessNumbered"/>
    <dgm:cxn modelId="{E4E43849-DD6D-864D-844C-F7CF30EC0172}" type="presParOf" srcId="{017F1A23-5A3A-9E47-92C6-6B5F1EABA46D}" destId="{B8AB00BE-B117-224B-959E-63C152B51EC5}" srcOrd="6" destOrd="0" presId="urn:microsoft.com/office/officeart/2016/7/layout/LinearBlockProcessNumbered"/>
    <dgm:cxn modelId="{CA2C39B7-FD3E-6F47-B372-3EBF80B5F809}" type="presParOf" srcId="{B8AB00BE-B117-224B-959E-63C152B51EC5}" destId="{FF7AA13B-C711-8245-9B86-0C50BEB8E356}" srcOrd="0" destOrd="0" presId="urn:microsoft.com/office/officeart/2016/7/layout/LinearBlockProcessNumbered"/>
    <dgm:cxn modelId="{7FAF1C5A-8512-DA49-96A6-3AC8B829CA4D}" type="presParOf" srcId="{B8AB00BE-B117-224B-959E-63C152B51EC5}" destId="{F001CF72-EEDD-0442-98AA-E70053694CDE}" srcOrd="1" destOrd="0" presId="urn:microsoft.com/office/officeart/2016/7/layout/LinearBlockProcessNumbered"/>
    <dgm:cxn modelId="{2604FABA-D817-BD48-B758-7D936C91D57A}" type="presParOf" srcId="{B8AB00BE-B117-224B-959E-63C152B51EC5}" destId="{232842EA-39B3-0B45-9AFF-BBC3184DAA8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7D72F8A-7CBE-442F-AD47-5E90D7642020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6C3465A-F6B3-453D-816F-F6C811F1818D}">
      <dgm:prSet/>
      <dgm:spPr/>
      <dgm:t>
        <a:bodyPr/>
        <a:lstStyle/>
        <a:p>
          <a:r>
            <a:rPr lang="en-US"/>
            <a:t>Uygulamanın mikroservis mimarisine dönüştürülmesi hedeflenmektedir. </a:t>
          </a:r>
        </a:p>
      </dgm:t>
    </dgm:pt>
    <dgm:pt modelId="{2822C145-91A6-48B7-963D-CF9027EB7BAC}" type="parTrans" cxnId="{E2BC3948-141E-409C-991C-3ACC66AA0005}">
      <dgm:prSet/>
      <dgm:spPr/>
      <dgm:t>
        <a:bodyPr/>
        <a:lstStyle/>
        <a:p>
          <a:endParaRPr lang="en-US"/>
        </a:p>
      </dgm:t>
    </dgm:pt>
    <dgm:pt modelId="{F8F4DF9B-2B4E-4E9F-B66B-4F89E751B85D}" type="sibTrans" cxnId="{E2BC3948-141E-409C-991C-3ACC66AA0005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FC25531C-5C35-4D43-8B78-C036D0D8B27B}">
      <dgm:prSet/>
      <dgm:spPr/>
      <dgm:t>
        <a:bodyPr/>
        <a:lstStyle/>
        <a:p>
          <a:r>
            <a:rPr lang="en-US"/>
            <a:t>Tüm isteklerin API Gateway üzerinden yönlendirilmesi planlanmaktadır. </a:t>
          </a:r>
        </a:p>
      </dgm:t>
    </dgm:pt>
    <dgm:pt modelId="{950EF20D-6B80-410B-93E3-E2C8383730C9}" type="parTrans" cxnId="{FFE11CD9-0664-4693-8797-06012C530E8C}">
      <dgm:prSet/>
      <dgm:spPr/>
      <dgm:t>
        <a:bodyPr/>
        <a:lstStyle/>
        <a:p>
          <a:endParaRPr lang="en-US"/>
        </a:p>
      </dgm:t>
    </dgm:pt>
    <dgm:pt modelId="{2BB683D8-6666-4FB7-86E9-B55C975FF46A}" type="sibTrans" cxnId="{FFE11CD9-0664-4693-8797-06012C530E8C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0551D7BA-BA86-4A98-9405-7702DCF9D5C6}">
      <dgm:prSet/>
      <dgm:spPr/>
      <dgm:t>
        <a:bodyPr/>
        <a:lstStyle/>
        <a:p>
          <a:r>
            <a:rPr lang="en-US"/>
            <a:t>Servisler dockerize edilerek dağıtıma hazır hale getirilmesi düşünülmektedir.</a:t>
          </a:r>
        </a:p>
      </dgm:t>
    </dgm:pt>
    <dgm:pt modelId="{245E9299-7766-4856-A04B-C14686D0C270}" type="parTrans" cxnId="{1DCA83A2-2326-4EB7-8FA2-8AC9A919E0F4}">
      <dgm:prSet/>
      <dgm:spPr/>
      <dgm:t>
        <a:bodyPr/>
        <a:lstStyle/>
        <a:p>
          <a:endParaRPr lang="en-US"/>
        </a:p>
      </dgm:t>
    </dgm:pt>
    <dgm:pt modelId="{244797C1-FFAB-4A46-BFAF-D26E769D2C81}" type="sibTrans" cxnId="{1DCA83A2-2326-4EB7-8FA2-8AC9A919E0F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CBF1DD25-5385-EB42-9DA8-51F85249B4E5}" type="pres">
      <dgm:prSet presAssocID="{C7D72F8A-7CBE-442F-AD47-5E90D7642020}" presName="Name0" presStyleCnt="0">
        <dgm:presLayoutVars>
          <dgm:animLvl val="lvl"/>
          <dgm:resizeHandles val="exact"/>
        </dgm:presLayoutVars>
      </dgm:prSet>
      <dgm:spPr/>
    </dgm:pt>
    <dgm:pt modelId="{7BF60067-7826-504B-8CE9-C9CE5EDD89DF}" type="pres">
      <dgm:prSet presAssocID="{86C3465A-F6B3-453D-816F-F6C811F1818D}" presName="compositeNode" presStyleCnt="0">
        <dgm:presLayoutVars>
          <dgm:bulletEnabled val="1"/>
        </dgm:presLayoutVars>
      </dgm:prSet>
      <dgm:spPr/>
    </dgm:pt>
    <dgm:pt modelId="{AECC8C89-2445-8E49-BDDD-4E57229AF906}" type="pres">
      <dgm:prSet presAssocID="{86C3465A-F6B3-453D-816F-F6C811F1818D}" presName="bgRect" presStyleLbl="alignNode1" presStyleIdx="0" presStyleCnt="3"/>
      <dgm:spPr/>
    </dgm:pt>
    <dgm:pt modelId="{979A783B-938F-E043-8FE3-6C6DF89DABD8}" type="pres">
      <dgm:prSet presAssocID="{F8F4DF9B-2B4E-4E9F-B66B-4F89E751B85D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47645CA6-AD4D-9345-9E2C-FA9C3A3EB294}" type="pres">
      <dgm:prSet presAssocID="{86C3465A-F6B3-453D-816F-F6C811F1818D}" presName="nodeRect" presStyleLbl="alignNode1" presStyleIdx="0" presStyleCnt="3">
        <dgm:presLayoutVars>
          <dgm:bulletEnabled val="1"/>
        </dgm:presLayoutVars>
      </dgm:prSet>
      <dgm:spPr/>
    </dgm:pt>
    <dgm:pt modelId="{59359DFC-C919-CD48-A491-BCAC05535DB8}" type="pres">
      <dgm:prSet presAssocID="{F8F4DF9B-2B4E-4E9F-B66B-4F89E751B85D}" presName="sibTrans" presStyleCnt="0"/>
      <dgm:spPr/>
    </dgm:pt>
    <dgm:pt modelId="{41F594BF-1C91-2944-83F0-495EE29B2CCC}" type="pres">
      <dgm:prSet presAssocID="{FC25531C-5C35-4D43-8B78-C036D0D8B27B}" presName="compositeNode" presStyleCnt="0">
        <dgm:presLayoutVars>
          <dgm:bulletEnabled val="1"/>
        </dgm:presLayoutVars>
      </dgm:prSet>
      <dgm:spPr/>
    </dgm:pt>
    <dgm:pt modelId="{11208CC1-2CAF-5945-85BB-2D7BD76B6A36}" type="pres">
      <dgm:prSet presAssocID="{FC25531C-5C35-4D43-8B78-C036D0D8B27B}" presName="bgRect" presStyleLbl="alignNode1" presStyleIdx="1" presStyleCnt="3"/>
      <dgm:spPr/>
    </dgm:pt>
    <dgm:pt modelId="{722385B4-13B6-B74C-B22A-DE2076E3844B}" type="pres">
      <dgm:prSet presAssocID="{2BB683D8-6666-4FB7-86E9-B55C975FF46A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95860461-92F0-6D4C-BACE-04B72256A86D}" type="pres">
      <dgm:prSet presAssocID="{FC25531C-5C35-4D43-8B78-C036D0D8B27B}" presName="nodeRect" presStyleLbl="alignNode1" presStyleIdx="1" presStyleCnt="3">
        <dgm:presLayoutVars>
          <dgm:bulletEnabled val="1"/>
        </dgm:presLayoutVars>
      </dgm:prSet>
      <dgm:spPr/>
    </dgm:pt>
    <dgm:pt modelId="{413A014B-EEF8-124E-BE38-C7118C515102}" type="pres">
      <dgm:prSet presAssocID="{2BB683D8-6666-4FB7-86E9-B55C975FF46A}" presName="sibTrans" presStyleCnt="0"/>
      <dgm:spPr/>
    </dgm:pt>
    <dgm:pt modelId="{14EFD59D-DE7D-054D-B741-2BB3D360788C}" type="pres">
      <dgm:prSet presAssocID="{0551D7BA-BA86-4A98-9405-7702DCF9D5C6}" presName="compositeNode" presStyleCnt="0">
        <dgm:presLayoutVars>
          <dgm:bulletEnabled val="1"/>
        </dgm:presLayoutVars>
      </dgm:prSet>
      <dgm:spPr/>
    </dgm:pt>
    <dgm:pt modelId="{D9EDAF12-AE23-E043-B4E4-CF1C2AB9EE14}" type="pres">
      <dgm:prSet presAssocID="{0551D7BA-BA86-4A98-9405-7702DCF9D5C6}" presName="bgRect" presStyleLbl="alignNode1" presStyleIdx="2" presStyleCnt="3"/>
      <dgm:spPr/>
    </dgm:pt>
    <dgm:pt modelId="{BC98A25B-820A-F94D-B6EC-742792D748D8}" type="pres">
      <dgm:prSet presAssocID="{244797C1-FFAB-4A46-BFAF-D26E769D2C81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DF51B848-AAD0-4143-9426-8CDDEEA3167E}" type="pres">
      <dgm:prSet presAssocID="{0551D7BA-BA86-4A98-9405-7702DCF9D5C6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E3B96B02-2483-7C45-8CD0-FFE9E69288F0}" type="presOf" srcId="{F8F4DF9B-2B4E-4E9F-B66B-4F89E751B85D}" destId="{979A783B-938F-E043-8FE3-6C6DF89DABD8}" srcOrd="0" destOrd="0" presId="urn:microsoft.com/office/officeart/2016/7/layout/LinearBlockProcessNumbered"/>
    <dgm:cxn modelId="{F0700524-B804-F845-8C9F-6A34B98F2882}" type="presOf" srcId="{86C3465A-F6B3-453D-816F-F6C811F1818D}" destId="{AECC8C89-2445-8E49-BDDD-4E57229AF906}" srcOrd="0" destOrd="0" presId="urn:microsoft.com/office/officeart/2016/7/layout/LinearBlockProcessNumbered"/>
    <dgm:cxn modelId="{4A846024-DDE2-7A42-8783-69421F8C9702}" type="presOf" srcId="{86C3465A-F6B3-453D-816F-F6C811F1818D}" destId="{47645CA6-AD4D-9345-9E2C-FA9C3A3EB294}" srcOrd="1" destOrd="0" presId="urn:microsoft.com/office/officeart/2016/7/layout/LinearBlockProcessNumbered"/>
    <dgm:cxn modelId="{E2BC3948-141E-409C-991C-3ACC66AA0005}" srcId="{C7D72F8A-7CBE-442F-AD47-5E90D7642020}" destId="{86C3465A-F6B3-453D-816F-F6C811F1818D}" srcOrd="0" destOrd="0" parTransId="{2822C145-91A6-48B7-963D-CF9027EB7BAC}" sibTransId="{F8F4DF9B-2B4E-4E9F-B66B-4F89E751B85D}"/>
    <dgm:cxn modelId="{62CDC258-5CBA-644F-A53D-D10077D6D891}" type="presOf" srcId="{2BB683D8-6666-4FB7-86E9-B55C975FF46A}" destId="{722385B4-13B6-B74C-B22A-DE2076E3844B}" srcOrd="0" destOrd="0" presId="urn:microsoft.com/office/officeart/2016/7/layout/LinearBlockProcessNumbered"/>
    <dgm:cxn modelId="{5CEA766B-D422-E442-A327-447499A936AC}" type="presOf" srcId="{FC25531C-5C35-4D43-8B78-C036D0D8B27B}" destId="{95860461-92F0-6D4C-BACE-04B72256A86D}" srcOrd="1" destOrd="0" presId="urn:microsoft.com/office/officeart/2016/7/layout/LinearBlockProcessNumbered"/>
    <dgm:cxn modelId="{8046D787-EEBD-854B-AFAD-0A3E4175C0A7}" type="presOf" srcId="{0551D7BA-BA86-4A98-9405-7702DCF9D5C6}" destId="{D9EDAF12-AE23-E043-B4E4-CF1C2AB9EE14}" srcOrd="0" destOrd="0" presId="urn:microsoft.com/office/officeart/2016/7/layout/LinearBlockProcessNumbered"/>
    <dgm:cxn modelId="{1DCA83A2-2326-4EB7-8FA2-8AC9A919E0F4}" srcId="{C7D72F8A-7CBE-442F-AD47-5E90D7642020}" destId="{0551D7BA-BA86-4A98-9405-7702DCF9D5C6}" srcOrd="2" destOrd="0" parTransId="{245E9299-7766-4856-A04B-C14686D0C270}" sibTransId="{244797C1-FFAB-4A46-BFAF-D26E769D2C81}"/>
    <dgm:cxn modelId="{8D9108AA-017D-DA44-AB0A-A53800CDEF91}" type="presOf" srcId="{0551D7BA-BA86-4A98-9405-7702DCF9D5C6}" destId="{DF51B848-AAD0-4143-9426-8CDDEEA3167E}" srcOrd="1" destOrd="0" presId="urn:microsoft.com/office/officeart/2016/7/layout/LinearBlockProcessNumbered"/>
    <dgm:cxn modelId="{B7FB89C5-381B-944B-B74C-D7A2FD545668}" type="presOf" srcId="{FC25531C-5C35-4D43-8B78-C036D0D8B27B}" destId="{11208CC1-2CAF-5945-85BB-2D7BD76B6A36}" srcOrd="0" destOrd="0" presId="urn:microsoft.com/office/officeart/2016/7/layout/LinearBlockProcessNumbered"/>
    <dgm:cxn modelId="{FFE11CD9-0664-4693-8797-06012C530E8C}" srcId="{C7D72F8A-7CBE-442F-AD47-5E90D7642020}" destId="{FC25531C-5C35-4D43-8B78-C036D0D8B27B}" srcOrd="1" destOrd="0" parTransId="{950EF20D-6B80-410B-93E3-E2C8383730C9}" sibTransId="{2BB683D8-6666-4FB7-86E9-B55C975FF46A}"/>
    <dgm:cxn modelId="{669F50EF-A28F-424F-A2B1-EFC75B517F68}" type="presOf" srcId="{C7D72F8A-7CBE-442F-AD47-5E90D7642020}" destId="{CBF1DD25-5385-EB42-9DA8-51F85249B4E5}" srcOrd="0" destOrd="0" presId="urn:microsoft.com/office/officeart/2016/7/layout/LinearBlockProcessNumbered"/>
    <dgm:cxn modelId="{0EDA9DF5-E5AC-2D44-82B5-C73134E8CF5F}" type="presOf" srcId="{244797C1-FFAB-4A46-BFAF-D26E769D2C81}" destId="{BC98A25B-820A-F94D-B6EC-742792D748D8}" srcOrd="0" destOrd="0" presId="urn:microsoft.com/office/officeart/2016/7/layout/LinearBlockProcessNumbered"/>
    <dgm:cxn modelId="{FF5FF627-4AE1-0844-ACBA-98FBBECD9FD9}" type="presParOf" srcId="{CBF1DD25-5385-EB42-9DA8-51F85249B4E5}" destId="{7BF60067-7826-504B-8CE9-C9CE5EDD89DF}" srcOrd="0" destOrd="0" presId="urn:microsoft.com/office/officeart/2016/7/layout/LinearBlockProcessNumbered"/>
    <dgm:cxn modelId="{83E27F16-0F2B-8A43-BA65-6A7B853858A4}" type="presParOf" srcId="{7BF60067-7826-504B-8CE9-C9CE5EDD89DF}" destId="{AECC8C89-2445-8E49-BDDD-4E57229AF906}" srcOrd="0" destOrd="0" presId="urn:microsoft.com/office/officeart/2016/7/layout/LinearBlockProcessNumbered"/>
    <dgm:cxn modelId="{4587D670-9837-DD40-AF57-F7EC05DC8EF8}" type="presParOf" srcId="{7BF60067-7826-504B-8CE9-C9CE5EDD89DF}" destId="{979A783B-938F-E043-8FE3-6C6DF89DABD8}" srcOrd="1" destOrd="0" presId="urn:microsoft.com/office/officeart/2016/7/layout/LinearBlockProcessNumbered"/>
    <dgm:cxn modelId="{0148D0C0-52FC-CB4E-9B18-29F6D2ABEB26}" type="presParOf" srcId="{7BF60067-7826-504B-8CE9-C9CE5EDD89DF}" destId="{47645CA6-AD4D-9345-9E2C-FA9C3A3EB294}" srcOrd="2" destOrd="0" presId="urn:microsoft.com/office/officeart/2016/7/layout/LinearBlockProcessNumbered"/>
    <dgm:cxn modelId="{1C3EFAA2-23F3-E649-A850-9221C023E7B9}" type="presParOf" srcId="{CBF1DD25-5385-EB42-9DA8-51F85249B4E5}" destId="{59359DFC-C919-CD48-A491-BCAC05535DB8}" srcOrd="1" destOrd="0" presId="urn:microsoft.com/office/officeart/2016/7/layout/LinearBlockProcessNumbered"/>
    <dgm:cxn modelId="{3D2F7E86-B73E-754B-9A72-69AD1C9B77B0}" type="presParOf" srcId="{CBF1DD25-5385-EB42-9DA8-51F85249B4E5}" destId="{41F594BF-1C91-2944-83F0-495EE29B2CCC}" srcOrd="2" destOrd="0" presId="urn:microsoft.com/office/officeart/2016/7/layout/LinearBlockProcessNumbered"/>
    <dgm:cxn modelId="{0C620A11-71A5-2048-BDF6-26B5F65372A9}" type="presParOf" srcId="{41F594BF-1C91-2944-83F0-495EE29B2CCC}" destId="{11208CC1-2CAF-5945-85BB-2D7BD76B6A36}" srcOrd="0" destOrd="0" presId="urn:microsoft.com/office/officeart/2016/7/layout/LinearBlockProcessNumbered"/>
    <dgm:cxn modelId="{37A79B98-FC75-0C4E-840B-7CB8264019DF}" type="presParOf" srcId="{41F594BF-1C91-2944-83F0-495EE29B2CCC}" destId="{722385B4-13B6-B74C-B22A-DE2076E3844B}" srcOrd="1" destOrd="0" presId="urn:microsoft.com/office/officeart/2016/7/layout/LinearBlockProcessNumbered"/>
    <dgm:cxn modelId="{94175C4A-CEF8-F94F-AE52-B2AE456AE0E3}" type="presParOf" srcId="{41F594BF-1C91-2944-83F0-495EE29B2CCC}" destId="{95860461-92F0-6D4C-BACE-04B72256A86D}" srcOrd="2" destOrd="0" presId="urn:microsoft.com/office/officeart/2016/7/layout/LinearBlockProcessNumbered"/>
    <dgm:cxn modelId="{C9193F90-C847-214B-869E-E057561D5B7A}" type="presParOf" srcId="{CBF1DD25-5385-EB42-9DA8-51F85249B4E5}" destId="{413A014B-EEF8-124E-BE38-C7118C515102}" srcOrd="3" destOrd="0" presId="urn:microsoft.com/office/officeart/2016/7/layout/LinearBlockProcessNumbered"/>
    <dgm:cxn modelId="{757EFC77-E984-D548-A6E7-31C49738EA09}" type="presParOf" srcId="{CBF1DD25-5385-EB42-9DA8-51F85249B4E5}" destId="{14EFD59D-DE7D-054D-B741-2BB3D360788C}" srcOrd="4" destOrd="0" presId="urn:microsoft.com/office/officeart/2016/7/layout/LinearBlockProcessNumbered"/>
    <dgm:cxn modelId="{D6B10C1F-A6E8-DD4C-8228-E9412322F894}" type="presParOf" srcId="{14EFD59D-DE7D-054D-B741-2BB3D360788C}" destId="{D9EDAF12-AE23-E043-B4E4-CF1C2AB9EE14}" srcOrd="0" destOrd="0" presId="urn:microsoft.com/office/officeart/2016/7/layout/LinearBlockProcessNumbered"/>
    <dgm:cxn modelId="{EFE2D9ED-30E5-A84A-A810-4A76EA0561DB}" type="presParOf" srcId="{14EFD59D-DE7D-054D-B741-2BB3D360788C}" destId="{BC98A25B-820A-F94D-B6EC-742792D748D8}" srcOrd="1" destOrd="0" presId="urn:microsoft.com/office/officeart/2016/7/layout/LinearBlockProcessNumbered"/>
    <dgm:cxn modelId="{5F7B3852-0A2C-6B40-A4CD-2244A2155B0D}" type="presParOf" srcId="{14EFD59D-DE7D-054D-B741-2BB3D360788C}" destId="{DF51B848-AAD0-4143-9426-8CDDEEA3167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3EDAAD-9C50-4B31-A356-B173D401BF6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D16AA05-6FEB-4FA7-B65A-644F763E3ADA}">
      <dgm:prSet/>
      <dgm:spPr/>
      <dgm:t>
        <a:bodyPr/>
        <a:lstStyle/>
        <a:p>
          <a:r>
            <a:rPr lang="en-US" b="1"/>
            <a:t>2. Manuel Kontrol</a:t>
          </a:r>
          <a:endParaRPr lang="en-US"/>
        </a:p>
      </dgm:t>
    </dgm:pt>
    <dgm:pt modelId="{F593AD01-31BE-41E1-AC20-8BDAD2C4A650}" type="parTrans" cxnId="{5BE962C4-B26D-4BC9-9559-63B1C9A6C4FA}">
      <dgm:prSet/>
      <dgm:spPr/>
      <dgm:t>
        <a:bodyPr/>
        <a:lstStyle/>
        <a:p>
          <a:endParaRPr lang="en-US"/>
        </a:p>
      </dgm:t>
    </dgm:pt>
    <dgm:pt modelId="{62B88ACE-2E2D-4696-9CCD-635AB67E96F1}" type="sibTrans" cxnId="{5BE962C4-B26D-4BC9-9559-63B1C9A6C4FA}">
      <dgm:prSet/>
      <dgm:spPr/>
      <dgm:t>
        <a:bodyPr/>
        <a:lstStyle/>
        <a:p>
          <a:endParaRPr lang="en-US"/>
        </a:p>
      </dgm:t>
    </dgm:pt>
    <dgm:pt modelId="{61109400-D9D9-4CDA-BF36-B9367D7A1157}">
      <dgm:prSet/>
      <dgm:spPr/>
      <dgm:t>
        <a:bodyPr/>
        <a:lstStyle/>
        <a:p>
          <a:r>
            <a:rPr lang="en-US"/>
            <a:t>Sürekli gözetim gerektirir.</a:t>
          </a:r>
        </a:p>
      </dgm:t>
    </dgm:pt>
    <dgm:pt modelId="{1499B262-DE91-48C9-816D-A9F76B588299}" type="parTrans" cxnId="{3F679699-3AE7-48AF-99FE-050991EC9DFF}">
      <dgm:prSet/>
      <dgm:spPr/>
      <dgm:t>
        <a:bodyPr/>
        <a:lstStyle/>
        <a:p>
          <a:endParaRPr lang="en-US"/>
        </a:p>
      </dgm:t>
    </dgm:pt>
    <dgm:pt modelId="{156295CD-B0B7-44A5-A41C-4F97CD2E0D4C}" type="sibTrans" cxnId="{3F679699-3AE7-48AF-99FE-050991EC9DFF}">
      <dgm:prSet/>
      <dgm:spPr/>
      <dgm:t>
        <a:bodyPr/>
        <a:lstStyle/>
        <a:p>
          <a:endParaRPr lang="en-US"/>
        </a:p>
      </dgm:t>
    </dgm:pt>
    <dgm:pt modelId="{19863623-32C1-4830-B049-7242C6D851D1}">
      <dgm:prSet/>
      <dgm:spPr/>
      <dgm:t>
        <a:bodyPr/>
        <a:lstStyle/>
        <a:p>
          <a:r>
            <a:rPr lang="en-US"/>
            <a:t>Maliyetli ve verimsizdir.</a:t>
          </a:r>
        </a:p>
      </dgm:t>
    </dgm:pt>
    <dgm:pt modelId="{6A3E9B23-33A2-4200-871E-DAA78BAB8498}" type="parTrans" cxnId="{CCDF9E97-B3BC-4B31-82DF-FB45BBD2CCCA}">
      <dgm:prSet/>
      <dgm:spPr/>
      <dgm:t>
        <a:bodyPr/>
        <a:lstStyle/>
        <a:p>
          <a:endParaRPr lang="en-US"/>
        </a:p>
      </dgm:t>
    </dgm:pt>
    <dgm:pt modelId="{565DB193-463D-425C-968C-99CD659CD9A4}" type="sibTrans" cxnId="{CCDF9E97-B3BC-4B31-82DF-FB45BBD2CCCA}">
      <dgm:prSet/>
      <dgm:spPr/>
      <dgm:t>
        <a:bodyPr/>
        <a:lstStyle/>
        <a:p>
          <a:endParaRPr lang="en-US"/>
        </a:p>
      </dgm:t>
    </dgm:pt>
    <dgm:pt modelId="{5A58A96B-0018-4F89-9FD0-32E1EB015992}">
      <dgm:prSet/>
      <dgm:spPr/>
      <dgm:t>
        <a:bodyPr/>
        <a:lstStyle/>
        <a:p>
          <a:r>
            <a:rPr lang="en-US"/>
            <a:t>7/24 takip etmek zordur.</a:t>
          </a:r>
        </a:p>
      </dgm:t>
    </dgm:pt>
    <dgm:pt modelId="{D4BFF035-97C1-475E-818B-E4EE90791ADD}" type="parTrans" cxnId="{124970A5-260E-4FB1-AFE3-263F3BDB08A7}">
      <dgm:prSet/>
      <dgm:spPr/>
      <dgm:t>
        <a:bodyPr/>
        <a:lstStyle/>
        <a:p>
          <a:endParaRPr lang="en-US"/>
        </a:p>
      </dgm:t>
    </dgm:pt>
    <dgm:pt modelId="{554BD1C7-5734-4C47-8561-904C16709EDC}" type="sibTrans" cxnId="{124970A5-260E-4FB1-AFE3-263F3BDB08A7}">
      <dgm:prSet/>
      <dgm:spPr/>
      <dgm:t>
        <a:bodyPr/>
        <a:lstStyle/>
        <a:p>
          <a:endParaRPr lang="en-US"/>
        </a:p>
      </dgm:t>
    </dgm:pt>
    <dgm:pt modelId="{5A6A0E82-8C5D-FE40-B9B1-EF7AA51C056C}" type="pres">
      <dgm:prSet presAssocID="{AD3EDAAD-9C50-4B31-A356-B173D401BF61}" presName="linear" presStyleCnt="0">
        <dgm:presLayoutVars>
          <dgm:dir/>
          <dgm:animLvl val="lvl"/>
          <dgm:resizeHandles val="exact"/>
        </dgm:presLayoutVars>
      </dgm:prSet>
      <dgm:spPr/>
    </dgm:pt>
    <dgm:pt modelId="{6D2C41AA-9890-2C44-BC43-122A3F9AA869}" type="pres">
      <dgm:prSet presAssocID="{DD16AA05-6FEB-4FA7-B65A-644F763E3ADA}" presName="parentLin" presStyleCnt="0"/>
      <dgm:spPr/>
    </dgm:pt>
    <dgm:pt modelId="{0B17E9BE-F9F7-6542-B7F9-B85930FB6310}" type="pres">
      <dgm:prSet presAssocID="{DD16AA05-6FEB-4FA7-B65A-644F763E3ADA}" presName="parentLeftMargin" presStyleLbl="node1" presStyleIdx="0" presStyleCnt="1"/>
      <dgm:spPr/>
    </dgm:pt>
    <dgm:pt modelId="{D383305A-67D9-1549-9A73-4CD8E33E7BBF}" type="pres">
      <dgm:prSet presAssocID="{DD16AA05-6FEB-4FA7-B65A-644F763E3AD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12358A9-5D0C-644E-A31A-F29EB6C4F7DE}" type="pres">
      <dgm:prSet presAssocID="{DD16AA05-6FEB-4FA7-B65A-644F763E3ADA}" presName="negativeSpace" presStyleCnt="0"/>
      <dgm:spPr/>
    </dgm:pt>
    <dgm:pt modelId="{F3B9A137-3797-1742-A10D-A76A0E28E134}" type="pres">
      <dgm:prSet presAssocID="{DD16AA05-6FEB-4FA7-B65A-644F763E3AD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0DBABA09-407A-B248-BBC1-822BE0C7DBF9}" type="presOf" srcId="{5A58A96B-0018-4F89-9FD0-32E1EB015992}" destId="{F3B9A137-3797-1742-A10D-A76A0E28E134}" srcOrd="0" destOrd="2" presId="urn:microsoft.com/office/officeart/2005/8/layout/list1"/>
    <dgm:cxn modelId="{9DFEF309-F2D2-A949-982B-EF89E69BC1E8}" type="presOf" srcId="{DD16AA05-6FEB-4FA7-B65A-644F763E3ADA}" destId="{D383305A-67D9-1549-9A73-4CD8E33E7BBF}" srcOrd="1" destOrd="0" presId="urn:microsoft.com/office/officeart/2005/8/layout/list1"/>
    <dgm:cxn modelId="{1A351C0F-F4C0-1844-953B-B9D6408C0E3D}" type="presOf" srcId="{AD3EDAAD-9C50-4B31-A356-B173D401BF61}" destId="{5A6A0E82-8C5D-FE40-B9B1-EF7AA51C056C}" srcOrd="0" destOrd="0" presId="urn:microsoft.com/office/officeart/2005/8/layout/list1"/>
    <dgm:cxn modelId="{2D97C542-9DA6-0E47-AFB1-8DC1C0BE6120}" type="presOf" srcId="{61109400-D9D9-4CDA-BF36-B9367D7A1157}" destId="{F3B9A137-3797-1742-A10D-A76A0E28E134}" srcOrd="0" destOrd="0" presId="urn:microsoft.com/office/officeart/2005/8/layout/list1"/>
    <dgm:cxn modelId="{CB5ED761-B344-9043-B754-2036A8A2CA38}" type="presOf" srcId="{19863623-32C1-4830-B049-7242C6D851D1}" destId="{F3B9A137-3797-1742-A10D-A76A0E28E134}" srcOrd="0" destOrd="1" presId="urn:microsoft.com/office/officeart/2005/8/layout/list1"/>
    <dgm:cxn modelId="{D3A5E869-9EC6-ED4E-AEEB-C7F6DF505A8F}" type="presOf" srcId="{DD16AA05-6FEB-4FA7-B65A-644F763E3ADA}" destId="{0B17E9BE-F9F7-6542-B7F9-B85930FB6310}" srcOrd="0" destOrd="0" presId="urn:microsoft.com/office/officeart/2005/8/layout/list1"/>
    <dgm:cxn modelId="{CCDF9E97-B3BC-4B31-82DF-FB45BBD2CCCA}" srcId="{DD16AA05-6FEB-4FA7-B65A-644F763E3ADA}" destId="{19863623-32C1-4830-B049-7242C6D851D1}" srcOrd="1" destOrd="0" parTransId="{6A3E9B23-33A2-4200-871E-DAA78BAB8498}" sibTransId="{565DB193-463D-425C-968C-99CD659CD9A4}"/>
    <dgm:cxn modelId="{3F679699-3AE7-48AF-99FE-050991EC9DFF}" srcId="{DD16AA05-6FEB-4FA7-B65A-644F763E3ADA}" destId="{61109400-D9D9-4CDA-BF36-B9367D7A1157}" srcOrd="0" destOrd="0" parTransId="{1499B262-DE91-48C9-816D-A9F76B588299}" sibTransId="{156295CD-B0B7-44A5-A41C-4F97CD2E0D4C}"/>
    <dgm:cxn modelId="{124970A5-260E-4FB1-AFE3-263F3BDB08A7}" srcId="{DD16AA05-6FEB-4FA7-B65A-644F763E3ADA}" destId="{5A58A96B-0018-4F89-9FD0-32E1EB015992}" srcOrd="2" destOrd="0" parTransId="{D4BFF035-97C1-475E-818B-E4EE90791ADD}" sibTransId="{554BD1C7-5734-4C47-8561-904C16709EDC}"/>
    <dgm:cxn modelId="{5BE962C4-B26D-4BC9-9559-63B1C9A6C4FA}" srcId="{AD3EDAAD-9C50-4B31-A356-B173D401BF61}" destId="{DD16AA05-6FEB-4FA7-B65A-644F763E3ADA}" srcOrd="0" destOrd="0" parTransId="{F593AD01-31BE-41E1-AC20-8BDAD2C4A650}" sibTransId="{62B88ACE-2E2D-4696-9CCD-635AB67E96F1}"/>
    <dgm:cxn modelId="{E38C8537-30C9-5345-89A9-DD0B5D964505}" type="presParOf" srcId="{5A6A0E82-8C5D-FE40-B9B1-EF7AA51C056C}" destId="{6D2C41AA-9890-2C44-BC43-122A3F9AA869}" srcOrd="0" destOrd="0" presId="urn:microsoft.com/office/officeart/2005/8/layout/list1"/>
    <dgm:cxn modelId="{D80DA17D-8575-D645-9059-4FCE487A1485}" type="presParOf" srcId="{6D2C41AA-9890-2C44-BC43-122A3F9AA869}" destId="{0B17E9BE-F9F7-6542-B7F9-B85930FB6310}" srcOrd="0" destOrd="0" presId="urn:microsoft.com/office/officeart/2005/8/layout/list1"/>
    <dgm:cxn modelId="{5AA884F7-BCBC-F04D-A79E-8BF14C272BD9}" type="presParOf" srcId="{6D2C41AA-9890-2C44-BC43-122A3F9AA869}" destId="{D383305A-67D9-1549-9A73-4CD8E33E7BBF}" srcOrd="1" destOrd="0" presId="urn:microsoft.com/office/officeart/2005/8/layout/list1"/>
    <dgm:cxn modelId="{EEEAE6B3-FC15-F549-84D0-FE1B0E30B15F}" type="presParOf" srcId="{5A6A0E82-8C5D-FE40-B9B1-EF7AA51C056C}" destId="{412358A9-5D0C-644E-A31A-F29EB6C4F7DE}" srcOrd="1" destOrd="0" presId="urn:microsoft.com/office/officeart/2005/8/layout/list1"/>
    <dgm:cxn modelId="{52D113CA-CC4B-5E45-93CF-A4C7C21B5140}" type="presParOf" srcId="{5A6A0E82-8C5D-FE40-B9B1-EF7AA51C056C}" destId="{F3B9A137-3797-1742-A10D-A76A0E28E13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3EDAAD-9C50-4B31-A356-B173D401BF6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16AA05-6FEB-4FA7-B65A-644F763E3ADA}">
      <dgm:prSet/>
      <dgm:spPr/>
      <dgm:t>
        <a:bodyPr/>
        <a:lstStyle/>
        <a:p>
          <a:r>
            <a:rPr lang="en-US" b="1" dirty="0"/>
            <a:t>3. </a:t>
          </a:r>
          <a:r>
            <a:rPr lang="en-US" b="1" dirty="0" err="1"/>
            <a:t>Maliyetler</a:t>
          </a:r>
          <a:endParaRPr lang="en-US" dirty="0"/>
        </a:p>
      </dgm:t>
    </dgm:pt>
    <dgm:pt modelId="{F593AD01-31BE-41E1-AC20-8BDAD2C4A650}" type="parTrans" cxnId="{5BE962C4-B26D-4BC9-9559-63B1C9A6C4FA}">
      <dgm:prSet/>
      <dgm:spPr/>
      <dgm:t>
        <a:bodyPr/>
        <a:lstStyle/>
        <a:p>
          <a:endParaRPr lang="en-US"/>
        </a:p>
      </dgm:t>
    </dgm:pt>
    <dgm:pt modelId="{62B88ACE-2E2D-4696-9CCD-635AB67E96F1}" type="sibTrans" cxnId="{5BE962C4-B26D-4BC9-9559-63B1C9A6C4FA}">
      <dgm:prSet/>
      <dgm:spPr/>
      <dgm:t>
        <a:bodyPr/>
        <a:lstStyle/>
        <a:p>
          <a:endParaRPr lang="en-US"/>
        </a:p>
      </dgm:t>
    </dgm:pt>
    <dgm:pt modelId="{61109400-D9D9-4CDA-BF36-B9367D7A1157}">
      <dgm:prSet/>
      <dgm:spPr/>
      <dgm:t>
        <a:bodyPr/>
        <a:lstStyle/>
        <a:p>
          <a:r>
            <a:rPr lang="en-US" dirty="0" err="1"/>
            <a:t>Güvenlik</a:t>
          </a:r>
          <a:r>
            <a:rPr lang="en-US" dirty="0"/>
            <a:t> </a:t>
          </a:r>
          <a:r>
            <a:rPr lang="en-US" dirty="0" err="1"/>
            <a:t>görevlisi</a:t>
          </a:r>
          <a:endParaRPr lang="en-US" dirty="0"/>
        </a:p>
      </dgm:t>
    </dgm:pt>
    <dgm:pt modelId="{1499B262-DE91-48C9-816D-A9F76B588299}" type="parTrans" cxnId="{3F679699-3AE7-48AF-99FE-050991EC9DFF}">
      <dgm:prSet/>
      <dgm:spPr/>
      <dgm:t>
        <a:bodyPr/>
        <a:lstStyle/>
        <a:p>
          <a:endParaRPr lang="en-US"/>
        </a:p>
      </dgm:t>
    </dgm:pt>
    <dgm:pt modelId="{156295CD-B0B7-44A5-A41C-4F97CD2E0D4C}" type="sibTrans" cxnId="{3F679699-3AE7-48AF-99FE-050991EC9DFF}">
      <dgm:prSet/>
      <dgm:spPr/>
      <dgm:t>
        <a:bodyPr/>
        <a:lstStyle/>
        <a:p>
          <a:endParaRPr lang="en-US"/>
        </a:p>
      </dgm:t>
    </dgm:pt>
    <dgm:pt modelId="{19863623-32C1-4830-B049-7242C6D851D1}">
      <dgm:prSet/>
      <dgm:spPr/>
      <dgm:t>
        <a:bodyPr/>
        <a:lstStyle/>
        <a:p>
          <a:r>
            <a:rPr lang="en-US" dirty="0"/>
            <a:t>Kaza </a:t>
          </a:r>
          <a:r>
            <a:rPr lang="en-US" dirty="0" err="1"/>
            <a:t>maliyeti</a:t>
          </a:r>
          <a:endParaRPr lang="en-US" dirty="0"/>
        </a:p>
      </dgm:t>
    </dgm:pt>
    <dgm:pt modelId="{6A3E9B23-33A2-4200-871E-DAA78BAB8498}" type="parTrans" cxnId="{CCDF9E97-B3BC-4B31-82DF-FB45BBD2CCCA}">
      <dgm:prSet/>
      <dgm:spPr/>
      <dgm:t>
        <a:bodyPr/>
        <a:lstStyle/>
        <a:p>
          <a:endParaRPr lang="en-US"/>
        </a:p>
      </dgm:t>
    </dgm:pt>
    <dgm:pt modelId="{565DB193-463D-425C-968C-99CD659CD9A4}" type="sibTrans" cxnId="{CCDF9E97-B3BC-4B31-82DF-FB45BBD2CCCA}">
      <dgm:prSet/>
      <dgm:spPr/>
      <dgm:t>
        <a:bodyPr/>
        <a:lstStyle/>
        <a:p>
          <a:endParaRPr lang="en-US"/>
        </a:p>
      </dgm:t>
    </dgm:pt>
    <dgm:pt modelId="{5A58A96B-0018-4F89-9FD0-32E1EB015992}">
      <dgm:prSet/>
      <dgm:spPr/>
      <dgm:t>
        <a:bodyPr/>
        <a:lstStyle/>
        <a:p>
          <a:r>
            <a:rPr lang="en-US" dirty="0" err="1"/>
            <a:t>Verimlilik</a:t>
          </a:r>
          <a:r>
            <a:rPr lang="en-US" dirty="0"/>
            <a:t> </a:t>
          </a:r>
          <a:r>
            <a:rPr lang="en-US" dirty="0" err="1"/>
            <a:t>kaybı</a:t>
          </a:r>
          <a:endParaRPr lang="en-US" dirty="0"/>
        </a:p>
      </dgm:t>
    </dgm:pt>
    <dgm:pt modelId="{D4BFF035-97C1-475E-818B-E4EE90791ADD}" type="parTrans" cxnId="{124970A5-260E-4FB1-AFE3-263F3BDB08A7}">
      <dgm:prSet/>
      <dgm:spPr/>
      <dgm:t>
        <a:bodyPr/>
        <a:lstStyle/>
        <a:p>
          <a:endParaRPr lang="en-US"/>
        </a:p>
      </dgm:t>
    </dgm:pt>
    <dgm:pt modelId="{554BD1C7-5734-4C47-8561-904C16709EDC}" type="sibTrans" cxnId="{124970A5-260E-4FB1-AFE3-263F3BDB08A7}">
      <dgm:prSet/>
      <dgm:spPr/>
      <dgm:t>
        <a:bodyPr/>
        <a:lstStyle/>
        <a:p>
          <a:endParaRPr lang="en-US"/>
        </a:p>
      </dgm:t>
    </dgm:pt>
    <dgm:pt modelId="{5A6A0E82-8C5D-FE40-B9B1-EF7AA51C056C}" type="pres">
      <dgm:prSet presAssocID="{AD3EDAAD-9C50-4B31-A356-B173D401BF61}" presName="linear" presStyleCnt="0">
        <dgm:presLayoutVars>
          <dgm:dir/>
          <dgm:animLvl val="lvl"/>
          <dgm:resizeHandles val="exact"/>
        </dgm:presLayoutVars>
      </dgm:prSet>
      <dgm:spPr/>
    </dgm:pt>
    <dgm:pt modelId="{6D2C41AA-9890-2C44-BC43-122A3F9AA869}" type="pres">
      <dgm:prSet presAssocID="{DD16AA05-6FEB-4FA7-B65A-644F763E3ADA}" presName="parentLin" presStyleCnt="0"/>
      <dgm:spPr/>
    </dgm:pt>
    <dgm:pt modelId="{0B17E9BE-F9F7-6542-B7F9-B85930FB6310}" type="pres">
      <dgm:prSet presAssocID="{DD16AA05-6FEB-4FA7-B65A-644F763E3ADA}" presName="parentLeftMargin" presStyleLbl="node1" presStyleIdx="0" presStyleCnt="1"/>
      <dgm:spPr/>
    </dgm:pt>
    <dgm:pt modelId="{D383305A-67D9-1549-9A73-4CD8E33E7BBF}" type="pres">
      <dgm:prSet presAssocID="{DD16AA05-6FEB-4FA7-B65A-644F763E3AD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412358A9-5D0C-644E-A31A-F29EB6C4F7DE}" type="pres">
      <dgm:prSet presAssocID="{DD16AA05-6FEB-4FA7-B65A-644F763E3ADA}" presName="negativeSpace" presStyleCnt="0"/>
      <dgm:spPr/>
    </dgm:pt>
    <dgm:pt modelId="{F3B9A137-3797-1742-A10D-A76A0E28E134}" type="pres">
      <dgm:prSet presAssocID="{DD16AA05-6FEB-4FA7-B65A-644F763E3AD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0DBABA09-407A-B248-BBC1-822BE0C7DBF9}" type="presOf" srcId="{5A58A96B-0018-4F89-9FD0-32E1EB015992}" destId="{F3B9A137-3797-1742-A10D-A76A0E28E134}" srcOrd="0" destOrd="2" presId="urn:microsoft.com/office/officeart/2005/8/layout/list1"/>
    <dgm:cxn modelId="{9DFEF309-F2D2-A949-982B-EF89E69BC1E8}" type="presOf" srcId="{DD16AA05-6FEB-4FA7-B65A-644F763E3ADA}" destId="{D383305A-67D9-1549-9A73-4CD8E33E7BBF}" srcOrd="1" destOrd="0" presId="urn:microsoft.com/office/officeart/2005/8/layout/list1"/>
    <dgm:cxn modelId="{1A351C0F-F4C0-1844-953B-B9D6408C0E3D}" type="presOf" srcId="{AD3EDAAD-9C50-4B31-A356-B173D401BF61}" destId="{5A6A0E82-8C5D-FE40-B9B1-EF7AA51C056C}" srcOrd="0" destOrd="0" presId="urn:microsoft.com/office/officeart/2005/8/layout/list1"/>
    <dgm:cxn modelId="{2D97C542-9DA6-0E47-AFB1-8DC1C0BE6120}" type="presOf" srcId="{61109400-D9D9-4CDA-BF36-B9367D7A1157}" destId="{F3B9A137-3797-1742-A10D-A76A0E28E134}" srcOrd="0" destOrd="0" presId="urn:microsoft.com/office/officeart/2005/8/layout/list1"/>
    <dgm:cxn modelId="{CB5ED761-B344-9043-B754-2036A8A2CA38}" type="presOf" srcId="{19863623-32C1-4830-B049-7242C6D851D1}" destId="{F3B9A137-3797-1742-A10D-A76A0E28E134}" srcOrd="0" destOrd="1" presId="urn:microsoft.com/office/officeart/2005/8/layout/list1"/>
    <dgm:cxn modelId="{D3A5E869-9EC6-ED4E-AEEB-C7F6DF505A8F}" type="presOf" srcId="{DD16AA05-6FEB-4FA7-B65A-644F763E3ADA}" destId="{0B17E9BE-F9F7-6542-B7F9-B85930FB6310}" srcOrd="0" destOrd="0" presId="urn:microsoft.com/office/officeart/2005/8/layout/list1"/>
    <dgm:cxn modelId="{CCDF9E97-B3BC-4B31-82DF-FB45BBD2CCCA}" srcId="{DD16AA05-6FEB-4FA7-B65A-644F763E3ADA}" destId="{19863623-32C1-4830-B049-7242C6D851D1}" srcOrd="1" destOrd="0" parTransId="{6A3E9B23-33A2-4200-871E-DAA78BAB8498}" sibTransId="{565DB193-463D-425C-968C-99CD659CD9A4}"/>
    <dgm:cxn modelId="{3F679699-3AE7-48AF-99FE-050991EC9DFF}" srcId="{DD16AA05-6FEB-4FA7-B65A-644F763E3ADA}" destId="{61109400-D9D9-4CDA-BF36-B9367D7A1157}" srcOrd="0" destOrd="0" parTransId="{1499B262-DE91-48C9-816D-A9F76B588299}" sibTransId="{156295CD-B0B7-44A5-A41C-4F97CD2E0D4C}"/>
    <dgm:cxn modelId="{124970A5-260E-4FB1-AFE3-263F3BDB08A7}" srcId="{DD16AA05-6FEB-4FA7-B65A-644F763E3ADA}" destId="{5A58A96B-0018-4F89-9FD0-32E1EB015992}" srcOrd="2" destOrd="0" parTransId="{D4BFF035-97C1-475E-818B-E4EE90791ADD}" sibTransId="{554BD1C7-5734-4C47-8561-904C16709EDC}"/>
    <dgm:cxn modelId="{5BE962C4-B26D-4BC9-9559-63B1C9A6C4FA}" srcId="{AD3EDAAD-9C50-4B31-A356-B173D401BF61}" destId="{DD16AA05-6FEB-4FA7-B65A-644F763E3ADA}" srcOrd="0" destOrd="0" parTransId="{F593AD01-31BE-41E1-AC20-8BDAD2C4A650}" sibTransId="{62B88ACE-2E2D-4696-9CCD-635AB67E96F1}"/>
    <dgm:cxn modelId="{E38C8537-30C9-5345-89A9-DD0B5D964505}" type="presParOf" srcId="{5A6A0E82-8C5D-FE40-B9B1-EF7AA51C056C}" destId="{6D2C41AA-9890-2C44-BC43-122A3F9AA869}" srcOrd="0" destOrd="0" presId="urn:microsoft.com/office/officeart/2005/8/layout/list1"/>
    <dgm:cxn modelId="{D80DA17D-8575-D645-9059-4FCE487A1485}" type="presParOf" srcId="{6D2C41AA-9890-2C44-BC43-122A3F9AA869}" destId="{0B17E9BE-F9F7-6542-B7F9-B85930FB6310}" srcOrd="0" destOrd="0" presId="urn:microsoft.com/office/officeart/2005/8/layout/list1"/>
    <dgm:cxn modelId="{5AA884F7-BCBC-F04D-A79E-8BF14C272BD9}" type="presParOf" srcId="{6D2C41AA-9890-2C44-BC43-122A3F9AA869}" destId="{D383305A-67D9-1549-9A73-4CD8E33E7BBF}" srcOrd="1" destOrd="0" presId="urn:microsoft.com/office/officeart/2005/8/layout/list1"/>
    <dgm:cxn modelId="{EEEAE6B3-FC15-F549-84D0-FE1B0E30B15F}" type="presParOf" srcId="{5A6A0E82-8C5D-FE40-B9B1-EF7AA51C056C}" destId="{412358A9-5D0C-644E-A31A-F29EB6C4F7DE}" srcOrd="1" destOrd="0" presId="urn:microsoft.com/office/officeart/2005/8/layout/list1"/>
    <dgm:cxn modelId="{52D113CA-CC4B-5E45-93CF-A4C7C21B5140}" type="presParOf" srcId="{5A6A0E82-8C5D-FE40-B9B1-EF7AA51C056C}" destId="{F3B9A137-3797-1742-A10D-A76A0E28E134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FE6223-8373-4CD5-80D0-85CED5411A0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CB552F-A0D8-4086-A16E-5CD8CCF23017}">
      <dgm:prSet/>
      <dgm:spPr/>
      <dgm:t>
        <a:bodyPr/>
        <a:lstStyle/>
        <a:p>
          <a:r>
            <a:rPr lang="en-US" b="1" dirty="0"/>
            <a:t>1. </a:t>
          </a:r>
          <a:r>
            <a:rPr lang="en-US" b="1" dirty="0" err="1"/>
            <a:t>Yapay</a:t>
          </a:r>
          <a:r>
            <a:rPr lang="en-US" b="1" dirty="0"/>
            <a:t> Zeka </a:t>
          </a:r>
          <a:r>
            <a:rPr lang="en-US" b="1" dirty="0" err="1"/>
            <a:t>ile</a:t>
          </a:r>
          <a:r>
            <a:rPr lang="en-US" b="1" dirty="0"/>
            <a:t> </a:t>
          </a:r>
          <a:r>
            <a:rPr lang="en-US" b="1" dirty="0" err="1"/>
            <a:t>Tespit</a:t>
          </a:r>
          <a:endParaRPr lang="en-US" dirty="0"/>
        </a:p>
      </dgm:t>
    </dgm:pt>
    <dgm:pt modelId="{C34D0E70-D154-429E-815E-7CEF56AC21B1}" type="parTrans" cxnId="{CBCF0F31-1FEA-4426-8EFE-6D16639E8245}">
      <dgm:prSet/>
      <dgm:spPr/>
      <dgm:t>
        <a:bodyPr/>
        <a:lstStyle/>
        <a:p>
          <a:endParaRPr lang="en-US"/>
        </a:p>
      </dgm:t>
    </dgm:pt>
    <dgm:pt modelId="{6ACAF457-85BC-4708-8C9E-27FED56DD6AA}" type="sibTrans" cxnId="{CBCF0F31-1FEA-4426-8EFE-6D16639E8245}">
      <dgm:prSet/>
      <dgm:spPr/>
      <dgm:t>
        <a:bodyPr/>
        <a:lstStyle/>
        <a:p>
          <a:endParaRPr lang="en-US"/>
        </a:p>
      </dgm:t>
    </dgm:pt>
    <dgm:pt modelId="{5691CCA6-9A69-4878-9269-BB4E34BF1CF2}">
      <dgm:prSet/>
      <dgm:spPr/>
      <dgm:t>
        <a:bodyPr/>
        <a:lstStyle/>
        <a:p>
          <a:r>
            <a:rPr lang="en-US" dirty="0"/>
            <a:t>%95+ </a:t>
          </a:r>
          <a:r>
            <a:rPr lang="en-US" dirty="0" err="1"/>
            <a:t>doğruluk</a:t>
          </a:r>
          <a:endParaRPr lang="en-US" dirty="0"/>
        </a:p>
      </dgm:t>
    </dgm:pt>
    <dgm:pt modelId="{DD3EF668-FFED-4F7F-A6E0-9C784026ADA4}" type="parTrans" cxnId="{2A00AA0B-8B07-4C0A-B0AC-B1A7E1CF252C}">
      <dgm:prSet/>
      <dgm:spPr/>
      <dgm:t>
        <a:bodyPr/>
        <a:lstStyle/>
        <a:p>
          <a:endParaRPr lang="en-US"/>
        </a:p>
      </dgm:t>
    </dgm:pt>
    <dgm:pt modelId="{D6875733-6ACC-4CE8-8C88-C3BEAA4A075F}" type="sibTrans" cxnId="{2A00AA0B-8B07-4C0A-B0AC-B1A7E1CF252C}">
      <dgm:prSet/>
      <dgm:spPr/>
      <dgm:t>
        <a:bodyPr/>
        <a:lstStyle/>
        <a:p>
          <a:endParaRPr lang="en-US"/>
        </a:p>
      </dgm:t>
    </dgm:pt>
    <dgm:pt modelId="{399800E9-039A-42AB-AB54-B140D60A1407}">
      <dgm:prSet/>
      <dgm:spPr/>
      <dgm:t>
        <a:bodyPr/>
        <a:lstStyle/>
        <a:p>
          <a:r>
            <a:rPr lang="en-US" dirty="0"/>
            <a:t> </a:t>
          </a:r>
          <a:r>
            <a:rPr lang="en-US" dirty="0" err="1"/>
            <a:t>Gerçek</a:t>
          </a:r>
          <a:r>
            <a:rPr lang="en-US" dirty="0"/>
            <a:t> </a:t>
          </a:r>
          <a:r>
            <a:rPr lang="en-US" dirty="0" err="1"/>
            <a:t>zamanlı</a:t>
          </a:r>
          <a:r>
            <a:rPr lang="en-US" dirty="0"/>
            <a:t> </a:t>
          </a:r>
          <a:r>
            <a:rPr lang="en-US" dirty="0" err="1"/>
            <a:t>izleme</a:t>
          </a:r>
          <a:endParaRPr lang="en-US" dirty="0"/>
        </a:p>
      </dgm:t>
    </dgm:pt>
    <dgm:pt modelId="{5527744F-6E28-46DA-8832-942919E02D06}" type="parTrans" cxnId="{A8BD36F6-4C09-4266-BE87-5817BF2AF5C6}">
      <dgm:prSet/>
      <dgm:spPr/>
      <dgm:t>
        <a:bodyPr/>
        <a:lstStyle/>
        <a:p>
          <a:endParaRPr lang="en-US"/>
        </a:p>
      </dgm:t>
    </dgm:pt>
    <dgm:pt modelId="{4D26C559-461D-4C54-A679-5B78D05827D5}" type="sibTrans" cxnId="{A8BD36F6-4C09-4266-BE87-5817BF2AF5C6}">
      <dgm:prSet/>
      <dgm:spPr/>
      <dgm:t>
        <a:bodyPr/>
        <a:lstStyle/>
        <a:p>
          <a:endParaRPr lang="en-US"/>
        </a:p>
      </dgm:t>
    </dgm:pt>
    <dgm:pt modelId="{FA5E72ED-5C29-49C0-80EB-B9AC0EC339F2}">
      <dgm:prSet/>
      <dgm:spPr/>
      <dgm:t>
        <a:bodyPr/>
        <a:lstStyle/>
        <a:p>
          <a:r>
            <a:rPr lang="en-US" dirty="0"/>
            <a:t> </a:t>
          </a:r>
          <a:r>
            <a:rPr lang="en-US" dirty="0" err="1"/>
            <a:t>Otomatik</a:t>
          </a:r>
          <a:r>
            <a:rPr lang="en-US" dirty="0"/>
            <a:t> </a:t>
          </a:r>
          <a:r>
            <a:rPr lang="en-US" dirty="0" err="1"/>
            <a:t>uyarı</a:t>
          </a:r>
          <a:endParaRPr lang="en-US" dirty="0"/>
        </a:p>
      </dgm:t>
    </dgm:pt>
    <dgm:pt modelId="{5973553D-8171-4530-B2D9-4DCB88F88FF1}" type="parTrans" cxnId="{A1254BA3-3893-4183-8617-71DC54C868CD}">
      <dgm:prSet/>
      <dgm:spPr/>
      <dgm:t>
        <a:bodyPr/>
        <a:lstStyle/>
        <a:p>
          <a:endParaRPr lang="en-US"/>
        </a:p>
      </dgm:t>
    </dgm:pt>
    <dgm:pt modelId="{0CC78BA8-72BB-4ACD-B914-D095827D6BB4}" type="sibTrans" cxnId="{A1254BA3-3893-4183-8617-71DC54C868CD}">
      <dgm:prSet/>
      <dgm:spPr/>
      <dgm:t>
        <a:bodyPr/>
        <a:lstStyle/>
        <a:p>
          <a:endParaRPr lang="en-US"/>
        </a:p>
      </dgm:t>
    </dgm:pt>
    <dgm:pt modelId="{E79BA8EA-54C7-4B54-A1F9-C345EAB396C1}">
      <dgm:prSet/>
      <dgm:spPr/>
      <dgm:t>
        <a:bodyPr/>
        <a:lstStyle/>
        <a:p>
          <a:r>
            <a:rPr lang="en-US" b="1" dirty="0"/>
            <a:t>2. </a:t>
          </a:r>
          <a:r>
            <a:rPr lang="en-US" b="1" dirty="0" err="1"/>
            <a:t>Sürekli</a:t>
          </a:r>
          <a:r>
            <a:rPr lang="en-US" b="1" dirty="0"/>
            <a:t> </a:t>
          </a:r>
          <a:r>
            <a:rPr lang="en-US" b="1" dirty="0" err="1"/>
            <a:t>İzleme</a:t>
          </a:r>
          <a:endParaRPr lang="en-US" dirty="0"/>
        </a:p>
      </dgm:t>
    </dgm:pt>
    <dgm:pt modelId="{85B784D7-C688-4CFC-957D-24988A3ECE15}" type="parTrans" cxnId="{25809576-177B-4E8E-BFAC-F2C00B69F36A}">
      <dgm:prSet/>
      <dgm:spPr/>
      <dgm:t>
        <a:bodyPr/>
        <a:lstStyle/>
        <a:p>
          <a:endParaRPr lang="en-US"/>
        </a:p>
      </dgm:t>
    </dgm:pt>
    <dgm:pt modelId="{7C5B78BF-C0E3-43E3-BF1F-8821ED1AB595}" type="sibTrans" cxnId="{25809576-177B-4E8E-BFAC-F2C00B69F36A}">
      <dgm:prSet/>
      <dgm:spPr/>
      <dgm:t>
        <a:bodyPr/>
        <a:lstStyle/>
        <a:p>
          <a:endParaRPr lang="en-US"/>
        </a:p>
      </dgm:t>
    </dgm:pt>
    <dgm:pt modelId="{4418D105-942B-43AD-BFAC-348F9AD6E8A0}">
      <dgm:prSet/>
      <dgm:spPr/>
      <dgm:t>
        <a:bodyPr/>
        <a:lstStyle/>
        <a:p>
          <a:r>
            <a:rPr lang="en-US"/>
            <a:t>Kamera tabanlı</a:t>
          </a:r>
        </a:p>
      </dgm:t>
    </dgm:pt>
    <dgm:pt modelId="{FD4F85E2-6A2D-4EE5-A90E-F72F28A7B39A}" type="parTrans" cxnId="{4B839E98-D876-40DA-8002-9E61EB157286}">
      <dgm:prSet/>
      <dgm:spPr/>
      <dgm:t>
        <a:bodyPr/>
        <a:lstStyle/>
        <a:p>
          <a:endParaRPr lang="en-US"/>
        </a:p>
      </dgm:t>
    </dgm:pt>
    <dgm:pt modelId="{E4C63C5F-4A3D-435B-BFA6-13DA77E3151A}" type="sibTrans" cxnId="{4B839E98-D876-40DA-8002-9E61EB157286}">
      <dgm:prSet/>
      <dgm:spPr/>
      <dgm:t>
        <a:bodyPr/>
        <a:lstStyle/>
        <a:p>
          <a:endParaRPr lang="en-US"/>
        </a:p>
      </dgm:t>
    </dgm:pt>
    <dgm:pt modelId="{07514A09-C10E-4136-9A05-F66CDFB53707}">
      <dgm:prSet/>
      <dgm:spPr/>
      <dgm:t>
        <a:bodyPr/>
        <a:lstStyle/>
        <a:p>
          <a:r>
            <a:rPr lang="en-US" dirty="0"/>
            <a:t>30 fps </a:t>
          </a:r>
          <a:r>
            <a:rPr lang="en-US" dirty="0" err="1"/>
            <a:t>hız</a:t>
          </a:r>
          <a:endParaRPr lang="en-US" dirty="0"/>
        </a:p>
      </dgm:t>
    </dgm:pt>
    <dgm:pt modelId="{0BF51513-DD84-4E76-8EEE-5BEB76072C8A}" type="parTrans" cxnId="{CDA5BE8F-2157-4AEF-94D7-3D5F3C008D9C}">
      <dgm:prSet/>
      <dgm:spPr/>
      <dgm:t>
        <a:bodyPr/>
        <a:lstStyle/>
        <a:p>
          <a:endParaRPr lang="en-US"/>
        </a:p>
      </dgm:t>
    </dgm:pt>
    <dgm:pt modelId="{965990FD-4CDF-40B5-A414-54DAC0EF7C77}" type="sibTrans" cxnId="{CDA5BE8F-2157-4AEF-94D7-3D5F3C008D9C}">
      <dgm:prSet/>
      <dgm:spPr/>
      <dgm:t>
        <a:bodyPr/>
        <a:lstStyle/>
        <a:p>
          <a:endParaRPr lang="en-US"/>
        </a:p>
      </dgm:t>
    </dgm:pt>
    <dgm:pt modelId="{58A6B0A6-A24D-C541-8166-398081BB7263}" type="pres">
      <dgm:prSet presAssocID="{8AFE6223-8373-4CD5-80D0-85CED5411A0B}" presName="Name0" presStyleCnt="0">
        <dgm:presLayoutVars>
          <dgm:dir/>
          <dgm:animLvl val="lvl"/>
          <dgm:resizeHandles val="exact"/>
        </dgm:presLayoutVars>
      </dgm:prSet>
      <dgm:spPr/>
    </dgm:pt>
    <dgm:pt modelId="{0B0A1C90-B7F8-4644-96AE-603AE1C2127D}" type="pres">
      <dgm:prSet presAssocID="{E4CB552F-A0D8-4086-A16E-5CD8CCF23017}" presName="composite" presStyleCnt="0"/>
      <dgm:spPr/>
    </dgm:pt>
    <dgm:pt modelId="{03D06DAA-F627-1A48-9D86-72F3D9EF3C74}" type="pres">
      <dgm:prSet presAssocID="{E4CB552F-A0D8-4086-A16E-5CD8CCF23017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7E1F3344-4853-C245-88EF-D3789AC1DEAD}" type="pres">
      <dgm:prSet presAssocID="{E4CB552F-A0D8-4086-A16E-5CD8CCF23017}" presName="desTx" presStyleLbl="revTx" presStyleIdx="0" presStyleCnt="2">
        <dgm:presLayoutVars>
          <dgm:bulletEnabled val="1"/>
        </dgm:presLayoutVars>
      </dgm:prSet>
      <dgm:spPr/>
    </dgm:pt>
    <dgm:pt modelId="{AFA07F48-86B4-4B45-87C9-54CACB295070}" type="pres">
      <dgm:prSet presAssocID="{6ACAF457-85BC-4708-8C9E-27FED56DD6AA}" presName="space" presStyleCnt="0"/>
      <dgm:spPr/>
    </dgm:pt>
    <dgm:pt modelId="{5F3A09DA-B557-5449-B730-3B1C33807261}" type="pres">
      <dgm:prSet presAssocID="{E79BA8EA-54C7-4B54-A1F9-C345EAB396C1}" presName="composite" presStyleCnt="0"/>
      <dgm:spPr/>
    </dgm:pt>
    <dgm:pt modelId="{167393C7-A87A-6E41-9A26-DA7D90ABB753}" type="pres">
      <dgm:prSet presAssocID="{E79BA8EA-54C7-4B54-A1F9-C345EAB396C1}" presName="parTx" presStyleLbl="node1" presStyleIdx="1" presStyleCnt="2">
        <dgm:presLayoutVars>
          <dgm:chMax val="0"/>
          <dgm:chPref val="0"/>
          <dgm:bulletEnabled val="1"/>
        </dgm:presLayoutVars>
      </dgm:prSet>
      <dgm:spPr/>
    </dgm:pt>
    <dgm:pt modelId="{E80DA494-7224-AF4C-ACF1-53245E322C2C}" type="pres">
      <dgm:prSet presAssocID="{E79BA8EA-54C7-4B54-A1F9-C345EAB396C1}" presName="desTx" presStyleLbl="revTx" presStyleIdx="1" presStyleCnt="2">
        <dgm:presLayoutVars>
          <dgm:bulletEnabled val="1"/>
        </dgm:presLayoutVars>
      </dgm:prSet>
      <dgm:spPr/>
    </dgm:pt>
  </dgm:ptLst>
  <dgm:cxnLst>
    <dgm:cxn modelId="{2A00AA0B-8B07-4C0A-B0AC-B1A7E1CF252C}" srcId="{E4CB552F-A0D8-4086-A16E-5CD8CCF23017}" destId="{5691CCA6-9A69-4878-9269-BB4E34BF1CF2}" srcOrd="0" destOrd="0" parTransId="{DD3EF668-FFED-4F7F-A6E0-9C784026ADA4}" sibTransId="{D6875733-6ACC-4CE8-8C88-C3BEAA4A075F}"/>
    <dgm:cxn modelId="{36BE5A12-355C-AF4F-B57F-3769DCA7112D}" type="presOf" srcId="{8AFE6223-8373-4CD5-80D0-85CED5411A0B}" destId="{58A6B0A6-A24D-C541-8166-398081BB7263}" srcOrd="0" destOrd="0" presId="urn:microsoft.com/office/officeart/2005/8/layout/chevron1"/>
    <dgm:cxn modelId="{57FF6C19-E09D-9446-BD7E-8C2E402E561E}" type="presOf" srcId="{4418D105-942B-43AD-BFAC-348F9AD6E8A0}" destId="{E80DA494-7224-AF4C-ACF1-53245E322C2C}" srcOrd="0" destOrd="0" presId="urn:microsoft.com/office/officeart/2005/8/layout/chevron1"/>
    <dgm:cxn modelId="{B7A0201F-28D9-DD42-BBB2-6E30C8D9B6E2}" type="presOf" srcId="{07514A09-C10E-4136-9A05-F66CDFB53707}" destId="{E80DA494-7224-AF4C-ACF1-53245E322C2C}" srcOrd="0" destOrd="1" presId="urn:microsoft.com/office/officeart/2005/8/layout/chevron1"/>
    <dgm:cxn modelId="{EE91C730-3628-6E4E-81CB-3B055E804208}" type="presOf" srcId="{E4CB552F-A0D8-4086-A16E-5CD8CCF23017}" destId="{03D06DAA-F627-1A48-9D86-72F3D9EF3C74}" srcOrd="0" destOrd="0" presId="urn:microsoft.com/office/officeart/2005/8/layout/chevron1"/>
    <dgm:cxn modelId="{CBCF0F31-1FEA-4426-8EFE-6D16639E8245}" srcId="{8AFE6223-8373-4CD5-80D0-85CED5411A0B}" destId="{E4CB552F-A0D8-4086-A16E-5CD8CCF23017}" srcOrd="0" destOrd="0" parTransId="{C34D0E70-D154-429E-815E-7CEF56AC21B1}" sibTransId="{6ACAF457-85BC-4708-8C9E-27FED56DD6AA}"/>
    <dgm:cxn modelId="{9B0D286F-85EB-9248-912A-7E7AC3ED5CB8}" type="presOf" srcId="{E79BA8EA-54C7-4B54-A1F9-C345EAB396C1}" destId="{167393C7-A87A-6E41-9A26-DA7D90ABB753}" srcOrd="0" destOrd="0" presId="urn:microsoft.com/office/officeart/2005/8/layout/chevron1"/>
    <dgm:cxn modelId="{25809576-177B-4E8E-BFAC-F2C00B69F36A}" srcId="{8AFE6223-8373-4CD5-80D0-85CED5411A0B}" destId="{E79BA8EA-54C7-4B54-A1F9-C345EAB396C1}" srcOrd="1" destOrd="0" parTransId="{85B784D7-C688-4CFC-957D-24988A3ECE15}" sibTransId="{7C5B78BF-C0E3-43E3-BF1F-8821ED1AB595}"/>
    <dgm:cxn modelId="{CDA5BE8F-2157-4AEF-94D7-3D5F3C008D9C}" srcId="{E79BA8EA-54C7-4B54-A1F9-C345EAB396C1}" destId="{07514A09-C10E-4136-9A05-F66CDFB53707}" srcOrd="1" destOrd="0" parTransId="{0BF51513-DD84-4E76-8EEE-5BEB76072C8A}" sibTransId="{965990FD-4CDF-40B5-A414-54DAC0EF7C77}"/>
    <dgm:cxn modelId="{4B839E98-D876-40DA-8002-9E61EB157286}" srcId="{E79BA8EA-54C7-4B54-A1F9-C345EAB396C1}" destId="{4418D105-942B-43AD-BFAC-348F9AD6E8A0}" srcOrd="0" destOrd="0" parTransId="{FD4F85E2-6A2D-4EE5-A90E-F72F28A7B39A}" sibTransId="{E4C63C5F-4A3D-435B-BFA6-13DA77E3151A}"/>
    <dgm:cxn modelId="{A1254BA3-3893-4183-8617-71DC54C868CD}" srcId="{E4CB552F-A0D8-4086-A16E-5CD8CCF23017}" destId="{FA5E72ED-5C29-49C0-80EB-B9AC0EC339F2}" srcOrd="2" destOrd="0" parTransId="{5973553D-8171-4530-B2D9-4DCB88F88FF1}" sibTransId="{0CC78BA8-72BB-4ACD-B914-D095827D6BB4}"/>
    <dgm:cxn modelId="{E54377A5-FB49-3046-AAE1-852F972DE3E5}" type="presOf" srcId="{5691CCA6-9A69-4878-9269-BB4E34BF1CF2}" destId="{7E1F3344-4853-C245-88EF-D3789AC1DEAD}" srcOrd="0" destOrd="0" presId="urn:microsoft.com/office/officeart/2005/8/layout/chevron1"/>
    <dgm:cxn modelId="{4E345EC2-F688-C74B-97A5-34C88DAA5536}" type="presOf" srcId="{399800E9-039A-42AB-AB54-B140D60A1407}" destId="{7E1F3344-4853-C245-88EF-D3789AC1DEAD}" srcOrd="0" destOrd="1" presId="urn:microsoft.com/office/officeart/2005/8/layout/chevron1"/>
    <dgm:cxn modelId="{A8BD36F6-4C09-4266-BE87-5817BF2AF5C6}" srcId="{E4CB552F-A0D8-4086-A16E-5CD8CCF23017}" destId="{399800E9-039A-42AB-AB54-B140D60A1407}" srcOrd="1" destOrd="0" parTransId="{5527744F-6E28-46DA-8832-942919E02D06}" sibTransId="{4D26C559-461D-4C54-A679-5B78D05827D5}"/>
    <dgm:cxn modelId="{644030FE-04F5-DB40-9603-9B787B6C9ED3}" type="presOf" srcId="{FA5E72ED-5C29-49C0-80EB-B9AC0EC339F2}" destId="{7E1F3344-4853-C245-88EF-D3789AC1DEAD}" srcOrd="0" destOrd="2" presId="urn:microsoft.com/office/officeart/2005/8/layout/chevron1"/>
    <dgm:cxn modelId="{37AC8883-7ED5-5A4F-9007-3EB1D77B80D8}" type="presParOf" srcId="{58A6B0A6-A24D-C541-8166-398081BB7263}" destId="{0B0A1C90-B7F8-4644-96AE-603AE1C2127D}" srcOrd="0" destOrd="0" presId="urn:microsoft.com/office/officeart/2005/8/layout/chevron1"/>
    <dgm:cxn modelId="{F33A04B3-4FAC-F04D-B1DE-AA875042DFEA}" type="presParOf" srcId="{0B0A1C90-B7F8-4644-96AE-603AE1C2127D}" destId="{03D06DAA-F627-1A48-9D86-72F3D9EF3C74}" srcOrd="0" destOrd="0" presId="urn:microsoft.com/office/officeart/2005/8/layout/chevron1"/>
    <dgm:cxn modelId="{EABE1BE1-3F60-D141-961D-8A68465EB300}" type="presParOf" srcId="{0B0A1C90-B7F8-4644-96AE-603AE1C2127D}" destId="{7E1F3344-4853-C245-88EF-D3789AC1DEAD}" srcOrd="1" destOrd="0" presId="urn:microsoft.com/office/officeart/2005/8/layout/chevron1"/>
    <dgm:cxn modelId="{79C94A35-0DD8-3A4A-9AE1-98E746226558}" type="presParOf" srcId="{58A6B0A6-A24D-C541-8166-398081BB7263}" destId="{AFA07F48-86B4-4B45-87C9-54CACB295070}" srcOrd="1" destOrd="0" presId="urn:microsoft.com/office/officeart/2005/8/layout/chevron1"/>
    <dgm:cxn modelId="{CE9C1A4D-7D47-7248-AB68-9FB8313407A9}" type="presParOf" srcId="{58A6B0A6-A24D-C541-8166-398081BB7263}" destId="{5F3A09DA-B557-5449-B730-3B1C33807261}" srcOrd="2" destOrd="0" presId="urn:microsoft.com/office/officeart/2005/8/layout/chevron1"/>
    <dgm:cxn modelId="{7D4DDB7B-B060-3C40-B673-BD30D476F708}" type="presParOf" srcId="{5F3A09DA-B557-5449-B730-3B1C33807261}" destId="{167393C7-A87A-6E41-9A26-DA7D90ABB753}" srcOrd="0" destOrd="0" presId="urn:microsoft.com/office/officeart/2005/8/layout/chevron1"/>
    <dgm:cxn modelId="{35122CED-E8AF-194D-A288-034FFBDD63FA}" type="presParOf" srcId="{5F3A09DA-B557-5449-B730-3B1C33807261}" destId="{E80DA494-7224-AF4C-ACF1-53245E322C2C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FE6223-8373-4CD5-80D0-85CED5411A0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CB552F-A0D8-4086-A16E-5CD8CCF23017}">
      <dgm:prSet/>
      <dgm:spPr/>
      <dgm:t>
        <a:bodyPr/>
        <a:lstStyle/>
        <a:p>
          <a:r>
            <a:rPr lang="en-US" b="1" dirty="0"/>
            <a:t>3. </a:t>
          </a:r>
          <a:r>
            <a:rPr lang="en-US" b="1" dirty="0" err="1"/>
            <a:t>Anında</a:t>
          </a:r>
          <a:r>
            <a:rPr lang="en-US" b="1" dirty="0"/>
            <a:t> </a:t>
          </a:r>
          <a:r>
            <a:rPr lang="en-US" b="1" dirty="0" err="1"/>
            <a:t>Müdahale</a:t>
          </a:r>
          <a:endParaRPr lang="en-US" dirty="0"/>
        </a:p>
      </dgm:t>
    </dgm:pt>
    <dgm:pt modelId="{C34D0E70-D154-429E-815E-7CEF56AC21B1}" type="parTrans" cxnId="{CBCF0F31-1FEA-4426-8EFE-6D16639E8245}">
      <dgm:prSet/>
      <dgm:spPr/>
      <dgm:t>
        <a:bodyPr/>
        <a:lstStyle/>
        <a:p>
          <a:endParaRPr lang="en-US"/>
        </a:p>
      </dgm:t>
    </dgm:pt>
    <dgm:pt modelId="{6ACAF457-85BC-4708-8C9E-27FED56DD6AA}" type="sibTrans" cxnId="{CBCF0F31-1FEA-4426-8EFE-6D16639E8245}">
      <dgm:prSet/>
      <dgm:spPr/>
      <dgm:t>
        <a:bodyPr/>
        <a:lstStyle/>
        <a:p>
          <a:endParaRPr lang="en-US"/>
        </a:p>
      </dgm:t>
    </dgm:pt>
    <dgm:pt modelId="{5691CCA6-9A69-4878-9269-BB4E34BF1CF2}">
      <dgm:prSet/>
      <dgm:spPr/>
      <dgm:t>
        <a:bodyPr/>
        <a:lstStyle/>
        <a:p>
          <a:r>
            <a:rPr lang="en-US" dirty="0"/>
            <a:t>E-</a:t>
          </a:r>
          <a:r>
            <a:rPr lang="en-US" dirty="0" err="1"/>
            <a:t>posta</a:t>
          </a:r>
          <a:r>
            <a:rPr lang="en-US" dirty="0"/>
            <a:t> </a:t>
          </a:r>
          <a:r>
            <a:rPr lang="en-US" dirty="0" err="1"/>
            <a:t>bildirimi</a:t>
          </a:r>
          <a:endParaRPr lang="en-US" dirty="0"/>
        </a:p>
      </dgm:t>
    </dgm:pt>
    <dgm:pt modelId="{DD3EF668-FFED-4F7F-A6E0-9C784026ADA4}" type="parTrans" cxnId="{2A00AA0B-8B07-4C0A-B0AC-B1A7E1CF252C}">
      <dgm:prSet/>
      <dgm:spPr/>
      <dgm:t>
        <a:bodyPr/>
        <a:lstStyle/>
        <a:p>
          <a:endParaRPr lang="en-US"/>
        </a:p>
      </dgm:t>
    </dgm:pt>
    <dgm:pt modelId="{D6875733-6ACC-4CE8-8C88-C3BEAA4A075F}" type="sibTrans" cxnId="{2A00AA0B-8B07-4C0A-B0AC-B1A7E1CF252C}">
      <dgm:prSet/>
      <dgm:spPr/>
      <dgm:t>
        <a:bodyPr/>
        <a:lstStyle/>
        <a:p>
          <a:endParaRPr lang="en-US"/>
        </a:p>
      </dgm:t>
    </dgm:pt>
    <dgm:pt modelId="{E79BA8EA-54C7-4B54-A1F9-C345EAB396C1}">
      <dgm:prSet/>
      <dgm:spPr/>
      <dgm:t>
        <a:bodyPr/>
        <a:lstStyle/>
        <a:p>
          <a:r>
            <a:rPr lang="en-US" b="1" dirty="0"/>
            <a:t>4. </a:t>
          </a:r>
          <a:r>
            <a:rPr lang="en-US" b="1" dirty="0" err="1"/>
            <a:t>Maliyet</a:t>
          </a:r>
          <a:r>
            <a:rPr lang="en-US" b="1" dirty="0"/>
            <a:t> </a:t>
          </a:r>
          <a:r>
            <a:rPr lang="en-US" b="1" dirty="0" err="1"/>
            <a:t>Avantajı</a:t>
          </a:r>
          <a:endParaRPr lang="en-US" dirty="0"/>
        </a:p>
      </dgm:t>
    </dgm:pt>
    <dgm:pt modelId="{85B784D7-C688-4CFC-957D-24988A3ECE15}" type="parTrans" cxnId="{25809576-177B-4E8E-BFAC-F2C00B69F36A}">
      <dgm:prSet/>
      <dgm:spPr/>
      <dgm:t>
        <a:bodyPr/>
        <a:lstStyle/>
        <a:p>
          <a:endParaRPr lang="en-US"/>
        </a:p>
      </dgm:t>
    </dgm:pt>
    <dgm:pt modelId="{7C5B78BF-C0E3-43E3-BF1F-8821ED1AB595}" type="sibTrans" cxnId="{25809576-177B-4E8E-BFAC-F2C00B69F36A}">
      <dgm:prSet/>
      <dgm:spPr/>
      <dgm:t>
        <a:bodyPr/>
        <a:lstStyle/>
        <a:p>
          <a:endParaRPr lang="en-US"/>
        </a:p>
      </dgm:t>
    </dgm:pt>
    <dgm:pt modelId="{4418D105-942B-43AD-BFAC-348F9AD6E8A0}">
      <dgm:prSet/>
      <dgm:spPr/>
      <dgm:t>
        <a:bodyPr/>
        <a:lstStyle/>
        <a:p>
          <a:r>
            <a:rPr lang="en-US" dirty="0" err="1"/>
            <a:t>Maliyet</a:t>
          </a:r>
          <a:r>
            <a:rPr lang="en-US" dirty="0"/>
            <a:t> </a:t>
          </a:r>
          <a:r>
            <a:rPr lang="en-US" dirty="0" err="1"/>
            <a:t>azalışı</a:t>
          </a:r>
          <a:endParaRPr lang="en-US" dirty="0"/>
        </a:p>
      </dgm:t>
    </dgm:pt>
    <dgm:pt modelId="{FD4F85E2-6A2D-4EE5-A90E-F72F28A7B39A}" type="parTrans" cxnId="{4B839E98-D876-40DA-8002-9E61EB157286}">
      <dgm:prSet/>
      <dgm:spPr/>
      <dgm:t>
        <a:bodyPr/>
        <a:lstStyle/>
        <a:p>
          <a:endParaRPr lang="en-US"/>
        </a:p>
      </dgm:t>
    </dgm:pt>
    <dgm:pt modelId="{E4C63C5F-4A3D-435B-BFA6-13DA77E3151A}" type="sibTrans" cxnId="{4B839E98-D876-40DA-8002-9E61EB157286}">
      <dgm:prSet/>
      <dgm:spPr/>
      <dgm:t>
        <a:bodyPr/>
        <a:lstStyle/>
        <a:p>
          <a:endParaRPr lang="en-US"/>
        </a:p>
      </dgm:t>
    </dgm:pt>
    <dgm:pt modelId="{2633F733-2681-6249-9E74-745AF9CA84C1}">
      <dgm:prSet/>
      <dgm:spPr/>
      <dgm:t>
        <a:bodyPr/>
        <a:lstStyle/>
        <a:p>
          <a:r>
            <a:rPr lang="en-US" dirty="0"/>
            <a:t>Veri </a:t>
          </a:r>
          <a:r>
            <a:rPr lang="en-US" dirty="0" err="1"/>
            <a:t>kaydı</a:t>
          </a:r>
          <a:endParaRPr lang="en-US" dirty="0"/>
        </a:p>
      </dgm:t>
    </dgm:pt>
    <dgm:pt modelId="{837EEC7E-A663-9E41-B9F7-A83EE81E8542}" type="parTrans" cxnId="{92A19C26-8CC3-BF49-AC14-7BD8C178266F}">
      <dgm:prSet/>
      <dgm:spPr/>
      <dgm:t>
        <a:bodyPr/>
        <a:lstStyle/>
        <a:p>
          <a:endParaRPr lang="en-US"/>
        </a:p>
      </dgm:t>
    </dgm:pt>
    <dgm:pt modelId="{7758DE2B-164B-D54E-823C-E708B7892419}" type="sibTrans" cxnId="{92A19C26-8CC3-BF49-AC14-7BD8C178266F}">
      <dgm:prSet/>
      <dgm:spPr/>
      <dgm:t>
        <a:bodyPr/>
        <a:lstStyle/>
        <a:p>
          <a:endParaRPr lang="en-US"/>
        </a:p>
      </dgm:t>
    </dgm:pt>
    <dgm:pt modelId="{1D153DF5-4713-934B-9812-67CA25454B64}">
      <dgm:prSet/>
      <dgm:spPr/>
      <dgm:t>
        <a:bodyPr/>
        <a:lstStyle/>
        <a:p>
          <a:r>
            <a:rPr lang="en-US" dirty="0"/>
            <a:t>Verim </a:t>
          </a:r>
          <a:r>
            <a:rPr lang="en-US" dirty="0" err="1"/>
            <a:t>artışı</a:t>
          </a:r>
          <a:endParaRPr lang="en-US" dirty="0"/>
        </a:p>
      </dgm:t>
    </dgm:pt>
    <dgm:pt modelId="{5FFECEF8-56A2-474E-A715-E2375D41810B}" type="parTrans" cxnId="{7826A9F7-EA5B-9A40-87BA-247B875CD1F4}">
      <dgm:prSet/>
      <dgm:spPr/>
      <dgm:t>
        <a:bodyPr/>
        <a:lstStyle/>
        <a:p>
          <a:endParaRPr lang="en-US"/>
        </a:p>
      </dgm:t>
    </dgm:pt>
    <dgm:pt modelId="{7D70A736-520D-8F44-9452-833F866BCEB9}" type="sibTrans" cxnId="{7826A9F7-EA5B-9A40-87BA-247B875CD1F4}">
      <dgm:prSet/>
      <dgm:spPr/>
      <dgm:t>
        <a:bodyPr/>
        <a:lstStyle/>
        <a:p>
          <a:endParaRPr lang="en-US"/>
        </a:p>
      </dgm:t>
    </dgm:pt>
    <dgm:pt modelId="{58A6B0A6-A24D-C541-8166-398081BB7263}" type="pres">
      <dgm:prSet presAssocID="{8AFE6223-8373-4CD5-80D0-85CED5411A0B}" presName="Name0" presStyleCnt="0">
        <dgm:presLayoutVars>
          <dgm:dir/>
          <dgm:animLvl val="lvl"/>
          <dgm:resizeHandles val="exact"/>
        </dgm:presLayoutVars>
      </dgm:prSet>
      <dgm:spPr/>
    </dgm:pt>
    <dgm:pt modelId="{0B0A1C90-B7F8-4644-96AE-603AE1C2127D}" type="pres">
      <dgm:prSet presAssocID="{E4CB552F-A0D8-4086-A16E-5CD8CCF23017}" presName="composite" presStyleCnt="0"/>
      <dgm:spPr/>
    </dgm:pt>
    <dgm:pt modelId="{03D06DAA-F627-1A48-9D86-72F3D9EF3C74}" type="pres">
      <dgm:prSet presAssocID="{E4CB552F-A0D8-4086-A16E-5CD8CCF23017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7E1F3344-4853-C245-88EF-D3789AC1DEAD}" type="pres">
      <dgm:prSet presAssocID="{E4CB552F-A0D8-4086-A16E-5CD8CCF23017}" presName="desTx" presStyleLbl="revTx" presStyleIdx="0" presStyleCnt="2">
        <dgm:presLayoutVars>
          <dgm:bulletEnabled val="1"/>
        </dgm:presLayoutVars>
      </dgm:prSet>
      <dgm:spPr/>
    </dgm:pt>
    <dgm:pt modelId="{AFA07F48-86B4-4B45-87C9-54CACB295070}" type="pres">
      <dgm:prSet presAssocID="{6ACAF457-85BC-4708-8C9E-27FED56DD6AA}" presName="space" presStyleCnt="0"/>
      <dgm:spPr/>
    </dgm:pt>
    <dgm:pt modelId="{5F3A09DA-B557-5449-B730-3B1C33807261}" type="pres">
      <dgm:prSet presAssocID="{E79BA8EA-54C7-4B54-A1F9-C345EAB396C1}" presName="composite" presStyleCnt="0"/>
      <dgm:spPr/>
    </dgm:pt>
    <dgm:pt modelId="{167393C7-A87A-6E41-9A26-DA7D90ABB753}" type="pres">
      <dgm:prSet presAssocID="{E79BA8EA-54C7-4B54-A1F9-C345EAB396C1}" presName="parTx" presStyleLbl="node1" presStyleIdx="1" presStyleCnt="2">
        <dgm:presLayoutVars>
          <dgm:chMax val="0"/>
          <dgm:chPref val="0"/>
          <dgm:bulletEnabled val="1"/>
        </dgm:presLayoutVars>
      </dgm:prSet>
      <dgm:spPr/>
    </dgm:pt>
    <dgm:pt modelId="{E80DA494-7224-AF4C-ACF1-53245E322C2C}" type="pres">
      <dgm:prSet presAssocID="{E79BA8EA-54C7-4B54-A1F9-C345EAB396C1}" presName="desTx" presStyleLbl="revTx" presStyleIdx="1" presStyleCnt="2">
        <dgm:presLayoutVars>
          <dgm:bulletEnabled val="1"/>
        </dgm:presLayoutVars>
      </dgm:prSet>
      <dgm:spPr/>
    </dgm:pt>
  </dgm:ptLst>
  <dgm:cxnLst>
    <dgm:cxn modelId="{2A00AA0B-8B07-4C0A-B0AC-B1A7E1CF252C}" srcId="{E4CB552F-A0D8-4086-A16E-5CD8CCF23017}" destId="{5691CCA6-9A69-4878-9269-BB4E34BF1CF2}" srcOrd="0" destOrd="0" parTransId="{DD3EF668-FFED-4F7F-A6E0-9C784026ADA4}" sibTransId="{D6875733-6ACC-4CE8-8C88-C3BEAA4A075F}"/>
    <dgm:cxn modelId="{E11EE311-8D77-F040-AF32-7F361FE84471}" type="presOf" srcId="{2633F733-2681-6249-9E74-745AF9CA84C1}" destId="{7E1F3344-4853-C245-88EF-D3789AC1DEAD}" srcOrd="0" destOrd="1" presId="urn:microsoft.com/office/officeart/2005/8/layout/chevron1"/>
    <dgm:cxn modelId="{36BE5A12-355C-AF4F-B57F-3769DCA7112D}" type="presOf" srcId="{8AFE6223-8373-4CD5-80D0-85CED5411A0B}" destId="{58A6B0A6-A24D-C541-8166-398081BB7263}" srcOrd="0" destOrd="0" presId="urn:microsoft.com/office/officeart/2005/8/layout/chevron1"/>
    <dgm:cxn modelId="{57FF6C19-E09D-9446-BD7E-8C2E402E561E}" type="presOf" srcId="{4418D105-942B-43AD-BFAC-348F9AD6E8A0}" destId="{E80DA494-7224-AF4C-ACF1-53245E322C2C}" srcOrd="0" destOrd="0" presId="urn:microsoft.com/office/officeart/2005/8/layout/chevron1"/>
    <dgm:cxn modelId="{92A19C26-8CC3-BF49-AC14-7BD8C178266F}" srcId="{E4CB552F-A0D8-4086-A16E-5CD8CCF23017}" destId="{2633F733-2681-6249-9E74-745AF9CA84C1}" srcOrd="1" destOrd="0" parTransId="{837EEC7E-A663-9E41-B9F7-A83EE81E8542}" sibTransId="{7758DE2B-164B-D54E-823C-E708B7892419}"/>
    <dgm:cxn modelId="{EE91C730-3628-6E4E-81CB-3B055E804208}" type="presOf" srcId="{E4CB552F-A0D8-4086-A16E-5CD8CCF23017}" destId="{03D06DAA-F627-1A48-9D86-72F3D9EF3C74}" srcOrd="0" destOrd="0" presId="urn:microsoft.com/office/officeart/2005/8/layout/chevron1"/>
    <dgm:cxn modelId="{CBCF0F31-1FEA-4426-8EFE-6D16639E8245}" srcId="{8AFE6223-8373-4CD5-80D0-85CED5411A0B}" destId="{E4CB552F-A0D8-4086-A16E-5CD8CCF23017}" srcOrd="0" destOrd="0" parTransId="{C34D0E70-D154-429E-815E-7CEF56AC21B1}" sibTransId="{6ACAF457-85BC-4708-8C9E-27FED56DD6AA}"/>
    <dgm:cxn modelId="{9B0D286F-85EB-9248-912A-7E7AC3ED5CB8}" type="presOf" srcId="{E79BA8EA-54C7-4B54-A1F9-C345EAB396C1}" destId="{167393C7-A87A-6E41-9A26-DA7D90ABB753}" srcOrd="0" destOrd="0" presId="urn:microsoft.com/office/officeart/2005/8/layout/chevron1"/>
    <dgm:cxn modelId="{25809576-177B-4E8E-BFAC-F2C00B69F36A}" srcId="{8AFE6223-8373-4CD5-80D0-85CED5411A0B}" destId="{E79BA8EA-54C7-4B54-A1F9-C345EAB396C1}" srcOrd="1" destOrd="0" parTransId="{85B784D7-C688-4CFC-957D-24988A3ECE15}" sibTransId="{7C5B78BF-C0E3-43E3-BF1F-8821ED1AB595}"/>
    <dgm:cxn modelId="{3D083D89-1C3C-D848-A72C-6E38CD428D40}" type="presOf" srcId="{1D153DF5-4713-934B-9812-67CA25454B64}" destId="{E80DA494-7224-AF4C-ACF1-53245E322C2C}" srcOrd="0" destOrd="1" presId="urn:microsoft.com/office/officeart/2005/8/layout/chevron1"/>
    <dgm:cxn modelId="{4B839E98-D876-40DA-8002-9E61EB157286}" srcId="{E79BA8EA-54C7-4B54-A1F9-C345EAB396C1}" destId="{4418D105-942B-43AD-BFAC-348F9AD6E8A0}" srcOrd="0" destOrd="0" parTransId="{FD4F85E2-6A2D-4EE5-A90E-F72F28A7B39A}" sibTransId="{E4C63C5F-4A3D-435B-BFA6-13DA77E3151A}"/>
    <dgm:cxn modelId="{E54377A5-FB49-3046-AAE1-852F972DE3E5}" type="presOf" srcId="{5691CCA6-9A69-4878-9269-BB4E34BF1CF2}" destId="{7E1F3344-4853-C245-88EF-D3789AC1DEAD}" srcOrd="0" destOrd="0" presId="urn:microsoft.com/office/officeart/2005/8/layout/chevron1"/>
    <dgm:cxn modelId="{7826A9F7-EA5B-9A40-87BA-247B875CD1F4}" srcId="{E79BA8EA-54C7-4B54-A1F9-C345EAB396C1}" destId="{1D153DF5-4713-934B-9812-67CA25454B64}" srcOrd="1" destOrd="0" parTransId="{5FFECEF8-56A2-474E-A715-E2375D41810B}" sibTransId="{7D70A736-520D-8F44-9452-833F866BCEB9}"/>
    <dgm:cxn modelId="{37AC8883-7ED5-5A4F-9007-3EB1D77B80D8}" type="presParOf" srcId="{58A6B0A6-A24D-C541-8166-398081BB7263}" destId="{0B0A1C90-B7F8-4644-96AE-603AE1C2127D}" srcOrd="0" destOrd="0" presId="urn:microsoft.com/office/officeart/2005/8/layout/chevron1"/>
    <dgm:cxn modelId="{F33A04B3-4FAC-F04D-B1DE-AA875042DFEA}" type="presParOf" srcId="{0B0A1C90-B7F8-4644-96AE-603AE1C2127D}" destId="{03D06DAA-F627-1A48-9D86-72F3D9EF3C74}" srcOrd="0" destOrd="0" presId="urn:microsoft.com/office/officeart/2005/8/layout/chevron1"/>
    <dgm:cxn modelId="{EABE1BE1-3F60-D141-961D-8A68465EB300}" type="presParOf" srcId="{0B0A1C90-B7F8-4644-96AE-603AE1C2127D}" destId="{7E1F3344-4853-C245-88EF-D3789AC1DEAD}" srcOrd="1" destOrd="0" presId="urn:microsoft.com/office/officeart/2005/8/layout/chevron1"/>
    <dgm:cxn modelId="{79C94A35-0DD8-3A4A-9AE1-98E746226558}" type="presParOf" srcId="{58A6B0A6-A24D-C541-8166-398081BB7263}" destId="{AFA07F48-86B4-4B45-87C9-54CACB295070}" srcOrd="1" destOrd="0" presId="urn:microsoft.com/office/officeart/2005/8/layout/chevron1"/>
    <dgm:cxn modelId="{CE9C1A4D-7D47-7248-AB68-9FB8313407A9}" type="presParOf" srcId="{58A6B0A6-A24D-C541-8166-398081BB7263}" destId="{5F3A09DA-B557-5449-B730-3B1C33807261}" srcOrd="2" destOrd="0" presId="urn:microsoft.com/office/officeart/2005/8/layout/chevron1"/>
    <dgm:cxn modelId="{7D4DDB7B-B060-3C40-B673-BD30D476F708}" type="presParOf" srcId="{5F3A09DA-B557-5449-B730-3B1C33807261}" destId="{167393C7-A87A-6E41-9A26-DA7D90ABB753}" srcOrd="0" destOrd="0" presId="urn:microsoft.com/office/officeart/2005/8/layout/chevron1"/>
    <dgm:cxn modelId="{35122CED-E8AF-194D-A288-034FFBDD63FA}" type="presParOf" srcId="{5F3A09DA-B557-5449-B730-3B1C33807261}" destId="{E80DA494-7224-AF4C-ACF1-53245E322C2C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AFE6223-8373-4CD5-80D0-85CED5411A0B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4CB552F-A0D8-4086-A16E-5CD8CCF23017}">
      <dgm:prSet/>
      <dgm:spPr/>
      <dgm:t>
        <a:bodyPr/>
        <a:lstStyle/>
        <a:p>
          <a:r>
            <a:rPr lang="en-US" b="1" dirty="0" err="1"/>
            <a:t>Giriş</a:t>
          </a:r>
          <a:endParaRPr lang="en-US" dirty="0"/>
        </a:p>
      </dgm:t>
    </dgm:pt>
    <dgm:pt modelId="{C34D0E70-D154-429E-815E-7CEF56AC21B1}" type="parTrans" cxnId="{CBCF0F31-1FEA-4426-8EFE-6D16639E8245}">
      <dgm:prSet/>
      <dgm:spPr/>
      <dgm:t>
        <a:bodyPr/>
        <a:lstStyle/>
        <a:p>
          <a:endParaRPr lang="en-US"/>
        </a:p>
      </dgm:t>
    </dgm:pt>
    <dgm:pt modelId="{6ACAF457-85BC-4708-8C9E-27FED56DD6AA}" type="sibTrans" cxnId="{CBCF0F31-1FEA-4426-8EFE-6D16639E8245}">
      <dgm:prSet/>
      <dgm:spPr/>
      <dgm:t>
        <a:bodyPr/>
        <a:lstStyle/>
        <a:p>
          <a:endParaRPr lang="en-US"/>
        </a:p>
      </dgm:t>
    </dgm:pt>
    <dgm:pt modelId="{5691CCA6-9A69-4878-9269-BB4E34BF1CF2}">
      <dgm:prSet/>
      <dgm:spPr/>
      <dgm:t>
        <a:bodyPr/>
        <a:lstStyle/>
        <a:p>
          <a:r>
            <a:rPr lang="en-US" dirty="0"/>
            <a:t>Kamera / Video</a:t>
          </a:r>
        </a:p>
      </dgm:t>
    </dgm:pt>
    <dgm:pt modelId="{DD3EF668-FFED-4F7F-A6E0-9C784026ADA4}" type="parTrans" cxnId="{2A00AA0B-8B07-4C0A-B0AC-B1A7E1CF252C}">
      <dgm:prSet/>
      <dgm:spPr/>
      <dgm:t>
        <a:bodyPr/>
        <a:lstStyle/>
        <a:p>
          <a:endParaRPr lang="en-US"/>
        </a:p>
      </dgm:t>
    </dgm:pt>
    <dgm:pt modelId="{D6875733-6ACC-4CE8-8C88-C3BEAA4A075F}" type="sibTrans" cxnId="{2A00AA0B-8B07-4C0A-B0AC-B1A7E1CF252C}">
      <dgm:prSet/>
      <dgm:spPr/>
      <dgm:t>
        <a:bodyPr/>
        <a:lstStyle/>
        <a:p>
          <a:endParaRPr lang="en-US"/>
        </a:p>
      </dgm:t>
    </dgm:pt>
    <dgm:pt modelId="{E79BA8EA-54C7-4B54-A1F9-C345EAB396C1}">
      <dgm:prSet/>
      <dgm:spPr/>
      <dgm:t>
        <a:bodyPr/>
        <a:lstStyle/>
        <a:p>
          <a:r>
            <a:rPr lang="en-US" b="1" dirty="0" err="1"/>
            <a:t>İşleme</a:t>
          </a:r>
          <a:endParaRPr lang="en-US" dirty="0"/>
        </a:p>
      </dgm:t>
    </dgm:pt>
    <dgm:pt modelId="{85B784D7-C688-4CFC-957D-24988A3ECE15}" type="parTrans" cxnId="{25809576-177B-4E8E-BFAC-F2C00B69F36A}">
      <dgm:prSet/>
      <dgm:spPr/>
      <dgm:t>
        <a:bodyPr/>
        <a:lstStyle/>
        <a:p>
          <a:endParaRPr lang="en-US"/>
        </a:p>
      </dgm:t>
    </dgm:pt>
    <dgm:pt modelId="{7C5B78BF-C0E3-43E3-BF1F-8821ED1AB595}" type="sibTrans" cxnId="{25809576-177B-4E8E-BFAC-F2C00B69F36A}">
      <dgm:prSet/>
      <dgm:spPr/>
      <dgm:t>
        <a:bodyPr/>
        <a:lstStyle/>
        <a:p>
          <a:endParaRPr lang="en-US"/>
        </a:p>
      </dgm:t>
    </dgm:pt>
    <dgm:pt modelId="{B9B77109-7708-1444-8320-D5D0B4793549}">
      <dgm:prSet/>
      <dgm:spPr/>
      <dgm:t>
        <a:bodyPr/>
        <a:lstStyle/>
        <a:p>
          <a:r>
            <a:rPr lang="en-US" dirty="0" err="1"/>
            <a:t>Nesne</a:t>
          </a:r>
          <a:r>
            <a:rPr lang="en-US" baseline="0" dirty="0"/>
            <a:t> </a:t>
          </a:r>
          <a:r>
            <a:rPr lang="en-US" baseline="0" dirty="0" err="1"/>
            <a:t>tespiti</a:t>
          </a:r>
          <a:r>
            <a:rPr lang="en-US" baseline="0" dirty="0"/>
            <a:t> (YOLOv5)</a:t>
          </a:r>
          <a:endParaRPr lang="en-US" dirty="0"/>
        </a:p>
      </dgm:t>
    </dgm:pt>
    <dgm:pt modelId="{6784CD97-2663-F045-9E5A-E453ABCC427C}" type="parTrans" cxnId="{09CC6E7C-CCB9-FD40-8883-7A424E6F8690}">
      <dgm:prSet/>
      <dgm:spPr/>
      <dgm:t>
        <a:bodyPr/>
        <a:lstStyle/>
        <a:p>
          <a:endParaRPr lang="en-US"/>
        </a:p>
      </dgm:t>
    </dgm:pt>
    <dgm:pt modelId="{CA0426DB-EF14-554C-9344-25506521752B}" type="sibTrans" cxnId="{09CC6E7C-CCB9-FD40-8883-7A424E6F8690}">
      <dgm:prSet/>
      <dgm:spPr/>
      <dgm:t>
        <a:bodyPr/>
        <a:lstStyle/>
        <a:p>
          <a:endParaRPr lang="en-US"/>
        </a:p>
      </dgm:t>
    </dgm:pt>
    <dgm:pt modelId="{1E04F290-0E66-1F40-9296-FC04C64A7F5D}">
      <dgm:prSet/>
      <dgm:spPr/>
      <dgm:t>
        <a:bodyPr/>
        <a:lstStyle/>
        <a:p>
          <a:r>
            <a:rPr lang="en-US" baseline="0" dirty="0" err="1"/>
            <a:t>Kişi</a:t>
          </a:r>
          <a:r>
            <a:rPr lang="en-US" baseline="0" dirty="0"/>
            <a:t> </a:t>
          </a:r>
          <a:r>
            <a:rPr lang="en-US" baseline="0" dirty="0" err="1"/>
            <a:t>Takibi</a:t>
          </a:r>
          <a:r>
            <a:rPr lang="en-US" baseline="0" dirty="0"/>
            <a:t> (SORT)</a:t>
          </a:r>
          <a:endParaRPr lang="en-US" dirty="0"/>
        </a:p>
      </dgm:t>
    </dgm:pt>
    <dgm:pt modelId="{0C020721-26B9-2E4F-85D4-F6A556AA7348}" type="parTrans" cxnId="{A5FAF26C-7866-2E4A-984F-4E81F373C503}">
      <dgm:prSet/>
      <dgm:spPr/>
      <dgm:t>
        <a:bodyPr/>
        <a:lstStyle/>
        <a:p>
          <a:endParaRPr lang="en-US"/>
        </a:p>
      </dgm:t>
    </dgm:pt>
    <dgm:pt modelId="{23DCFBDD-E9F3-5A40-8A1A-7EE246C46BF6}" type="sibTrans" cxnId="{A5FAF26C-7866-2E4A-984F-4E81F373C503}">
      <dgm:prSet/>
      <dgm:spPr/>
      <dgm:t>
        <a:bodyPr/>
        <a:lstStyle/>
        <a:p>
          <a:endParaRPr lang="en-US"/>
        </a:p>
      </dgm:t>
    </dgm:pt>
    <dgm:pt modelId="{511CE591-E4EC-B941-B6ED-B4B7B06D7283}">
      <dgm:prSet/>
      <dgm:spPr/>
      <dgm:t>
        <a:bodyPr/>
        <a:lstStyle/>
        <a:p>
          <a:r>
            <a:rPr lang="en-US" baseline="0" dirty="0"/>
            <a:t>Metin Okuma (</a:t>
          </a:r>
          <a:r>
            <a:rPr lang="en-US" baseline="0" dirty="0" err="1"/>
            <a:t>PaddleOCR</a:t>
          </a:r>
          <a:r>
            <a:rPr lang="en-US" baseline="0" dirty="0"/>
            <a:t>)</a:t>
          </a:r>
          <a:endParaRPr lang="en-US" dirty="0"/>
        </a:p>
      </dgm:t>
    </dgm:pt>
    <dgm:pt modelId="{39F6F915-5018-F247-AD1A-AD7E0D463FE4}" type="parTrans" cxnId="{620F24C7-A86C-1540-8939-BD81A96C8540}">
      <dgm:prSet/>
      <dgm:spPr/>
      <dgm:t>
        <a:bodyPr/>
        <a:lstStyle/>
        <a:p>
          <a:endParaRPr lang="en-US"/>
        </a:p>
      </dgm:t>
    </dgm:pt>
    <dgm:pt modelId="{2B0BD2EB-CFBF-2F44-A953-EB54C56E0216}" type="sibTrans" cxnId="{620F24C7-A86C-1540-8939-BD81A96C8540}">
      <dgm:prSet/>
      <dgm:spPr/>
      <dgm:t>
        <a:bodyPr/>
        <a:lstStyle/>
        <a:p>
          <a:endParaRPr lang="en-US"/>
        </a:p>
      </dgm:t>
    </dgm:pt>
    <dgm:pt modelId="{7F52A1C8-D5D2-8740-9017-7788C6F6FC65}" type="pres">
      <dgm:prSet presAssocID="{8AFE6223-8373-4CD5-80D0-85CED5411A0B}" presName="linearFlow" presStyleCnt="0">
        <dgm:presLayoutVars>
          <dgm:dir/>
          <dgm:animLvl val="lvl"/>
          <dgm:resizeHandles val="exact"/>
        </dgm:presLayoutVars>
      </dgm:prSet>
      <dgm:spPr/>
    </dgm:pt>
    <dgm:pt modelId="{58ADD50B-4769-5F4F-A0E2-736CBA9A0BFC}" type="pres">
      <dgm:prSet presAssocID="{E4CB552F-A0D8-4086-A16E-5CD8CCF23017}" presName="composite" presStyleCnt="0"/>
      <dgm:spPr/>
    </dgm:pt>
    <dgm:pt modelId="{19DEC164-092D-134F-BFE4-38352402FA0C}" type="pres">
      <dgm:prSet presAssocID="{E4CB552F-A0D8-4086-A16E-5CD8CCF23017}" presName="parentText" presStyleLbl="alignNode1" presStyleIdx="0" presStyleCnt="2">
        <dgm:presLayoutVars>
          <dgm:chMax val="1"/>
          <dgm:bulletEnabled val="1"/>
        </dgm:presLayoutVars>
      </dgm:prSet>
      <dgm:spPr/>
    </dgm:pt>
    <dgm:pt modelId="{2BBAC14A-35EE-1A4F-A871-E6347886C028}" type="pres">
      <dgm:prSet presAssocID="{E4CB552F-A0D8-4086-A16E-5CD8CCF23017}" presName="descendantText" presStyleLbl="alignAcc1" presStyleIdx="0" presStyleCnt="2">
        <dgm:presLayoutVars>
          <dgm:bulletEnabled val="1"/>
        </dgm:presLayoutVars>
      </dgm:prSet>
      <dgm:spPr/>
    </dgm:pt>
    <dgm:pt modelId="{AE945F91-DBD1-BD42-99C6-E78B8BAB1954}" type="pres">
      <dgm:prSet presAssocID="{6ACAF457-85BC-4708-8C9E-27FED56DD6AA}" presName="sp" presStyleCnt="0"/>
      <dgm:spPr/>
    </dgm:pt>
    <dgm:pt modelId="{C4E84C78-4A50-3A4F-A2ED-3021EBE931E0}" type="pres">
      <dgm:prSet presAssocID="{E79BA8EA-54C7-4B54-A1F9-C345EAB396C1}" presName="composite" presStyleCnt="0"/>
      <dgm:spPr/>
    </dgm:pt>
    <dgm:pt modelId="{144117A3-47D5-214B-90C7-849640556BE6}" type="pres">
      <dgm:prSet presAssocID="{E79BA8EA-54C7-4B54-A1F9-C345EAB396C1}" presName="parentText" presStyleLbl="alignNode1" presStyleIdx="1" presStyleCnt="2">
        <dgm:presLayoutVars>
          <dgm:chMax val="1"/>
          <dgm:bulletEnabled val="1"/>
        </dgm:presLayoutVars>
      </dgm:prSet>
      <dgm:spPr/>
    </dgm:pt>
    <dgm:pt modelId="{22F402BE-E313-8C4C-B13F-ECA658A4102C}" type="pres">
      <dgm:prSet presAssocID="{E79BA8EA-54C7-4B54-A1F9-C345EAB396C1}" presName="descendantText" presStyleLbl="alignAcc1" presStyleIdx="1" presStyleCnt="2">
        <dgm:presLayoutVars>
          <dgm:bulletEnabled val="1"/>
        </dgm:presLayoutVars>
      </dgm:prSet>
      <dgm:spPr/>
    </dgm:pt>
  </dgm:ptLst>
  <dgm:cxnLst>
    <dgm:cxn modelId="{2A00AA0B-8B07-4C0A-B0AC-B1A7E1CF252C}" srcId="{E4CB552F-A0D8-4086-A16E-5CD8CCF23017}" destId="{5691CCA6-9A69-4878-9269-BB4E34BF1CF2}" srcOrd="0" destOrd="0" parTransId="{DD3EF668-FFED-4F7F-A6E0-9C784026ADA4}" sibTransId="{D6875733-6ACC-4CE8-8C88-C3BEAA4A075F}"/>
    <dgm:cxn modelId="{2E73710E-AFEE-F14C-9DC7-5B93B4056FB9}" type="presOf" srcId="{8AFE6223-8373-4CD5-80D0-85CED5411A0B}" destId="{7F52A1C8-D5D2-8740-9017-7788C6F6FC65}" srcOrd="0" destOrd="0" presId="urn:microsoft.com/office/officeart/2005/8/layout/chevron2"/>
    <dgm:cxn modelId="{257A2E18-8171-C14A-B325-769AE294AD1C}" type="presOf" srcId="{B9B77109-7708-1444-8320-D5D0B4793549}" destId="{22F402BE-E313-8C4C-B13F-ECA658A4102C}" srcOrd="0" destOrd="0" presId="urn:microsoft.com/office/officeart/2005/8/layout/chevron2"/>
    <dgm:cxn modelId="{CBCF0F31-1FEA-4426-8EFE-6D16639E8245}" srcId="{8AFE6223-8373-4CD5-80D0-85CED5411A0B}" destId="{E4CB552F-A0D8-4086-A16E-5CD8CCF23017}" srcOrd="0" destOrd="0" parTransId="{C34D0E70-D154-429E-815E-7CEF56AC21B1}" sibTransId="{6ACAF457-85BC-4708-8C9E-27FED56DD6AA}"/>
    <dgm:cxn modelId="{64E0C333-B052-ED42-A71D-EA574E95FF4B}" type="presOf" srcId="{5691CCA6-9A69-4878-9269-BB4E34BF1CF2}" destId="{2BBAC14A-35EE-1A4F-A871-E6347886C028}" srcOrd="0" destOrd="0" presId="urn:microsoft.com/office/officeart/2005/8/layout/chevron2"/>
    <dgm:cxn modelId="{71D10A44-C527-074C-824D-0846E29BD4C7}" type="presOf" srcId="{E79BA8EA-54C7-4B54-A1F9-C345EAB396C1}" destId="{144117A3-47D5-214B-90C7-849640556BE6}" srcOrd="0" destOrd="0" presId="urn:microsoft.com/office/officeart/2005/8/layout/chevron2"/>
    <dgm:cxn modelId="{C500745B-FF77-154D-9B70-596ADB56789A}" type="presOf" srcId="{E4CB552F-A0D8-4086-A16E-5CD8CCF23017}" destId="{19DEC164-092D-134F-BFE4-38352402FA0C}" srcOrd="0" destOrd="0" presId="urn:microsoft.com/office/officeart/2005/8/layout/chevron2"/>
    <dgm:cxn modelId="{A5FAF26C-7866-2E4A-984F-4E81F373C503}" srcId="{E79BA8EA-54C7-4B54-A1F9-C345EAB396C1}" destId="{1E04F290-0E66-1F40-9296-FC04C64A7F5D}" srcOrd="1" destOrd="0" parTransId="{0C020721-26B9-2E4F-85D4-F6A556AA7348}" sibTransId="{23DCFBDD-E9F3-5A40-8A1A-7EE246C46BF6}"/>
    <dgm:cxn modelId="{25809576-177B-4E8E-BFAC-F2C00B69F36A}" srcId="{8AFE6223-8373-4CD5-80D0-85CED5411A0B}" destId="{E79BA8EA-54C7-4B54-A1F9-C345EAB396C1}" srcOrd="1" destOrd="0" parTransId="{85B784D7-C688-4CFC-957D-24988A3ECE15}" sibTransId="{7C5B78BF-C0E3-43E3-BF1F-8821ED1AB595}"/>
    <dgm:cxn modelId="{09CC6E7C-CCB9-FD40-8883-7A424E6F8690}" srcId="{E79BA8EA-54C7-4B54-A1F9-C345EAB396C1}" destId="{B9B77109-7708-1444-8320-D5D0B4793549}" srcOrd="0" destOrd="0" parTransId="{6784CD97-2663-F045-9E5A-E453ABCC427C}" sibTransId="{CA0426DB-EF14-554C-9344-25506521752B}"/>
    <dgm:cxn modelId="{FA089CBE-FC6A-3643-ACEE-C8BEFCBFA786}" type="presOf" srcId="{1E04F290-0E66-1F40-9296-FC04C64A7F5D}" destId="{22F402BE-E313-8C4C-B13F-ECA658A4102C}" srcOrd="0" destOrd="1" presId="urn:microsoft.com/office/officeart/2005/8/layout/chevron2"/>
    <dgm:cxn modelId="{620F24C7-A86C-1540-8939-BD81A96C8540}" srcId="{E79BA8EA-54C7-4B54-A1F9-C345EAB396C1}" destId="{511CE591-E4EC-B941-B6ED-B4B7B06D7283}" srcOrd="2" destOrd="0" parTransId="{39F6F915-5018-F247-AD1A-AD7E0D463FE4}" sibTransId="{2B0BD2EB-CFBF-2F44-A953-EB54C56E0216}"/>
    <dgm:cxn modelId="{F12706FD-7FA6-7B4C-9281-99553FEF22A3}" type="presOf" srcId="{511CE591-E4EC-B941-B6ED-B4B7B06D7283}" destId="{22F402BE-E313-8C4C-B13F-ECA658A4102C}" srcOrd="0" destOrd="2" presId="urn:microsoft.com/office/officeart/2005/8/layout/chevron2"/>
    <dgm:cxn modelId="{65BEFB2F-BBE3-3C44-B183-4400B42960C2}" type="presParOf" srcId="{7F52A1C8-D5D2-8740-9017-7788C6F6FC65}" destId="{58ADD50B-4769-5F4F-A0E2-736CBA9A0BFC}" srcOrd="0" destOrd="0" presId="urn:microsoft.com/office/officeart/2005/8/layout/chevron2"/>
    <dgm:cxn modelId="{BD584D7D-D465-CC4B-9D24-35574D0F0DF4}" type="presParOf" srcId="{58ADD50B-4769-5F4F-A0E2-736CBA9A0BFC}" destId="{19DEC164-092D-134F-BFE4-38352402FA0C}" srcOrd="0" destOrd="0" presId="urn:microsoft.com/office/officeart/2005/8/layout/chevron2"/>
    <dgm:cxn modelId="{80DDACE8-2CFC-FE4D-A562-2C5706C346E5}" type="presParOf" srcId="{58ADD50B-4769-5F4F-A0E2-736CBA9A0BFC}" destId="{2BBAC14A-35EE-1A4F-A871-E6347886C028}" srcOrd="1" destOrd="0" presId="urn:microsoft.com/office/officeart/2005/8/layout/chevron2"/>
    <dgm:cxn modelId="{9E80D994-969E-8D48-BA74-57CEBA3D7A7A}" type="presParOf" srcId="{7F52A1C8-D5D2-8740-9017-7788C6F6FC65}" destId="{AE945F91-DBD1-BD42-99C6-E78B8BAB1954}" srcOrd="1" destOrd="0" presId="urn:microsoft.com/office/officeart/2005/8/layout/chevron2"/>
    <dgm:cxn modelId="{85031B13-BFB1-4A4A-A04D-E389EA2E7093}" type="presParOf" srcId="{7F52A1C8-D5D2-8740-9017-7788C6F6FC65}" destId="{C4E84C78-4A50-3A4F-A2ED-3021EBE931E0}" srcOrd="2" destOrd="0" presId="urn:microsoft.com/office/officeart/2005/8/layout/chevron2"/>
    <dgm:cxn modelId="{5227A7B2-597F-2E44-A8C4-E1405B524501}" type="presParOf" srcId="{C4E84C78-4A50-3A4F-A2ED-3021EBE931E0}" destId="{144117A3-47D5-214B-90C7-849640556BE6}" srcOrd="0" destOrd="0" presId="urn:microsoft.com/office/officeart/2005/8/layout/chevron2"/>
    <dgm:cxn modelId="{13824820-0FFB-3F46-8815-69A6568AC2FF}" type="presParOf" srcId="{C4E84C78-4A50-3A4F-A2ED-3021EBE931E0}" destId="{22F402BE-E313-8C4C-B13F-ECA658A410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AFE6223-8373-4CD5-80D0-85CED5411A0B}" type="doc">
      <dgm:prSet loTypeId="urn:microsoft.com/office/officeart/2005/8/layout/chevron2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E4CB552F-A0D8-4086-A16E-5CD8CCF23017}">
      <dgm:prSet/>
      <dgm:spPr/>
      <dgm:t>
        <a:bodyPr/>
        <a:lstStyle/>
        <a:p>
          <a:r>
            <a:rPr lang="en-US" b="1" dirty="0"/>
            <a:t>Veri</a:t>
          </a:r>
          <a:endParaRPr lang="en-US" dirty="0"/>
        </a:p>
      </dgm:t>
    </dgm:pt>
    <dgm:pt modelId="{C34D0E70-D154-429E-815E-7CEF56AC21B1}" type="parTrans" cxnId="{CBCF0F31-1FEA-4426-8EFE-6D16639E8245}">
      <dgm:prSet/>
      <dgm:spPr/>
      <dgm:t>
        <a:bodyPr/>
        <a:lstStyle/>
        <a:p>
          <a:endParaRPr lang="en-US"/>
        </a:p>
      </dgm:t>
    </dgm:pt>
    <dgm:pt modelId="{6ACAF457-85BC-4708-8C9E-27FED56DD6AA}" type="sibTrans" cxnId="{CBCF0F31-1FEA-4426-8EFE-6D16639E8245}">
      <dgm:prSet/>
      <dgm:spPr/>
      <dgm:t>
        <a:bodyPr/>
        <a:lstStyle/>
        <a:p>
          <a:endParaRPr lang="en-US"/>
        </a:p>
      </dgm:t>
    </dgm:pt>
    <dgm:pt modelId="{5691CCA6-9A69-4878-9269-BB4E34BF1CF2}">
      <dgm:prSet/>
      <dgm:spPr/>
      <dgm:t>
        <a:bodyPr/>
        <a:lstStyle/>
        <a:p>
          <a:r>
            <a:rPr lang="en-US" dirty="0"/>
            <a:t>SQLite </a:t>
          </a:r>
          <a:r>
            <a:rPr lang="en-US" dirty="0" err="1"/>
            <a:t>Veritabanı</a:t>
          </a:r>
          <a:endParaRPr lang="en-US" dirty="0"/>
        </a:p>
      </dgm:t>
    </dgm:pt>
    <dgm:pt modelId="{DD3EF668-FFED-4F7F-A6E0-9C784026ADA4}" type="parTrans" cxnId="{2A00AA0B-8B07-4C0A-B0AC-B1A7E1CF252C}">
      <dgm:prSet/>
      <dgm:spPr/>
      <dgm:t>
        <a:bodyPr/>
        <a:lstStyle/>
        <a:p>
          <a:endParaRPr lang="en-US"/>
        </a:p>
      </dgm:t>
    </dgm:pt>
    <dgm:pt modelId="{D6875733-6ACC-4CE8-8C88-C3BEAA4A075F}" type="sibTrans" cxnId="{2A00AA0B-8B07-4C0A-B0AC-B1A7E1CF252C}">
      <dgm:prSet/>
      <dgm:spPr/>
      <dgm:t>
        <a:bodyPr/>
        <a:lstStyle/>
        <a:p>
          <a:endParaRPr lang="en-US"/>
        </a:p>
      </dgm:t>
    </dgm:pt>
    <dgm:pt modelId="{E79BA8EA-54C7-4B54-A1F9-C345EAB396C1}">
      <dgm:prSet/>
      <dgm:spPr/>
      <dgm:t>
        <a:bodyPr/>
        <a:lstStyle/>
        <a:p>
          <a:r>
            <a:rPr lang="en-US" b="1" dirty="0" err="1"/>
            <a:t>Görüntüleme</a:t>
          </a:r>
          <a:endParaRPr lang="en-US" dirty="0"/>
        </a:p>
      </dgm:t>
    </dgm:pt>
    <dgm:pt modelId="{85B784D7-C688-4CFC-957D-24988A3ECE15}" type="parTrans" cxnId="{25809576-177B-4E8E-BFAC-F2C00B69F36A}">
      <dgm:prSet/>
      <dgm:spPr/>
      <dgm:t>
        <a:bodyPr/>
        <a:lstStyle/>
        <a:p>
          <a:endParaRPr lang="en-US"/>
        </a:p>
      </dgm:t>
    </dgm:pt>
    <dgm:pt modelId="{7C5B78BF-C0E3-43E3-BF1F-8821ED1AB595}" type="sibTrans" cxnId="{25809576-177B-4E8E-BFAC-F2C00B69F36A}">
      <dgm:prSet/>
      <dgm:spPr/>
      <dgm:t>
        <a:bodyPr/>
        <a:lstStyle/>
        <a:p>
          <a:endParaRPr lang="en-US"/>
        </a:p>
      </dgm:t>
    </dgm:pt>
    <dgm:pt modelId="{B9B77109-7708-1444-8320-D5D0B4793549}">
      <dgm:prSet/>
      <dgm:spPr/>
      <dgm:t>
        <a:bodyPr/>
        <a:lstStyle/>
        <a:p>
          <a:r>
            <a:rPr lang="en-US" dirty="0"/>
            <a:t>Qt6 </a:t>
          </a:r>
          <a:r>
            <a:rPr lang="en-US" dirty="0" err="1"/>
            <a:t>Arayüz</a:t>
          </a:r>
          <a:endParaRPr lang="en-US" dirty="0"/>
        </a:p>
      </dgm:t>
    </dgm:pt>
    <dgm:pt modelId="{6784CD97-2663-F045-9E5A-E453ABCC427C}" type="parTrans" cxnId="{09CC6E7C-CCB9-FD40-8883-7A424E6F8690}">
      <dgm:prSet/>
      <dgm:spPr/>
      <dgm:t>
        <a:bodyPr/>
        <a:lstStyle/>
        <a:p>
          <a:endParaRPr lang="en-US"/>
        </a:p>
      </dgm:t>
    </dgm:pt>
    <dgm:pt modelId="{CA0426DB-EF14-554C-9344-25506521752B}" type="sibTrans" cxnId="{09CC6E7C-CCB9-FD40-8883-7A424E6F8690}">
      <dgm:prSet/>
      <dgm:spPr/>
      <dgm:t>
        <a:bodyPr/>
        <a:lstStyle/>
        <a:p>
          <a:endParaRPr lang="en-US"/>
        </a:p>
      </dgm:t>
    </dgm:pt>
    <dgm:pt modelId="{832702AA-11B5-EB46-912E-FCD7C9B4D993}">
      <dgm:prSet/>
      <dgm:spPr/>
      <dgm:t>
        <a:bodyPr/>
        <a:lstStyle/>
        <a:p>
          <a:r>
            <a:rPr lang="en-US" dirty="0" err="1"/>
            <a:t>Çıktı</a:t>
          </a:r>
          <a:endParaRPr lang="en-US" dirty="0"/>
        </a:p>
      </dgm:t>
    </dgm:pt>
    <dgm:pt modelId="{7923E05D-7B3E-DD48-97C1-2F3AB5FF3B32}" type="parTrans" cxnId="{15268029-AF72-1946-85E9-EE4711E008C0}">
      <dgm:prSet/>
      <dgm:spPr/>
      <dgm:t>
        <a:bodyPr/>
        <a:lstStyle/>
        <a:p>
          <a:endParaRPr lang="en-US"/>
        </a:p>
      </dgm:t>
    </dgm:pt>
    <dgm:pt modelId="{CAC3BD36-2B60-804A-A422-D879982003BA}" type="sibTrans" cxnId="{15268029-AF72-1946-85E9-EE4711E008C0}">
      <dgm:prSet/>
      <dgm:spPr/>
      <dgm:t>
        <a:bodyPr/>
        <a:lstStyle/>
        <a:p>
          <a:endParaRPr lang="en-US"/>
        </a:p>
      </dgm:t>
    </dgm:pt>
    <dgm:pt modelId="{FE55980A-097F-E946-B3B8-E9D10C9A15C1}">
      <dgm:prSet/>
      <dgm:spPr/>
      <dgm:t>
        <a:bodyPr/>
        <a:lstStyle/>
        <a:p>
          <a:r>
            <a:rPr lang="en-US" dirty="0"/>
            <a:t>E-</a:t>
          </a:r>
          <a:r>
            <a:rPr lang="en-US" dirty="0" err="1"/>
            <a:t>posta</a:t>
          </a:r>
          <a:endParaRPr lang="en-US" dirty="0"/>
        </a:p>
      </dgm:t>
    </dgm:pt>
    <dgm:pt modelId="{71616D20-6950-D943-AB9E-E3BD05B1C307}" type="parTrans" cxnId="{5361B1FA-3E9A-2E42-ACC2-9E4B390C4C5B}">
      <dgm:prSet/>
      <dgm:spPr/>
      <dgm:t>
        <a:bodyPr/>
        <a:lstStyle/>
        <a:p>
          <a:endParaRPr lang="en-US"/>
        </a:p>
      </dgm:t>
    </dgm:pt>
    <dgm:pt modelId="{6417F742-E7A5-0E4B-B0FD-68014097E8A4}" type="sibTrans" cxnId="{5361B1FA-3E9A-2E42-ACC2-9E4B390C4C5B}">
      <dgm:prSet/>
      <dgm:spPr/>
      <dgm:t>
        <a:bodyPr/>
        <a:lstStyle/>
        <a:p>
          <a:endParaRPr lang="en-US"/>
        </a:p>
      </dgm:t>
    </dgm:pt>
    <dgm:pt modelId="{76E412B5-5F9A-A74C-A5A5-727D08B5D7BF}">
      <dgm:prSet/>
      <dgm:spPr/>
      <dgm:t>
        <a:bodyPr/>
        <a:lstStyle/>
        <a:p>
          <a:r>
            <a:rPr lang="en-US" dirty="0" err="1"/>
            <a:t>İhlal</a:t>
          </a:r>
          <a:r>
            <a:rPr lang="en-US" dirty="0"/>
            <a:t> </a:t>
          </a:r>
          <a:r>
            <a:rPr lang="en-US" dirty="0" err="1"/>
            <a:t>raporu</a:t>
          </a:r>
          <a:endParaRPr lang="en-US" dirty="0"/>
        </a:p>
      </dgm:t>
    </dgm:pt>
    <dgm:pt modelId="{30243376-2398-664B-823D-AD6E1ED78D36}" type="parTrans" cxnId="{E92A932D-F688-D249-BFA4-CE774CE4953A}">
      <dgm:prSet/>
      <dgm:spPr/>
      <dgm:t>
        <a:bodyPr/>
        <a:lstStyle/>
        <a:p>
          <a:endParaRPr lang="en-US"/>
        </a:p>
      </dgm:t>
    </dgm:pt>
    <dgm:pt modelId="{F01B8109-42B6-6345-8013-DA81E6DE0831}" type="sibTrans" cxnId="{E92A932D-F688-D249-BFA4-CE774CE4953A}">
      <dgm:prSet/>
      <dgm:spPr/>
      <dgm:t>
        <a:bodyPr/>
        <a:lstStyle/>
        <a:p>
          <a:endParaRPr lang="en-US"/>
        </a:p>
      </dgm:t>
    </dgm:pt>
    <dgm:pt modelId="{858BC2CA-079A-0540-A4B6-E5F3280EC413}">
      <dgm:prSet/>
      <dgm:spPr/>
      <dgm:t>
        <a:bodyPr/>
        <a:lstStyle/>
        <a:p>
          <a:r>
            <a:rPr lang="en-US" dirty="0" err="1"/>
            <a:t>Canlı</a:t>
          </a:r>
          <a:r>
            <a:rPr lang="en-US" dirty="0"/>
            <a:t> </a:t>
          </a:r>
          <a:r>
            <a:rPr lang="en-US" dirty="0" err="1"/>
            <a:t>Gösterim</a:t>
          </a:r>
          <a:endParaRPr lang="en-US" dirty="0"/>
        </a:p>
      </dgm:t>
    </dgm:pt>
    <dgm:pt modelId="{48936387-87E6-9348-91FC-FEE51878F96F}" type="parTrans" cxnId="{4709C0D3-F31F-DA4A-BD39-1A9BF846F56E}">
      <dgm:prSet/>
      <dgm:spPr/>
      <dgm:t>
        <a:bodyPr/>
        <a:lstStyle/>
        <a:p>
          <a:endParaRPr lang="en-US"/>
        </a:p>
      </dgm:t>
    </dgm:pt>
    <dgm:pt modelId="{838D92D9-E101-F149-94D6-C7476070C3A2}" type="sibTrans" cxnId="{4709C0D3-F31F-DA4A-BD39-1A9BF846F56E}">
      <dgm:prSet/>
      <dgm:spPr/>
      <dgm:t>
        <a:bodyPr/>
        <a:lstStyle/>
        <a:p>
          <a:endParaRPr lang="en-US"/>
        </a:p>
      </dgm:t>
    </dgm:pt>
    <dgm:pt modelId="{9B23D954-7CBA-2E4B-8231-42DD651DDB4B}">
      <dgm:prSet/>
      <dgm:spPr/>
      <dgm:t>
        <a:bodyPr/>
        <a:lstStyle/>
        <a:p>
          <a:r>
            <a:rPr lang="en-US" dirty="0" err="1"/>
            <a:t>Uyarı</a:t>
          </a:r>
          <a:r>
            <a:rPr lang="en-US" dirty="0"/>
            <a:t> </a:t>
          </a:r>
          <a:r>
            <a:rPr lang="en-US" dirty="0" err="1"/>
            <a:t>Paneli</a:t>
          </a:r>
          <a:endParaRPr lang="en-US" dirty="0"/>
        </a:p>
      </dgm:t>
    </dgm:pt>
    <dgm:pt modelId="{D3CBF620-0368-574A-89AE-A5197B3335B7}" type="parTrans" cxnId="{1CAEFF32-BE23-BC44-9059-18C56490B802}">
      <dgm:prSet/>
      <dgm:spPr/>
      <dgm:t>
        <a:bodyPr/>
        <a:lstStyle/>
        <a:p>
          <a:endParaRPr lang="en-US"/>
        </a:p>
      </dgm:t>
    </dgm:pt>
    <dgm:pt modelId="{D88529D5-C9BB-BA4B-8516-AC530DE72DCD}" type="sibTrans" cxnId="{1CAEFF32-BE23-BC44-9059-18C56490B802}">
      <dgm:prSet/>
      <dgm:spPr/>
      <dgm:t>
        <a:bodyPr/>
        <a:lstStyle/>
        <a:p>
          <a:endParaRPr lang="en-US"/>
        </a:p>
      </dgm:t>
    </dgm:pt>
    <dgm:pt modelId="{3EEC4DF4-645A-B34C-B08C-6B0B649CCB69}">
      <dgm:prSet/>
      <dgm:spPr/>
      <dgm:t>
        <a:bodyPr/>
        <a:lstStyle/>
        <a:p>
          <a:r>
            <a:rPr lang="en-US" dirty="0"/>
            <a:t>Log  &amp; </a:t>
          </a:r>
          <a:r>
            <a:rPr lang="en-US" dirty="0" err="1"/>
            <a:t>Görsel</a:t>
          </a:r>
          <a:r>
            <a:rPr lang="en-US" dirty="0"/>
            <a:t> </a:t>
          </a:r>
          <a:r>
            <a:rPr lang="en-US" dirty="0" err="1"/>
            <a:t>Arşiv</a:t>
          </a:r>
          <a:endParaRPr lang="en-US" dirty="0"/>
        </a:p>
      </dgm:t>
    </dgm:pt>
    <dgm:pt modelId="{0F09751D-88EB-3D4A-993D-9353009C6CDC}" type="parTrans" cxnId="{B3B864E6-A9CB-5346-9402-B87823B64469}">
      <dgm:prSet/>
      <dgm:spPr/>
      <dgm:t>
        <a:bodyPr/>
        <a:lstStyle/>
        <a:p>
          <a:endParaRPr lang="en-US"/>
        </a:p>
      </dgm:t>
    </dgm:pt>
    <dgm:pt modelId="{BE5ACD4A-E1D6-034D-81EF-7581F84DB16F}" type="sibTrans" cxnId="{B3B864E6-A9CB-5346-9402-B87823B64469}">
      <dgm:prSet/>
      <dgm:spPr/>
      <dgm:t>
        <a:bodyPr/>
        <a:lstStyle/>
        <a:p>
          <a:endParaRPr lang="en-US"/>
        </a:p>
      </dgm:t>
    </dgm:pt>
    <dgm:pt modelId="{B52DAF6A-0132-2444-85A7-F39B0719EC33}" type="pres">
      <dgm:prSet presAssocID="{8AFE6223-8373-4CD5-80D0-85CED5411A0B}" presName="linearFlow" presStyleCnt="0">
        <dgm:presLayoutVars>
          <dgm:dir/>
          <dgm:animLvl val="lvl"/>
          <dgm:resizeHandles val="exact"/>
        </dgm:presLayoutVars>
      </dgm:prSet>
      <dgm:spPr/>
    </dgm:pt>
    <dgm:pt modelId="{D870F15F-9F69-4A4C-89BC-0ED70C29EEB4}" type="pres">
      <dgm:prSet presAssocID="{E4CB552F-A0D8-4086-A16E-5CD8CCF23017}" presName="composite" presStyleCnt="0"/>
      <dgm:spPr/>
    </dgm:pt>
    <dgm:pt modelId="{5CBA0335-E069-6841-8BB8-4CD5A18129F1}" type="pres">
      <dgm:prSet presAssocID="{E4CB552F-A0D8-4086-A16E-5CD8CCF23017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80220A4C-E728-3D4E-B123-B5154A8CEE28}" type="pres">
      <dgm:prSet presAssocID="{E4CB552F-A0D8-4086-A16E-5CD8CCF23017}" presName="descendantText" presStyleLbl="alignAcc1" presStyleIdx="0" presStyleCnt="3">
        <dgm:presLayoutVars>
          <dgm:bulletEnabled val="1"/>
        </dgm:presLayoutVars>
      </dgm:prSet>
      <dgm:spPr/>
    </dgm:pt>
    <dgm:pt modelId="{E0EF997E-8FDC-2B48-AA18-AD9708FC47EF}" type="pres">
      <dgm:prSet presAssocID="{6ACAF457-85BC-4708-8C9E-27FED56DD6AA}" presName="sp" presStyleCnt="0"/>
      <dgm:spPr/>
    </dgm:pt>
    <dgm:pt modelId="{AAA657F5-CF16-2C41-8801-FD1A1BD3DA9F}" type="pres">
      <dgm:prSet presAssocID="{E79BA8EA-54C7-4B54-A1F9-C345EAB396C1}" presName="composite" presStyleCnt="0"/>
      <dgm:spPr/>
    </dgm:pt>
    <dgm:pt modelId="{0304497C-9212-FD4F-90AE-47725B399CA7}" type="pres">
      <dgm:prSet presAssocID="{E79BA8EA-54C7-4B54-A1F9-C345EAB396C1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3B3A4838-5A91-144B-8A77-664B1AF83845}" type="pres">
      <dgm:prSet presAssocID="{E79BA8EA-54C7-4B54-A1F9-C345EAB396C1}" presName="descendantText" presStyleLbl="alignAcc1" presStyleIdx="1" presStyleCnt="3">
        <dgm:presLayoutVars>
          <dgm:bulletEnabled val="1"/>
        </dgm:presLayoutVars>
      </dgm:prSet>
      <dgm:spPr/>
    </dgm:pt>
    <dgm:pt modelId="{67C06CA2-4D1C-FE4E-B91D-F5DAE588C8CC}" type="pres">
      <dgm:prSet presAssocID="{7C5B78BF-C0E3-43E3-BF1F-8821ED1AB595}" presName="sp" presStyleCnt="0"/>
      <dgm:spPr/>
    </dgm:pt>
    <dgm:pt modelId="{578FE395-B2D4-614F-8E65-A7E37D54A09C}" type="pres">
      <dgm:prSet presAssocID="{832702AA-11B5-EB46-912E-FCD7C9B4D993}" presName="composite" presStyleCnt="0"/>
      <dgm:spPr/>
    </dgm:pt>
    <dgm:pt modelId="{424E282A-DA9A-9E4C-B9FE-A004D63F8C1E}" type="pres">
      <dgm:prSet presAssocID="{832702AA-11B5-EB46-912E-FCD7C9B4D99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D92850A1-EC32-2745-A4C8-7960926F536B}" type="pres">
      <dgm:prSet presAssocID="{832702AA-11B5-EB46-912E-FCD7C9B4D99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2A00AA0B-8B07-4C0A-B0AC-B1A7E1CF252C}" srcId="{E4CB552F-A0D8-4086-A16E-5CD8CCF23017}" destId="{5691CCA6-9A69-4878-9269-BB4E34BF1CF2}" srcOrd="0" destOrd="0" parTransId="{DD3EF668-FFED-4F7F-A6E0-9C784026ADA4}" sibTransId="{D6875733-6ACC-4CE8-8C88-C3BEAA4A075F}"/>
    <dgm:cxn modelId="{792E091C-9B2F-E448-BF50-64D644B2A77A}" type="presOf" srcId="{76E412B5-5F9A-A74C-A5A5-727D08B5D7BF}" destId="{D92850A1-EC32-2745-A4C8-7960926F536B}" srcOrd="0" destOrd="1" presId="urn:microsoft.com/office/officeart/2005/8/layout/chevron2"/>
    <dgm:cxn modelId="{15268029-AF72-1946-85E9-EE4711E008C0}" srcId="{8AFE6223-8373-4CD5-80D0-85CED5411A0B}" destId="{832702AA-11B5-EB46-912E-FCD7C9B4D993}" srcOrd="2" destOrd="0" parTransId="{7923E05D-7B3E-DD48-97C1-2F3AB5FF3B32}" sibTransId="{CAC3BD36-2B60-804A-A422-D879982003BA}"/>
    <dgm:cxn modelId="{E92A932D-F688-D249-BFA4-CE774CE4953A}" srcId="{832702AA-11B5-EB46-912E-FCD7C9B4D993}" destId="{76E412B5-5F9A-A74C-A5A5-727D08B5D7BF}" srcOrd="1" destOrd="0" parTransId="{30243376-2398-664B-823D-AD6E1ED78D36}" sibTransId="{F01B8109-42B6-6345-8013-DA81E6DE0831}"/>
    <dgm:cxn modelId="{CBCF0F31-1FEA-4426-8EFE-6D16639E8245}" srcId="{8AFE6223-8373-4CD5-80D0-85CED5411A0B}" destId="{E4CB552F-A0D8-4086-A16E-5CD8CCF23017}" srcOrd="0" destOrd="0" parTransId="{C34D0E70-D154-429E-815E-7CEF56AC21B1}" sibTransId="{6ACAF457-85BC-4708-8C9E-27FED56DD6AA}"/>
    <dgm:cxn modelId="{1CAEFF32-BE23-BC44-9059-18C56490B802}" srcId="{E79BA8EA-54C7-4B54-A1F9-C345EAB396C1}" destId="{9B23D954-7CBA-2E4B-8231-42DD651DDB4B}" srcOrd="2" destOrd="0" parTransId="{D3CBF620-0368-574A-89AE-A5197B3335B7}" sibTransId="{D88529D5-C9BB-BA4B-8516-AC530DE72DCD}"/>
    <dgm:cxn modelId="{147E1E38-6A7E-F244-9133-AD327D53B96F}" type="presOf" srcId="{5691CCA6-9A69-4878-9269-BB4E34BF1CF2}" destId="{80220A4C-E728-3D4E-B123-B5154A8CEE28}" srcOrd="0" destOrd="0" presId="urn:microsoft.com/office/officeart/2005/8/layout/chevron2"/>
    <dgm:cxn modelId="{4782F33D-0A07-0E4E-82D6-504D421CF56D}" type="presOf" srcId="{8AFE6223-8373-4CD5-80D0-85CED5411A0B}" destId="{B52DAF6A-0132-2444-85A7-F39B0719EC33}" srcOrd="0" destOrd="0" presId="urn:microsoft.com/office/officeart/2005/8/layout/chevron2"/>
    <dgm:cxn modelId="{6E406244-2BF9-ED4A-88EC-0142C88EA3C8}" type="presOf" srcId="{858BC2CA-079A-0540-A4B6-E5F3280EC413}" destId="{3B3A4838-5A91-144B-8A77-664B1AF83845}" srcOrd="0" destOrd="1" presId="urn:microsoft.com/office/officeart/2005/8/layout/chevron2"/>
    <dgm:cxn modelId="{FBE4E565-14C1-FA4F-A308-5288ABA8C6E3}" type="presOf" srcId="{832702AA-11B5-EB46-912E-FCD7C9B4D993}" destId="{424E282A-DA9A-9E4C-B9FE-A004D63F8C1E}" srcOrd="0" destOrd="0" presId="urn:microsoft.com/office/officeart/2005/8/layout/chevron2"/>
    <dgm:cxn modelId="{E2ADD76E-123A-254F-B21F-562AE2C0A0FA}" type="presOf" srcId="{E79BA8EA-54C7-4B54-A1F9-C345EAB396C1}" destId="{0304497C-9212-FD4F-90AE-47725B399CA7}" srcOrd="0" destOrd="0" presId="urn:microsoft.com/office/officeart/2005/8/layout/chevron2"/>
    <dgm:cxn modelId="{25809576-177B-4E8E-BFAC-F2C00B69F36A}" srcId="{8AFE6223-8373-4CD5-80D0-85CED5411A0B}" destId="{E79BA8EA-54C7-4B54-A1F9-C345EAB396C1}" srcOrd="1" destOrd="0" parTransId="{85B784D7-C688-4CFC-957D-24988A3ECE15}" sibTransId="{7C5B78BF-C0E3-43E3-BF1F-8821ED1AB595}"/>
    <dgm:cxn modelId="{09CC6E7C-CCB9-FD40-8883-7A424E6F8690}" srcId="{E79BA8EA-54C7-4B54-A1F9-C345EAB396C1}" destId="{B9B77109-7708-1444-8320-D5D0B4793549}" srcOrd="0" destOrd="0" parTransId="{6784CD97-2663-F045-9E5A-E453ABCC427C}" sibTransId="{CA0426DB-EF14-554C-9344-25506521752B}"/>
    <dgm:cxn modelId="{1BE892AD-F540-344A-9F35-E4C785BB7A59}" type="presOf" srcId="{9B23D954-7CBA-2E4B-8231-42DD651DDB4B}" destId="{3B3A4838-5A91-144B-8A77-664B1AF83845}" srcOrd="0" destOrd="2" presId="urn:microsoft.com/office/officeart/2005/8/layout/chevron2"/>
    <dgm:cxn modelId="{4709C0D3-F31F-DA4A-BD39-1A9BF846F56E}" srcId="{E79BA8EA-54C7-4B54-A1F9-C345EAB396C1}" destId="{858BC2CA-079A-0540-A4B6-E5F3280EC413}" srcOrd="1" destOrd="0" parTransId="{48936387-87E6-9348-91FC-FEE51878F96F}" sibTransId="{838D92D9-E101-F149-94D6-C7476070C3A2}"/>
    <dgm:cxn modelId="{CC755ED9-C08E-1642-8905-BD0FA475B951}" type="presOf" srcId="{3EEC4DF4-645A-B34C-B08C-6B0B649CCB69}" destId="{80220A4C-E728-3D4E-B123-B5154A8CEE28}" srcOrd="0" destOrd="1" presId="urn:microsoft.com/office/officeart/2005/8/layout/chevron2"/>
    <dgm:cxn modelId="{B3B864E6-A9CB-5346-9402-B87823B64469}" srcId="{E4CB552F-A0D8-4086-A16E-5CD8CCF23017}" destId="{3EEC4DF4-645A-B34C-B08C-6B0B649CCB69}" srcOrd="1" destOrd="0" parTransId="{0F09751D-88EB-3D4A-993D-9353009C6CDC}" sibTransId="{BE5ACD4A-E1D6-034D-81EF-7581F84DB16F}"/>
    <dgm:cxn modelId="{4D8E94ED-2E70-5E4E-859F-0299A826F278}" type="presOf" srcId="{E4CB552F-A0D8-4086-A16E-5CD8CCF23017}" destId="{5CBA0335-E069-6841-8BB8-4CD5A18129F1}" srcOrd="0" destOrd="0" presId="urn:microsoft.com/office/officeart/2005/8/layout/chevron2"/>
    <dgm:cxn modelId="{21E46DEF-A4D4-C849-9009-A26C61C4E24C}" type="presOf" srcId="{FE55980A-097F-E946-B3B8-E9D10C9A15C1}" destId="{D92850A1-EC32-2745-A4C8-7960926F536B}" srcOrd="0" destOrd="0" presId="urn:microsoft.com/office/officeart/2005/8/layout/chevron2"/>
    <dgm:cxn modelId="{5361B1FA-3E9A-2E42-ACC2-9E4B390C4C5B}" srcId="{832702AA-11B5-EB46-912E-FCD7C9B4D993}" destId="{FE55980A-097F-E946-B3B8-E9D10C9A15C1}" srcOrd="0" destOrd="0" parTransId="{71616D20-6950-D943-AB9E-E3BD05B1C307}" sibTransId="{6417F742-E7A5-0E4B-B0FD-68014097E8A4}"/>
    <dgm:cxn modelId="{1D75BEFE-2592-5B48-B55D-BE69734821D7}" type="presOf" srcId="{B9B77109-7708-1444-8320-D5D0B4793549}" destId="{3B3A4838-5A91-144B-8A77-664B1AF83845}" srcOrd="0" destOrd="0" presId="urn:microsoft.com/office/officeart/2005/8/layout/chevron2"/>
    <dgm:cxn modelId="{5BBD8980-5D9E-7F4E-9CB4-07222567647F}" type="presParOf" srcId="{B52DAF6A-0132-2444-85A7-F39B0719EC33}" destId="{D870F15F-9F69-4A4C-89BC-0ED70C29EEB4}" srcOrd="0" destOrd="0" presId="urn:microsoft.com/office/officeart/2005/8/layout/chevron2"/>
    <dgm:cxn modelId="{D3D58913-E005-2744-9FA9-DE9E4D481948}" type="presParOf" srcId="{D870F15F-9F69-4A4C-89BC-0ED70C29EEB4}" destId="{5CBA0335-E069-6841-8BB8-4CD5A18129F1}" srcOrd="0" destOrd="0" presId="urn:microsoft.com/office/officeart/2005/8/layout/chevron2"/>
    <dgm:cxn modelId="{10817D20-350F-0244-8C84-8C363F3A308E}" type="presParOf" srcId="{D870F15F-9F69-4A4C-89BC-0ED70C29EEB4}" destId="{80220A4C-E728-3D4E-B123-B5154A8CEE28}" srcOrd="1" destOrd="0" presId="urn:microsoft.com/office/officeart/2005/8/layout/chevron2"/>
    <dgm:cxn modelId="{B8C03CD6-301D-464F-8A80-018E0545C494}" type="presParOf" srcId="{B52DAF6A-0132-2444-85A7-F39B0719EC33}" destId="{E0EF997E-8FDC-2B48-AA18-AD9708FC47EF}" srcOrd="1" destOrd="0" presId="urn:microsoft.com/office/officeart/2005/8/layout/chevron2"/>
    <dgm:cxn modelId="{7BDF943D-E522-F447-9E48-7A357FBF4202}" type="presParOf" srcId="{B52DAF6A-0132-2444-85A7-F39B0719EC33}" destId="{AAA657F5-CF16-2C41-8801-FD1A1BD3DA9F}" srcOrd="2" destOrd="0" presId="urn:microsoft.com/office/officeart/2005/8/layout/chevron2"/>
    <dgm:cxn modelId="{434ADB8D-368C-D149-BCEF-E7BFC42BCD21}" type="presParOf" srcId="{AAA657F5-CF16-2C41-8801-FD1A1BD3DA9F}" destId="{0304497C-9212-FD4F-90AE-47725B399CA7}" srcOrd="0" destOrd="0" presId="urn:microsoft.com/office/officeart/2005/8/layout/chevron2"/>
    <dgm:cxn modelId="{013F2A34-F91C-C241-AB99-8E8440D85D47}" type="presParOf" srcId="{AAA657F5-CF16-2C41-8801-FD1A1BD3DA9F}" destId="{3B3A4838-5A91-144B-8A77-664B1AF83845}" srcOrd="1" destOrd="0" presId="urn:microsoft.com/office/officeart/2005/8/layout/chevron2"/>
    <dgm:cxn modelId="{22F18A48-C678-5D4E-8B27-FF20D15C84DB}" type="presParOf" srcId="{B52DAF6A-0132-2444-85A7-F39B0719EC33}" destId="{67C06CA2-4D1C-FE4E-B91D-F5DAE588C8CC}" srcOrd="3" destOrd="0" presId="urn:microsoft.com/office/officeart/2005/8/layout/chevron2"/>
    <dgm:cxn modelId="{7DA8E534-8197-1C4D-B660-71DDDCCB0A4B}" type="presParOf" srcId="{B52DAF6A-0132-2444-85A7-F39B0719EC33}" destId="{578FE395-B2D4-614F-8E65-A7E37D54A09C}" srcOrd="4" destOrd="0" presId="urn:microsoft.com/office/officeart/2005/8/layout/chevron2"/>
    <dgm:cxn modelId="{0F41AEB3-5D93-C649-B838-4D37C310AE0E}" type="presParOf" srcId="{578FE395-B2D4-614F-8E65-A7E37D54A09C}" destId="{424E282A-DA9A-9E4C-B9FE-A004D63F8C1E}" srcOrd="0" destOrd="0" presId="urn:microsoft.com/office/officeart/2005/8/layout/chevron2"/>
    <dgm:cxn modelId="{9BC4DF26-D303-AF4E-AE11-EE339C23F0CF}" type="presParOf" srcId="{578FE395-B2D4-614F-8E65-A7E37D54A09C}" destId="{D92850A1-EC32-2745-A4C8-7960926F536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F260CD-7AAC-489A-988D-1A6B45DF9F8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D35418D-2636-4759-B50E-93C3C2B0A6C6}">
      <dgm:prSet/>
      <dgm:spPr/>
      <dgm:t>
        <a:bodyPr/>
        <a:lstStyle/>
        <a:p>
          <a:r>
            <a:rPr lang="en-US"/>
            <a:t>Güvenlik Bareti</a:t>
          </a:r>
        </a:p>
      </dgm:t>
    </dgm:pt>
    <dgm:pt modelId="{4FD7E70E-E1C3-417A-883C-ABB74EAACA2F}" type="parTrans" cxnId="{13FFF596-E049-4F25-B488-CDEF5B547DA1}">
      <dgm:prSet/>
      <dgm:spPr/>
      <dgm:t>
        <a:bodyPr/>
        <a:lstStyle/>
        <a:p>
          <a:endParaRPr lang="en-US"/>
        </a:p>
      </dgm:t>
    </dgm:pt>
    <dgm:pt modelId="{858743F7-03EE-43D8-B120-26C851DECBCA}" type="sibTrans" cxnId="{13FFF596-E049-4F25-B488-CDEF5B547DA1}">
      <dgm:prSet/>
      <dgm:spPr/>
      <dgm:t>
        <a:bodyPr/>
        <a:lstStyle/>
        <a:p>
          <a:endParaRPr lang="en-US"/>
        </a:p>
      </dgm:t>
    </dgm:pt>
    <dgm:pt modelId="{1511ADF9-B6F2-47FD-81C4-69B6871437F7}">
      <dgm:prSet/>
      <dgm:spPr/>
      <dgm:t>
        <a:bodyPr/>
        <a:lstStyle/>
        <a:p>
          <a:r>
            <a:rPr lang="en-US"/>
            <a:t>Reflektörlü Yelek &amp; ID Kart Okuma</a:t>
          </a:r>
        </a:p>
      </dgm:t>
    </dgm:pt>
    <dgm:pt modelId="{1B89D9D8-EBD7-4190-9538-3586B8041FD9}" type="parTrans" cxnId="{F54D0611-D4C4-4171-BED1-64AE364D8D9E}">
      <dgm:prSet/>
      <dgm:spPr/>
      <dgm:t>
        <a:bodyPr/>
        <a:lstStyle/>
        <a:p>
          <a:endParaRPr lang="en-US"/>
        </a:p>
      </dgm:t>
    </dgm:pt>
    <dgm:pt modelId="{C28F6C72-F479-489E-AEBB-896FA3BFC027}" type="sibTrans" cxnId="{F54D0611-D4C4-4171-BED1-64AE364D8D9E}">
      <dgm:prSet/>
      <dgm:spPr/>
      <dgm:t>
        <a:bodyPr/>
        <a:lstStyle/>
        <a:p>
          <a:endParaRPr lang="en-US"/>
        </a:p>
      </dgm:t>
    </dgm:pt>
    <dgm:pt modelId="{B3D1C4A2-05B1-4BB0-B6B8-D03A807F409E}">
      <dgm:prSet/>
      <dgm:spPr/>
      <dgm:t>
        <a:bodyPr/>
        <a:lstStyle/>
        <a:p>
          <a:r>
            <a:rPr lang="en-US"/>
            <a:t>İş Eldiveni</a:t>
          </a:r>
        </a:p>
      </dgm:t>
    </dgm:pt>
    <dgm:pt modelId="{CA6F41BA-524F-41EE-A964-5C6D4C14F136}" type="parTrans" cxnId="{B1FFAE8F-FE9B-490A-9047-E4D45D0D9262}">
      <dgm:prSet/>
      <dgm:spPr/>
      <dgm:t>
        <a:bodyPr/>
        <a:lstStyle/>
        <a:p>
          <a:endParaRPr lang="en-US"/>
        </a:p>
      </dgm:t>
    </dgm:pt>
    <dgm:pt modelId="{D68A2F55-39F0-4C77-8045-9DD01F226144}" type="sibTrans" cxnId="{B1FFAE8F-FE9B-490A-9047-E4D45D0D9262}">
      <dgm:prSet/>
      <dgm:spPr/>
      <dgm:t>
        <a:bodyPr/>
        <a:lstStyle/>
        <a:p>
          <a:endParaRPr lang="en-US"/>
        </a:p>
      </dgm:t>
    </dgm:pt>
    <dgm:pt modelId="{C09D958B-537F-4893-B0F2-393C6BDDE4FF}">
      <dgm:prSet/>
      <dgm:spPr/>
      <dgm:t>
        <a:bodyPr/>
        <a:lstStyle/>
        <a:p>
          <a:r>
            <a:rPr lang="en-US"/>
            <a:t>Koruyucu Maske</a:t>
          </a:r>
        </a:p>
      </dgm:t>
    </dgm:pt>
    <dgm:pt modelId="{7B61EC9F-22AA-474F-843D-E0645F1002BD}" type="parTrans" cxnId="{945E40E8-0AF0-4900-A9A9-FD33E0396608}">
      <dgm:prSet/>
      <dgm:spPr/>
      <dgm:t>
        <a:bodyPr/>
        <a:lstStyle/>
        <a:p>
          <a:endParaRPr lang="en-US"/>
        </a:p>
      </dgm:t>
    </dgm:pt>
    <dgm:pt modelId="{3D96875F-9306-488D-88D8-1F94900860E6}" type="sibTrans" cxnId="{945E40E8-0AF0-4900-A9A9-FD33E0396608}">
      <dgm:prSet/>
      <dgm:spPr/>
      <dgm:t>
        <a:bodyPr/>
        <a:lstStyle/>
        <a:p>
          <a:endParaRPr lang="en-US"/>
        </a:p>
      </dgm:t>
    </dgm:pt>
    <dgm:pt modelId="{FB251A37-9E23-144D-BA08-BE85E25CF8E3}" type="pres">
      <dgm:prSet presAssocID="{CEF260CD-7AAC-489A-988D-1A6B45DF9F8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1BDFA62-A020-944D-B674-54E541A42A92}" type="pres">
      <dgm:prSet presAssocID="{0D35418D-2636-4759-B50E-93C3C2B0A6C6}" presName="hierRoot1" presStyleCnt="0"/>
      <dgm:spPr/>
    </dgm:pt>
    <dgm:pt modelId="{622A6B46-FFA9-444B-AB5A-C47BF3416DB8}" type="pres">
      <dgm:prSet presAssocID="{0D35418D-2636-4759-B50E-93C3C2B0A6C6}" presName="composite" presStyleCnt="0"/>
      <dgm:spPr/>
    </dgm:pt>
    <dgm:pt modelId="{237EF234-A5F1-AE45-905D-A6CC06D51BF9}" type="pres">
      <dgm:prSet presAssocID="{0D35418D-2636-4759-B50E-93C3C2B0A6C6}" presName="background" presStyleLbl="node0" presStyleIdx="0" presStyleCnt="4"/>
      <dgm:spPr/>
    </dgm:pt>
    <dgm:pt modelId="{36002262-161B-DD44-B4DD-73B9EF67CAB8}" type="pres">
      <dgm:prSet presAssocID="{0D35418D-2636-4759-B50E-93C3C2B0A6C6}" presName="text" presStyleLbl="fgAcc0" presStyleIdx="0" presStyleCnt="4">
        <dgm:presLayoutVars>
          <dgm:chPref val="3"/>
        </dgm:presLayoutVars>
      </dgm:prSet>
      <dgm:spPr/>
    </dgm:pt>
    <dgm:pt modelId="{5AEA40BE-C133-1E47-9563-B74F2BCEC07F}" type="pres">
      <dgm:prSet presAssocID="{0D35418D-2636-4759-B50E-93C3C2B0A6C6}" presName="hierChild2" presStyleCnt="0"/>
      <dgm:spPr/>
    </dgm:pt>
    <dgm:pt modelId="{ED4E5867-CB19-F248-8F93-656BABE40845}" type="pres">
      <dgm:prSet presAssocID="{1511ADF9-B6F2-47FD-81C4-69B6871437F7}" presName="hierRoot1" presStyleCnt="0"/>
      <dgm:spPr/>
    </dgm:pt>
    <dgm:pt modelId="{0083254B-CFA8-B44D-B695-588135C1A68F}" type="pres">
      <dgm:prSet presAssocID="{1511ADF9-B6F2-47FD-81C4-69B6871437F7}" presName="composite" presStyleCnt="0"/>
      <dgm:spPr/>
    </dgm:pt>
    <dgm:pt modelId="{21898E76-7862-824E-920D-B83524054BDB}" type="pres">
      <dgm:prSet presAssocID="{1511ADF9-B6F2-47FD-81C4-69B6871437F7}" presName="background" presStyleLbl="node0" presStyleIdx="1" presStyleCnt="4"/>
      <dgm:spPr/>
    </dgm:pt>
    <dgm:pt modelId="{1F3E0BD2-4F71-4345-9CC9-9CBD2D56C0EC}" type="pres">
      <dgm:prSet presAssocID="{1511ADF9-B6F2-47FD-81C4-69B6871437F7}" presName="text" presStyleLbl="fgAcc0" presStyleIdx="1" presStyleCnt="4">
        <dgm:presLayoutVars>
          <dgm:chPref val="3"/>
        </dgm:presLayoutVars>
      </dgm:prSet>
      <dgm:spPr/>
    </dgm:pt>
    <dgm:pt modelId="{92DCD050-0E61-FA46-B522-C705C55D9ED4}" type="pres">
      <dgm:prSet presAssocID="{1511ADF9-B6F2-47FD-81C4-69B6871437F7}" presName="hierChild2" presStyleCnt="0"/>
      <dgm:spPr/>
    </dgm:pt>
    <dgm:pt modelId="{D0583799-03BA-6D4C-B875-970C4FE639A3}" type="pres">
      <dgm:prSet presAssocID="{B3D1C4A2-05B1-4BB0-B6B8-D03A807F409E}" presName="hierRoot1" presStyleCnt="0"/>
      <dgm:spPr/>
    </dgm:pt>
    <dgm:pt modelId="{BFC32C7E-5BB5-F541-B39D-928010976737}" type="pres">
      <dgm:prSet presAssocID="{B3D1C4A2-05B1-4BB0-B6B8-D03A807F409E}" presName="composite" presStyleCnt="0"/>
      <dgm:spPr/>
    </dgm:pt>
    <dgm:pt modelId="{D4D6E1C8-D96F-1540-B8D9-E0366E504C00}" type="pres">
      <dgm:prSet presAssocID="{B3D1C4A2-05B1-4BB0-B6B8-D03A807F409E}" presName="background" presStyleLbl="node0" presStyleIdx="2" presStyleCnt="4"/>
      <dgm:spPr/>
    </dgm:pt>
    <dgm:pt modelId="{F5B4BE2B-FC60-5F44-BB27-D2B2050FA19B}" type="pres">
      <dgm:prSet presAssocID="{B3D1C4A2-05B1-4BB0-B6B8-D03A807F409E}" presName="text" presStyleLbl="fgAcc0" presStyleIdx="2" presStyleCnt="4">
        <dgm:presLayoutVars>
          <dgm:chPref val="3"/>
        </dgm:presLayoutVars>
      </dgm:prSet>
      <dgm:spPr/>
    </dgm:pt>
    <dgm:pt modelId="{E06CD3C2-CC5F-9E42-835C-8A3F6A54263B}" type="pres">
      <dgm:prSet presAssocID="{B3D1C4A2-05B1-4BB0-B6B8-D03A807F409E}" presName="hierChild2" presStyleCnt="0"/>
      <dgm:spPr/>
    </dgm:pt>
    <dgm:pt modelId="{0D731AC0-5D45-2749-8C2A-EF8E6343922E}" type="pres">
      <dgm:prSet presAssocID="{C09D958B-537F-4893-B0F2-393C6BDDE4FF}" presName="hierRoot1" presStyleCnt="0"/>
      <dgm:spPr/>
    </dgm:pt>
    <dgm:pt modelId="{C3CC1AFA-5837-BE48-945B-CEA7BBB9CDF5}" type="pres">
      <dgm:prSet presAssocID="{C09D958B-537F-4893-B0F2-393C6BDDE4FF}" presName="composite" presStyleCnt="0"/>
      <dgm:spPr/>
    </dgm:pt>
    <dgm:pt modelId="{BC289712-5E8C-8D4C-948D-4390ABCB6672}" type="pres">
      <dgm:prSet presAssocID="{C09D958B-537F-4893-B0F2-393C6BDDE4FF}" presName="background" presStyleLbl="node0" presStyleIdx="3" presStyleCnt="4"/>
      <dgm:spPr/>
    </dgm:pt>
    <dgm:pt modelId="{307E4931-620E-7A45-959D-9EA4A1982949}" type="pres">
      <dgm:prSet presAssocID="{C09D958B-537F-4893-B0F2-393C6BDDE4FF}" presName="text" presStyleLbl="fgAcc0" presStyleIdx="3" presStyleCnt="4">
        <dgm:presLayoutVars>
          <dgm:chPref val="3"/>
        </dgm:presLayoutVars>
      </dgm:prSet>
      <dgm:spPr/>
    </dgm:pt>
    <dgm:pt modelId="{F331D297-E51B-7148-808E-6680FE6E5B90}" type="pres">
      <dgm:prSet presAssocID="{C09D958B-537F-4893-B0F2-393C6BDDE4FF}" presName="hierChild2" presStyleCnt="0"/>
      <dgm:spPr/>
    </dgm:pt>
  </dgm:ptLst>
  <dgm:cxnLst>
    <dgm:cxn modelId="{F54D0611-D4C4-4171-BED1-64AE364D8D9E}" srcId="{CEF260CD-7AAC-489A-988D-1A6B45DF9F85}" destId="{1511ADF9-B6F2-47FD-81C4-69B6871437F7}" srcOrd="1" destOrd="0" parTransId="{1B89D9D8-EBD7-4190-9538-3586B8041FD9}" sibTransId="{C28F6C72-F479-489E-AEBB-896FA3BFC027}"/>
    <dgm:cxn modelId="{9F65451A-36B0-2945-B6DB-4EF7C2CB160C}" type="presOf" srcId="{B3D1C4A2-05B1-4BB0-B6B8-D03A807F409E}" destId="{F5B4BE2B-FC60-5F44-BB27-D2B2050FA19B}" srcOrd="0" destOrd="0" presId="urn:microsoft.com/office/officeart/2005/8/layout/hierarchy1"/>
    <dgm:cxn modelId="{97FDED46-F406-AC4A-9C1C-DDF40D5BFC3B}" type="presOf" srcId="{CEF260CD-7AAC-489A-988D-1A6B45DF9F85}" destId="{FB251A37-9E23-144D-BA08-BE85E25CF8E3}" srcOrd="0" destOrd="0" presId="urn:microsoft.com/office/officeart/2005/8/layout/hierarchy1"/>
    <dgm:cxn modelId="{BAB75E5E-D64D-584A-B5DC-B2F3CB361C4B}" type="presOf" srcId="{C09D958B-537F-4893-B0F2-393C6BDDE4FF}" destId="{307E4931-620E-7A45-959D-9EA4A1982949}" srcOrd="0" destOrd="0" presId="urn:microsoft.com/office/officeart/2005/8/layout/hierarchy1"/>
    <dgm:cxn modelId="{FF0AFC70-231B-554D-A88A-574702674ECC}" type="presOf" srcId="{0D35418D-2636-4759-B50E-93C3C2B0A6C6}" destId="{36002262-161B-DD44-B4DD-73B9EF67CAB8}" srcOrd="0" destOrd="0" presId="urn:microsoft.com/office/officeart/2005/8/layout/hierarchy1"/>
    <dgm:cxn modelId="{B1FFAE8F-FE9B-490A-9047-E4D45D0D9262}" srcId="{CEF260CD-7AAC-489A-988D-1A6B45DF9F85}" destId="{B3D1C4A2-05B1-4BB0-B6B8-D03A807F409E}" srcOrd="2" destOrd="0" parTransId="{CA6F41BA-524F-41EE-A964-5C6D4C14F136}" sibTransId="{D68A2F55-39F0-4C77-8045-9DD01F226144}"/>
    <dgm:cxn modelId="{13FFF596-E049-4F25-B488-CDEF5B547DA1}" srcId="{CEF260CD-7AAC-489A-988D-1A6B45DF9F85}" destId="{0D35418D-2636-4759-B50E-93C3C2B0A6C6}" srcOrd="0" destOrd="0" parTransId="{4FD7E70E-E1C3-417A-883C-ABB74EAACA2F}" sibTransId="{858743F7-03EE-43D8-B120-26C851DECBCA}"/>
    <dgm:cxn modelId="{3A472AD7-81D8-F644-B632-357DF1D4852A}" type="presOf" srcId="{1511ADF9-B6F2-47FD-81C4-69B6871437F7}" destId="{1F3E0BD2-4F71-4345-9CC9-9CBD2D56C0EC}" srcOrd="0" destOrd="0" presId="urn:microsoft.com/office/officeart/2005/8/layout/hierarchy1"/>
    <dgm:cxn modelId="{945E40E8-0AF0-4900-A9A9-FD33E0396608}" srcId="{CEF260CD-7AAC-489A-988D-1A6B45DF9F85}" destId="{C09D958B-537F-4893-B0F2-393C6BDDE4FF}" srcOrd="3" destOrd="0" parTransId="{7B61EC9F-22AA-474F-843D-E0645F1002BD}" sibTransId="{3D96875F-9306-488D-88D8-1F94900860E6}"/>
    <dgm:cxn modelId="{0CAF6050-1219-7148-A65E-425D1D939A3C}" type="presParOf" srcId="{FB251A37-9E23-144D-BA08-BE85E25CF8E3}" destId="{C1BDFA62-A020-944D-B674-54E541A42A92}" srcOrd="0" destOrd="0" presId="urn:microsoft.com/office/officeart/2005/8/layout/hierarchy1"/>
    <dgm:cxn modelId="{08076DC5-F099-A249-8EB6-FC9DBC388BA0}" type="presParOf" srcId="{C1BDFA62-A020-944D-B674-54E541A42A92}" destId="{622A6B46-FFA9-444B-AB5A-C47BF3416DB8}" srcOrd="0" destOrd="0" presId="urn:microsoft.com/office/officeart/2005/8/layout/hierarchy1"/>
    <dgm:cxn modelId="{FAC99219-840B-BA4C-BC7B-99E40E3568FC}" type="presParOf" srcId="{622A6B46-FFA9-444B-AB5A-C47BF3416DB8}" destId="{237EF234-A5F1-AE45-905D-A6CC06D51BF9}" srcOrd="0" destOrd="0" presId="urn:microsoft.com/office/officeart/2005/8/layout/hierarchy1"/>
    <dgm:cxn modelId="{F0929A2B-88A7-0F44-A9C7-5566F343346E}" type="presParOf" srcId="{622A6B46-FFA9-444B-AB5A-C47BF3416DB8}" destId="{36002262-161B-DD44-B4DD-73B9EF67CAB8}" srcOrd="1" destOrd="0" presId="urn:microsoft.com/office/officeart/2005/8/layout/hierarchy1"/>
    <dgm:cxn modelId="{2A31B931-C9AA-7A42-AF98-89C3AD506FC2}" type="presParOf" srcId="{C1BDFA62-A020-944D-B674-54E541A42A92}" destId="{5AEA40BE-C133-1E47-9563-B74F2BCEC07F}" srcOrd="1" destOrd="0" presId="urn:microsoft.com/office/officeart/2005/8/layout/hierarchy1"/>
    <dgm:cxn modelId="{49BE9527-808D-F041-BAE3-8D452682226F}" type="presParOf" srcId="{FB251A37-9E23-144D-BA08-BE85E25CF8E3}" destId="{ED4E5867-CB19-F248-8F93-656BABE40845}" srcOrd="1" destOrd="0" presId="urn:microsoft.com/office/officeart/2005/8/layout/hierarchy1"/>
    <dgm:cxn modelId="{047C6209-7F8D-B543-A8CA-4063C06EDADD}" type="presParOf" srcId="{ED4E5867-CB19-F248-8F93-656BABE40845}" destId="{0083254B-CFA8-B44D-B695-588135C1A68F}" srcOrd="0" destOrd="0" presId="urn:microsoft.com/office/officeart/2005/8/layout/hierarchy1"/>
    <dgm:cxn modelId="{241DF9F7-2994-C647-907C-908A79A4ACAB}" type="presParOf" srcId="{0083254B-CFA8-B44D-B695-588135C1A68F}" destId="{21898E76-7862-824E-920D-B83524054BDB}" srcOrd="0" destOrd="0" presId="urn:microsoft.com/office/officeart/2005/8/layout/hierarchy1"/>
    <dgm:cxn modelId="{2250B774-0F1F-534E-9CB0-884C7558407D}" type="presParOf" srcId="{0083254B-CFA8-B44D-B695-588135C1A68F}" destId="{1F3E0BD2-4F71-4345-9CC9-9CBD2D56C0EC}" srcOrd="1" destOrd="0" presId="urn:microsoft.com/office/officeart/2005/8/layout/hierarchy1"/>
    <dgm:cxn modelId="{2746972F-DA41-CE42-B96F-D91533105D81}" type="presParOf" srcId="{ED4E5867-CB19-F248-8F93-656BABE40845}" destId="{92DCD050-0E61-FA46-B522-C705C55D9ED4}" srcOrd="1" destOrd="0" presId="urn:microsoft.com/office/officeart/2005/8/layout/hierarchy1"/>
    <dgm:cxn modelId="{F5B2BE73-2BCC-1442-BDD5-3188DAC97B46}" type="presParOf" srcId="{FB251A37-9E23-144D-BA08-BE85E25CF8E3}" destId="{D0583799-03BA-6D4C-B875-970C4FE639A3}" srcOrd="2" destOrd="0" presId="urn:microsoft.com/office/officeart/2005/8/layout/hierarchy1"/>
    <dgm:cxn modelId="{0D5FA81F-D72A-D144-A5E5-F5796926511A}" type="presParOf" srcId="{D0583799-03BA-6D4C-B875-970C4FE639A3}" destId="{BFC32C7E-5BB5-F541-B39D-928010976737}" srcOrd="0" destOrd="0" presId="urn:microsoft.com/office/officeart/2005/8/layout/hierarchy1"/>
    <dgm:cxn modelId="{92EB06A0-AFA5-AC4A-AC83-3EB03C7AA40E}" type="presParOf" srcId="{BFC32C7E-5BB5-F541-B39D-928010976737}" destId="{D4D6E1C8-D96F-1540-B8D9-E0366E504C00}" srcOrd="0" destOrd="0" presId="urn:microsoft.com/office/officeart/2005/8/layout/hierarchy1"/>
    <dgm:cxn modelId="{7EA472EA-5147-4E43-937D-2E1D7FA49B7B}" type="presParOf" srcId="{BFC32C7E-5BB5-F541-B39D-928010976737}" destId="{F5B4BE2B-FC60-5F44-BB27-D2B2050FA19B}" srcOrd="1" destOrd="0" presId="urn:microsoft.com/office/officeart/2005/8/layout/hierarchy1"/>
    <dgm:cxn modelId="{C02FD52F-36E1-7B45-B31F-7CA37144DC6A}" type="presParOf" srcId="{D0583799-03BA-6D4C-B875-970C4FE639A3}" destId="{E06CD3C2-CC5F-9E42-835C-8A3F6A54263B}" srcOrd="1" destOrd="0" presId="urn:microsoft.com/office/officeart/2005/8/layout/hierarchy1"/>
    <dgm:cxn modelId="{83347218-884C-AA4C-B16A-1A8D963FAF97}" type="presParOf" srcId="{FB251A37-9E23-144D-BA08-BE85E25CF8E3}" destId="{0D731AC0-5D45-2749-8C2A-EF8E6343922E}" srcOrd="3" destOrd="0" presId="urn:microsoft.com/office/officeart/2005/8/layout/hierarchy1"/>
    <dgm:cxn modelId="{12B89818-E2AA-BD4F-90A5-0D9C2D93FA4E}" type="presParOf" srcId="{0D731AC0-5D45-2749-8C2A-EF8E6343922E}" destId="{C3CC1AFA-5837-BE48-945B-CEA7BBB9CDF5}" srcOrd="0" destOrd="0" presId="urn:microsoft.com/office/officeart/2005/8/layout/hierarchy1"/>
    <dgm:cxn modelId="{33B50354-8B8E-BB4C-8A02-DA7D202DFF97}" type="presParOf" srcId="{C3CC1AFA-5837-BE48-945B-CEA7BBB9CDF5}" destId="{BC289712-5E8C-8D4C-948D-4390ABCB6672}" srcOrd="0" destOrd="0" presId="urn:microsoft.com/office/officeart/2005/8/layout/hierarchy1"/>
    <dgm:cxn modelId="{A4A507C2-68FD-8246-B3E4-5A68D81669B8}" type="presParOf" srcId="{C3CC1AFA-5837-BE48-945B-CEA7BBB9CDF5}" destId="{307E4931-620E-7A45-959D-9EA4A1982949}" srcOrd="1" destOrd="0" presId="urn:microsoft.com/office/officeart/2005/8/layout/hierarchy1"/>
    <dgm:cxn modelId="{94C6E02C-236C-FF48-99FC-3F43A10892CB}" type="presParOf" srcId="{0D731AC0-5D45-2749-8C2A-EF8E6343922E}" destId="{F331D297-E51B-7148-808E-6680FE6E5B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48EA065-BCE3-4CC9-A5AF-C9B747B03879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2FDBDDA-24B8-4B4C-8BEE-0D54D65C650C}">
      <dgm:prSet/>
      <dgm:spPr/>
      <dgm:t>
        <a:bodyPr/>
        <a:lstStyle/>
        <a:p>
          <a:r>
            <a:rPr lang="en-US"/>
            <a:t>C++17, Qt6, OpenCV</a:t>
          </a:r>
        </a:p>
      </dgm:t>
    </dgm:pt>
    <dgm:pt modelId="{EA8AFAEE-E283-425E-8A8E-F2EB6202384A}" type="parTrans" cxnId="{2A5000BD-DBE5-4C52-AF5C-EAD755AF2FB9}">
      <dgm:prSet/>
      <dgm:spPr/>
      <dgm:t>
        <a:bodyPr/>
        <a:lstStyle/>
        <a:p>
          <a:endParaRPr lang="en-US"/>
        </a:p>
      </dgm:t>
    </dgm:pt>
    <dgm:pt modelId="{F7BCEB3E-C63A-4DAB-B218-27C187EC8469}" type="sibTrans" cxnId="{2A5000BD-DBE5-4C52-AF5C-EAD755AF2FB9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A8EB40F9-5269-4032-9E80-0EFF127C6C76}">
      <dgm:prSet/>
      <dgm:spPr/>
      <dgm:t>
        <a:bodyPr/>
        <a:lstStyle/>
        <a:p>
          <a:r>
            <a:rPr lang="en-US"/>
            <a:t>PyTorch – YOLOv5</a:t>
          </a:r>
        </a:p>
      </dgm:t>
    </dgm:pt>
    <dgm:pt modelId="{10FE4447-50E9-4CF8-A152-2264F98E32E6}" type="parTrans" cxnId="{F93BC415-07DA-407B-BDCC-F60AFFD6AA59}">
      <dgm:prSet/>
      <dgm:spPr/>
      <dgm:t>
        <a:bodyPr/>
        <a:lstStyle/>
        <a:p>
          <a:endParaRPr lang="en-US"/>
        </a:p>
      </dgm:t>
    </dgm:pt>
    <dgm:pt modelId="{191CE536-CC22-4F8E-9A4B-C0AF00B5E312}" type="sibTrans" cxnId="{F93BC415-07DA-407B-BDCC-F60AFFD6AA59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E786B04D-9B6E-4B8A-BE99-2B96BD32B9D2}">
      <dgm:prSet/>
      <dgm:spPr/>
      <dgm:t>
        <a:bodyPr/>
        <a:lstStyle/>
        <a:p>
          <a:r>
            <a:rPr lang="en-US"/>
            <a:t>SORT Takibi</a:t>
          </a:r>
        </a:p>
      </dgm:t>
    </dgm:pt>
    <dgm:pt modelId="{51A2FDFC-5629-4C6E-9879-D4862B4CA42D}" type="parTrans" cxnId="{78A2FE72-CEF0-4CE9-891E-C1178501E4E4}">
      <dgm:prSet/>
      <dgm:spPr/>
      <dgm:t>
        <a:bodyPr/>
        <a:lstStyle/>
        <a:p>
          <a:endParaRPr lang="en-US"/>
        </a:p>
      </dgm:t>
    </dgm:pt>
    <dgm:pt modelId="{179EE053-D329-402B-9005-9C9F1FB0EA5A}" type="sibTrans" cxnId="{78A2FE72-CEF0-4CE9-891E-C1178501E4E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033F144A-3EF1-4B0F-92DD-0AF7DB12EC09}">
      <dgm:prSet/>
      <dgm:spPr/>
      <dgm:t>
        <a:bodyPr/>
        <a:lstStyle/>
        <a:p>
          <a:r>
            <a:rPr lang="en-US"/>
            <a:t>PaddleOCR</a:t>
          </a:r>
        </a:p>
      </dgm:t>
    </dgm:pt>
    <dgm:pt modelId="{D6F48EC1-3535-4101-83DF-CE6D057F6515}" type="parTrans" cxnId="{C80778EC-6E6F-4EC7-85CF-D3B370E402F3}">
      <dgm:prSet/>
      <dgm:spPr/>
      <dgm:t>
        <a:bodyPr/>
        <a:lstStyle/>
        <a:p>
          <a:endParaRPr lang="en-US"/>
        </a:p>
      </dgm:t>
    </dgm:pt>
    <dgm:pt modelId="{56EBC962-A11A-4549-B796-165004605243}" type="sibTrans" cxnId="{C80778EC-6E6F-4EC7-85CF-D3B370E402F3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DBC55C62-5C85-4ADC-B52F-632EDE6B8A6A}">
      <dgm:prSet/>
      <dgm:spPr/>
      <dgm:t>
        <a:bodyPr/>
        <a:lstStyle/>
        <a:p>
          <a:r>
            <a:rPr lang="en-US"/>
            <a:t>SQLite</a:t>
          </a:r>
        </a:p>
      </dgm:t>
    </dgm:pt>
    <dgm:pt modelId="{DFDD76FC-9430-4547-81C7-551294DDF68F}" type="parTrans" cxnId="{28D6CA4F-25C0-40E5-8C0B-8DAECEBC8B33}">
      <dgm:prSet/>
      <dgm:spPr/>
      <dgm:t>
        <a:bodyPr/>
        <a:lstStyle/>
        <a:p>
          <a:endParaRPr lang="en-US"/>
        </a:p>
      </dgm:t>
    </dgm:pt>
    <dgm:pt modelId="{E3AE5366-787C-4E6D-9EEB-2AC473D93510}" type="sibTrans" cxnId="{28D6CA4F-25C0-40E5-8C0B-8DAECEBC8B33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E8A2CB2A-B647-FC42-883C-39FA76818C8A}" type="pres">
      <dgm:prSet presAssocID="{048EA065-BCE3-4CC9-A5AF-C9B747B03879}" presName="Name0" presStyleCnt="0">
        <dgm:presLayoutVars>
          <dgm:animLvl val="lvl"/>
          <dgm:resizeHandles val="exact"/>
        </dgm:presLayoutVars>
      </dgm:prSet>
      <dgm:spPr/>
    </dgm:pt>
    <dgm:pt modelId="{5DE059CE-47E6-3949-B1DD-B2AC829EBB6B}" type="pres">
      <dgm:prSet presAssocID="{92FDBDDA-24B8-4B4C-8BEE-0D54D65C650C}" presName="compositeNode" presStyleCnt="0">
        <dgm:presLayoutVars>
          <dgm:bulletEnabled val="1"/>
        </dgm:presLayoutVars>
      </dgm:prSet>
      <dgm:spPr/>
    </dgm:pt>
    <dgm:pt modelId="{EEC726A0-3205-D144-BB37-273B2150E8D3}" type="pres">
      <dgm:prSet presAssocID="{92FDBDDA-24B8-4B4C-8BEE-0D54D65C650C}" presName="bgRect" presStyleLbl="alignNode1" presStyleIdx="0" presStyleCnt="5"/>
      <dgm:spPr/>
    </dgm:pt>
    <dgm:pt modelId="{E6FCAB9E-63A8-1549-92B7-B071D17EC94D}" type="pres">
      <dgm:prSet presAssocID="{F7BCEB3E-C63A-4DAB-B218-27C187EC8469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F2A96E9A-F96C-7040-8D8F-C27EF559A259}" type="pres">
      <dgm:prSet presAssocID="{92FDBDDA-24B8-4B4C-8BEE-0D54D65C650C}" presName="nodeRect" presStyleLbl="alignNode1" presStyleIdx="0" presStyleCnt="5">
        <dgm:presLayoutVars>
          <dgm:bulletEnabled val="1"/>
        </dgm:presLayoutVars>
      </dgm:prSet>
      <dgm:spPr/>
    </dgm:pt>
    <dgm:pt modelId="{CC7EB06B-6E38-2245-A77C-A189151737E1}" type="pres">
      <dgm:prSet presAssocID="{F7BCEB3E-C63A-4DAB-B218-27C187EC8469}" presName="sibTrans" presStyleCnt="0"/>
      <dgm:spPr/>
    </dgm:pt>
    <dgm:pt modelId="{0D97511E-DA79-7342-84A0-F904F8DDBF38}" type="pres">
      <dgm:prSet presAssocID="{A8EB40F9-5269-4032-9E80-0EFF127C6C76}" presName="compositeNode" presStyleCnt="0">
        <dgm:presLayoutVars>
          <dgm:bulletEnabled val="1"/>
        </dgm:presLayoutVars>
      </dgm:prSet>
      <dgm:spPr/>
    </dgm:pt>
    <dgm:pt modelId="{3AAD2F8D-1EDF-8146-9A01-2DCCC8FEF323}" type="pres">
      <dgm:prSet presAssocID="{A8EB40F9-5269-4032-9E80-0EFF127C6C76}" presName="bgRect" presStyleLbl="alignNode1" presStyleIdx="1" presStyleCnt="5"/>
      <dgm:spPr/>
    </dgm:pt>
    <dgm:pt modelId="{32EF4ADF-2623-9048-A4A9-1037B53789AF}" type="pres">
      <dgm:prSet presAssocID="{191CE536-CC22-4F8E-9A4B-C0AF00B5E312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3F542314-3A54-E845-90A2-9EABA1123ABC}" type="pres">
      <dgm:prSet presAssocID="{A8EB40F9-5269-4032-9E80-0EFF127C6C76}" presName="nodeRect" presStyleLbl="alignNode1" presStyleIdx="1" presStyleCnt="5">
        <dgm:presLayoutVars>
          <dgm:bulletEnabled val="1"/>
        </dgm:presLayoutVars>
      </dgm:prSet>
      <dgm:spPr/>
    </dgm:pt>
    <dgm:pt modelId="{3A51BFC6-39A9-764A-91BC-F8B2331A8D21}" type="pres">
      <dgm:prSet presAssocID="{191CE536-CC22-4F8E-9A4B-C0AF00B5E312}" presName="sibTrans" presStyleCnt="0"/>
      <dgm:spPr/>
    </dgm:pt>
    <dgm:pt modelId="{8B922671-1BE5-1841-876F-84A9932C9C58}" type="pres">
      <dgm:prSet presAssocID="{E786B04D-9B6E-4B8A-BE99-2B96BD32B9D2}" presName="compositeNode" presStyleCnt="0">
        <dgm:presLayoutVars>
          <dgm:bulletEnabled val="1"/>
        </dgm:presLayoutVars>
      </dgm:prSet>
      <dgm:spPr/>
    </dgm:pt>
    <dgm:pt modelId="{E203E17F-E69C-5145-B42D-87FF39B02F15}" type="pres">
      <dgm:prSet presAssocID="{E786B04D-9B6E-4B8A-BE99-2B96BD32B9D2}" presName="bgRect" presStyleLbl="alignNode1" presStyleIdx="2" presStyleCnt="5"/>
      <dgm:spPr/>
    </dgm:pt>
    <dgm:pt modelId="{61CBDE62-9CA8-D346-8245-FDD63DF50161}" type="pres">
      <dgm:prSet presAssocID="{179EE053-D329-402B-9005-9C9F1FB0EA5A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C557E9F8-572B-6342-8F0A-423CA49A5C90}" type="pres">
      <dgm:prSet presAssocID="{E786B04D-9B6E-4B8A-BE99-2B96BD32B9D2}" presName="nodeRect" presStyleLbl="alignNode1" presStyleIdx="2" presStyleCnt="5">
        <dgm:presLayoutVars>
          <dgm:bulletEnabled val="1"/>
        </dgm:presLayoutVars>
      </dgm:prSet>
      <dgm:spPr/>
    </dgm:pt>
    <dgm:pt modelId="{1AA4621C-8B42-1945-A45B-CCF05BC8556D}" type="pres">
      <dgm:prSet presAssocID="{179EE053-D329-402B-9005-9C9F1FB0EA5A}" presName="sibTrans" presStyleCnt="0"/>
      <dgm:spPr/>
    </dgm:pt>
    <dgm:pt modelId="{6DDFC308-923D-574D-A2A5-04B055E93C00}" type="pres">
      <dgm:prSet presAssocID="{033F144A-3EF1-4B0F-92DD-0AF7DB12EC09}" presName="compositeNode" presStyleCnt="0">
        <dgm:presLayoutVars>
          <dgm:bulletEnabled val="1"/>
        </dgm:presLayoutVars>
      </dgm:prSet>
      <dgm:spPr/>
    </dgm:pt>
    <dgm:pt modelId="{2A17899F-40A6-3847-84FB-066268EFE986}" type="pres">
      <dgm:prSet presAssocID="{033F144A-3EF1-4B0F-92DD-0AF7DB12EC09}" presName="bgRect" presStyleLbl="alignNode1" presStyleIdx="3" presStyleCnt="5"/>
      <dgm:spPr/>
    </dgm:pt>
    <dgm:pt modelId="{1F2C6CAF-EE07-704E-AD04-6031429D4D70}" type="pres">
      <dgm:prSet presAssocID="{56EBC962-A11A-4549-B796-165004605243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02E0D81F-A18A-A941-8FF7-040DFDE830D9}" type="pres">
      <dgm:prSet presAssocID="{033F144A-3EF1-4B0F-92DD-0AF7DB12EC09}" presName="nodeRect" presStyleLbl="alignNode1" presStyleIdx="3" presStyleCnt="5">
        <dgm:presLayoutVars>
          <dgm:bulletEnabled val="1"/>
        </dgm:presLayoutVars>
      </dgm:prSet>
      <dgm:spPr/>
    </dgm:pt>
    <dgm:pt modelId="{4C0F5991-FB50-4243-8263-A979C83211DC}" type="pres">
      <dgm:prSet presAssocID="{56EBC962-A11A-4549-B796-165004605243}" presName="sibTrans" presStyleCnt="0"/>
      <dgm:spPr/>
    </dgm:pt>
    <dgm:pt modelId="{64808DB2-B6EF-ED45-94B4-FBC47A116911}" type="pres">
      <dgm:prSet presAssocID="{DBC55C62-5C85-4ADC-B52F-632EDE6B8A6A}" presName="compositeNode" presStyleCnt="0">
        <dgm:presLayoutVars>
          <dgm:bulletEnabled val="1"/>
        </dgm:presLayoutVars>
      </dgm:prSet>
      <dgm:spPr/>
    </dgm:pt>
    <dgm:pt modelId="{F26196E3-FB23-DC4A-95FC-4BE1BCF96934}" type="pres">
      <dgm:prSet presAssocID="{DBC55C62-5C85-4ADC-B52F-632EDE6B8A6A}" presName="bgRect" presStyleLbl="alignNode1" presStyleIdx="4" presStyleCnt="5"/>
      <dgm:spPr/>
    </dgm:pt>
    <dgm:pt modelId="{5F9501EA-38E8-4344-B645-E163E62D63E9}" type="pres">
      <dgm:prSet presAssocID="{E3AE5366-787C-4E6D-9EEB-2AC473D93510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D3CC92BE-2DCF-404B-A725-C17B23659E2F}" type="pres">
      <dgm:prSet presAssocID="{DBC55C62-5C85-4ADC-B52F-632EDE6B8A6A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2DF6AD08-AE9D-BB4C-975B-1D71C72A4629}" type="presOf" srcId="{92FDBDDA-24B8-4B4C-8BEE-0D54D65C650C}" destId="{F2A96E9A-F96C-7040-8D8F-C27EF559A259}" srcOrd="1" destOrd="0" presId="urn:microsoft.com/office/officeart/2016/7/layout/LinearBlockProcessNumbered"/>
    <dgm:cxn modelId="{F93BC415-07DA-407B-BDCC-F60AFFD6AA59}" srcId="{048EA065-BCE3-4CC9-A5AF-C9B747B03879}" destId="{A8EB40F9-5269-4032-9E80-0EFF127C6C76}" srcOrd="1" destOrd="0" parTransId="{10FE4447-50E9-4CF8-A152-2264F98E32E6}" sibTransId="{191CE536-CC22-4F8E-9A4B-C0AF00B5E312}"/>
    <dgm:cxn modelId="{9F072E45-C3B4-CE42-AA8C-012F24051382}" type="presOf" srcId="{A8EB40F9-5269-4032-9E80-0EFF127C6C76}" destId="{3F542314-3A54-E845-90A2-9EABA1123ABC}" srcOrd="1" destOrd="0" presId="urn:microsoft.com/office/officeart/2016/7/layout/LinearBlockProcessNumbered"/>
    <dgm:cxn modelId="{28D6CA4F-25C0-40E5-8C0B-8DAECEBC8B33}" srcId="{048EA065-BCE3-4CC9-A5AF-C9B747B03879}" destId="{DBC55C62-5C85-4ADC-B52F-632EDE6B8A6A}" srcOrd="4" destOrd="0" parTransId="{DFDD76FC-9430-4547-81C7-551294DDF68F}" sibTransId="{E3AE5366-787C-4E6D-9EEB-2AC473D93510}"/>
    <dgm:cxn modelId="{89711B56-57E0-ED49-A4AC-E6A51A29E630}" type="presOf" srcId="{DBC55C62-5C85-4ADC-B52F-632EDE6B8A6A}" destId="{F26196E3-FB23-DC4A-95FC-4BE1BCF96934}" srcOrd="0" destOrd="0" presId="urn:microsoft.com/office/officeart/2016/7/layout/LinearBlockProcessNumbered"/>
    <dgm:cxn modelId="{04EE1B58-B73B-F841-B79B-36AF07389B1C}" type="presOf" srcId="{191CE536-CC22-4F8E-9A4B-C0AF00B5E312}" destId="{32EF4ADF-2623-9048-A4A9-1037B53789AF}" srcOrd="0" destOrd="0" presId="urn:microsoft.com/office/officeart/2016/7/layout/LinearBlockProcessNumbered"/>
    <dgm:cxn modelId="{78A2FE72-CEF0-4CE9-891E-C1178501E4E4}" srcId="{048EA065-BCE3-4CC9-A5AF-C9B747B03879}" destId="{E786B04D-9B6E-4B8A-BE99-2B96BD32B9D2}" srcOrd="2" destOrd="0" parTransId="{51A2FDFC-5629-4C6E-9879-D4862B4CA42D}" sibTransId="{179EE053-D329-402B-9005-9C9F1FB0EA5A}"/>
    <dgm:cxn modelId="{E6404C7D-0074-2A4C-81BF-1ED9B64FA556}" type="presOf" srcId="{E786B04D-9B6E-4B8A-BE99-2B96BD32B9D2}" destId="{C557E9F8-572B-6342-8F0A-423CA49A5C90}" srcOrd="1" destOrd="0" presId="urn:microsoft.com/office/officeart/2016/7/layout/LinearBlockProcessNumbered"/>
    <dgm:cxn modelId="{8B8B2586-2152-E44D-BE80-A3E816DA1DBF}" type="presOf" srcId="{048EA065-BCE3-4CC9-A5AF-C9B747B03879}" destId="{E8A2CB2A-B647-FC42-883C-39FA76818C8A}" srcOrd="0" destOrd="0" presId="urn:microsoft.com/office/officeart/2016/7/layout/LinearBlockProcessNumbered"/>
    <dgm:cxn modelId="{6E65F092-1AF6-4A43-BEA5-92AC0FBFF431}" type="presOf" srcId="{F7BCEB3E-C63A-4DAB-B218-27C187EC8469}" destId="{E6FCAB9E-63A8-1549-92B7-B071D17EC94D}" srcOrd="0" destOrd="0" presId="urn:microsoft.com/office/officeart/2016/7/layout/LinearBlockProcessNumbered"/>
    <dgm:cxn modelId="{8B94039E-C2EC-A94E-A8B7-878B9B831901}" type="presOf" srcId="{92FDBDDA-24B8-4B4C-8BEE-0D54D65C650C}" destId="{EEC726A0-3205-D144-BB37-273B2150E8D3}" srcOrd="0" destOrd="0" presId="urn:microsoft.com/office/officeart/2016/7/layout/LinearBlockProcessNumbered"/>
    <dgm:cxn modelId="{E00772A1-F2E1-814F-AF24-14C6BD292546}" type="presOf" srcId="{E3AE5366-787C-4E6D-9EEB-2AC473D93510}" destId="{5F9501EA-38E8-4344-B645-E163E62D63E9}" srcOrd="0" destOrd="0" presId="urn:microsoft.com/office/officeart/2016/7/layout/LinearBlockProcessNumbered"/>
    <dgm:cxn modelId="{669F99A1-774E-FB4E-94AE-789A60170C9F}" type="presOf" srcId="{56EBC962-A11A-4549-B796-165004605243}" destId="{1F2C6CAF-EE07-704E-AD04-6031429D4D70}" srcOrd="0" destOrd="0" presId="urn:microsoft.com/office/officeart/2016/7/layout/LinearBlockProcessNumbered"/>
    <dgm:cxn modelId="{0B192DA2-7E21-6C48-9575-E4AA3F289E3E}" type="presOf" srcId="{A8EB40F9-5269-4032-9E80-0EFF127C6C76}" destId="{3AAD2F8D-1EDF-8146-9A01-2DCCC8FEF323}" srcOrd="0" destOrd="0" presId="urn:microsoft.com/office/officeart/2016/7/layout/LinearBlockProcessNumbered"/>
    <dgm:cxn modelId="{42BB6EA3-93F2-2443-9B75-56550C618B63}" type="presOf" srcId="{033F144A-3EF1-4B0F-92DD-0AF7DB12EC09}" destId="{2A17899F-40A6-3847-84FB-066268EFE986}" srcOrd="0" destOrd="0" presId="urn:microsoft.com/office/officeart/2016/7/layout/LinearBlockProcessNumbered"/>
    <dgm:cxn modelId="{7A5B92AB-6B5F-BC4A-B915-6B4196B0F28B}" type="presOf" srcId="{E786B04D-9B6E-4B8A-BE99-2B96BD32B9D2}" destId="{E203E17F-E69C-5145-B42D-87FF39B02F15}" srcOrd="0" destOrd="0" presId="urn:microsoft.com/office/officeart/2016/7/layout/LinearBlockProcessNumbered"/>
    <dgm:cxn modelId="{2A5000BD-DBE5-4C52-AF5C-EAD755AF2FB9}" srcId="{048EA065-BCE3-4CC9-A5AF-C9B747B03879}" destId="{92FDBDDA-24B8-4B4C-8BEE-0D54D65C650C}" srcOrd="0" destOrd="0" parTransId="{EA8AFAEE-E283-425E-8A8E-F2EB6202384A}" sibTransId="{F7BCEB3E-C63A-4DAB-B218-27C187EC8469}"/>
    <dgm:cxn modelId="{696E9CDD-D885-644F-93B6-EEDFE91633A1}" type="presOf" srcId="{179EE053-D329-402B-9005-9C9F1FB0EA5A}" destId="{61CBDE62-9CA8-D346-8245-FDD63DF50161}" srcOrd="0" destOrd="0" presId="urn:microsoft.com/office/officeart/2016/7/layout/LinearBlockProcessNumbered"/>
    <dgm:cxn modelId="{3809D5E9-E53D-3241-B962-C072B18CAE8B}" type="presOf" srcId="{033F144A-3EF1-4B0F-92DD-0AF7DB12EC09}" destId="{02E0D81F-A18A-A941-8FF7-040DFDE830D9}" srcOrd="1" destOrd="0" presId="urn:microsoft.com/office/officeart/2016/7/layout/LinearBlockProcessNumbered"/>
    <dgm:cxn modelId="{C80778EC-6E6F-4EC7-85CF-D3B370E402F3}" srcId="{048EA065-BCE3-4CC9-A5AF-C9B747B03879}" destId="{033F144A-3EF1-4B0F-92DD-0AF7DB12EC09}" srcOrd="3" destOrd="0" parTransId="{D6F48EC1-3535-4101-83DF-CE6D057F6515}" sibTransId="{56EBC962-A11A-4549-B796-165004605243}"/>
    <dgm:cxn modelId="{92F11AF0-B4E1-9C4D-AC5D-E7D7B886FC91}" type="presOf" srcId="{DBC55C62-5C85-4ADC-B52F-632EDE6B8A6A}" destId="{D3CC92BE-2DCF-404B-A725-C17B23659E2F}" srcOrd="1" destOrd="0" presId="urn:microsoft.com/office/officeart/2016/7/layout/LinearBlockProcessNumbered"/>
    <dgm:cxn modelId="{5EF1052D-A6F9-E445-80A0-D1786894482B}" type="presParOf" srcId="{E8A2CB2A-B647-FC42-883C-39FA76818C8A}" destId="{5DE059CE-47E6-3949-B1DD-B2AC829EBB6B}" srcOrd="0" destOrd="0" presId="urn:microsoft.com/office/officeart/2016/7/layout/LinearBlockProcessNumbered"/>
    <dgm:cxn modelId="{66EA3216-465C-3D4B-92A3-EBF86CC5692A}" type="presParOf" srcId="{5DE059CE-47E6-3949-B1DD-B2AC829EBB6B}" destId="{EEC726A0-3205-D144-BB37-273B2150E8D3}" srcOrd="0" destOrd="0" presId="urn:microsoft.com/office/officeart/2016/7/layout/LinearBlockProcessNumbered"/>
    <dgm:cxn modelId="{577EDF7C-4D62-9C46-8595-05AB74CE4093}" type="presParOf" srcId="{5DE059CE-47E6-3949-B1DD-B2AC829EBB6B}" destId="{E6FCAB9E-63A8-1549-92B7-B071D17EC94D}" srcOrd="1" destOrd="0" presId="urn:microsoft.com/office/officeart/2016/7/layout/LinearBlockProcessNumbered"/>
    <dgm:cxn modelId="{7D42EB8C-6289-B046-B864-F76730D94975}" type="presParOf" srcId="{5DE059CE-47E6-3949-B1DD-B2AC829EBB6B}" destId="{F2A96E9A-F96C-7040-8D8F-C27EF559A259}" srcOrd="2" destOrd="0" presId="urn:microsoft.com/office/officeart/2016/7/layout/LinearBlockProcessNumbered"/>
    <dgm:cxn modelId="{5E728BC9-A5FE-2246-AD38-1006DC8A0BBD}" type="presParOf" srcId="{E8A2CB2A-B647-FC42-883C-39FA76818C8A}" destId="{CC7EB06B-6E38-2245-A77C-A189151737E1}" srcOrd="1" destOrd="0" presId="urn:microsoft.com/office/officeart/2016/7/layout/LinearBlockProcessNumbered"/>
    <dgm:cxn modelId="{FD1E0868-CA7C-D149-8954-EDC949465770}" type="presParOf" srcId="{E8A2CB2A-B647-FC42-883C-39FA76818C8A}" destId="{0D97511E-DA79-7342-84A0-F904F8DDBF38}" srcOrd="2" destOrd="0" presId="urn:microsoft.com/office/officeart/2016/7/layout/LinearBlockProcessNumbered"/>
    <dgm:cxn modelId="{00C3EB4B-2F02-5F48-8946-EDDD44D65606}" type="presParOf" srcId="{0D97511E-DA79-7342-84A0-F904F8DDBF38}" destId="{3AAD2F8D-1EDF-8146-9A01-2DCCC8FEF323}" srcOrd="0" destOrd="0" presId="urn:microsoft.com/office/officeart/2016/7/layout/LinearBlockProcessNumbered"/>
    <dgm:cxn modelId="{4B675074-F701-7B4F-A898-B0B0BEF07FFA}" type="presParOf" srcId="{0D97511E-DA79-7342-84A0-F904F8DDBF38}" destId="{32EF4ADF-2623-9048-A4A9-1037B53789AF}" srcOrd="1" destOrd="0" presId="urn:microsoft.com/office/officeart/2016/7/layout/LinearBlockProcessNumbered"/>
    <dgm:cxn modelId="{88698D2A-D69F-DA4B-8AC6-0CB6468E3F12}" type="presParOf" srcId="{0D97511E-DA79-7342-84A0-F904F8DDBF38}" destId="{3F542314-3A54-E845-90A2-9EABA1123ABC}" srcOrd="2" destOrd="0" presId="urn:microsoft.com/office/officeart/2016/7/layout/LinearBlockProcessNumbered"/>
    <dgm:cxn modelId="{CBEF8F69-E950-5049-8D40-6F37E277C58D}" type="presParOf" srcId="{E8A2CB2A-B647-FC42-883C-39FA76818C8A}" destId="{3A51BFC6-39A9-764A-91BC-F8B2331A8D21}" srcOrd="3" destOrd="0" presId="urn:microsoft.com/office/officeart/2016/7/layout/LinearBlockProcessNumbered"/>
    <dgm:cxn modelId="{51D631A3-2C70-4243-B116-E18C21F9D03A}" type="presParOf" srcId="{E8A2CB2A-B647-FC42-883C-39FA76818C8A}" destId="{8B922671-1BE5-1841-876F-84A9932C9C58}" srcOrd="4" destOrd="0" presId="urn:microsoft.com/office/officeart/2016/7/layout/LinearBlockProcessNumbered"/>
    <dgm:cxn modelId="{B5363E47-AF41-6541-9DAF-84509D413C21}" type="presParOf" srcId="{8B922671-1BE5-1841-876F-84A9932C9C58}" destId="{E203E17F-E69C-5145-B42D-87FF39B02F15}" srcOrd="0" destOrd="0" presId="urn:microsoft.com/office/officeart/2016/7/layout/LinearBlockProcessNumbered"/>
    <dgm:cxn modelId="{49962C90-B6EE-DA48-97EC-599A6E0697BA}" type="presParOf" srcId="{8B922671-1BE5-1841-876F-84A9932C9C58}" destId="{61CBDE62-9CA8-D346-8245-FDD63DF50161}" srcOrd="1" destOrd="0" presId="urn:microsoft.com/office/officeart/2016/7/layout/LinearBlockProcessNumbered"/>
    <dgm:cxn modelId="{86170FA6-6F4C-4E4C-B029-064B3BB52D0E}" type="presParOf" srcId="{8B922671-1BE5-1841-876F-84A9932C9C58}" destId="{C557E9F8-572B-6342-8F0A-423CA49A5C90}" srcOrd="2" destOrd="0" presId="urn:microsoft.com/office/officeart/2016/7/layout/LinearBlockProcessNumbered"/>
    <dgm:cxn modelId="{CA2E980E-0DF4-0C4A-A301-9677D7132DA9}" type="presParOf" srcId="{E8A2CB2A-B647-FC42-883C-39FA76818C8A}" destId="{1AA4621C-8B42-1945-A45B-CCF05BC8556D}" srcOrd="5" destOrd="0" presId="urn:microsoft.com/office/officeart/2016/7/layout/LinearBlockProcessNumbered"/>
    <dgm:cxn modelId="{CD332896-D955-EF40-9FCB-38D8B632114C}" type="presParOf" srcId="{E8A2CB2A-B647-FC42-883C-39FA76818C8A}" destId="{6DDFC308-923D-574D-A2A5-04B055E93C00}" srcOrd="6" destOrd="0" presId="urn:microsoft.com/office/officeart/2016/7/layout/LinearBlockProcessNumbered"/>
    <dgm:cxn modelId="{ACF1D2E6-FBF5-A947-B4C2-C8C96C50CEE0}" type="presParOf" srcId="{6DDFC308-923D-574D-A2A5-04B055E93C00}" destId="{2A17899F-40A6-3847-84FB-066268EFE986}" srcOrd="0" destOrd="0" presId="urn:microsoft.com/office/officeart/2016/7/layout/LinearBlockProcessNumbered"/>
    <dgm:cxn modelId="{8FCCBAC8-0E1A-E045-8E6D-E62BEF85CA64}" type="presParOf" srcId="{6DDFC308-923D-574D-A2A5-04B055E93C00}" destId="{1F2C6CAF-EE07-704E-AD04-6031429D4D70}" srcOrd="1" destOrd="0" presId="urn:microsoft.com/office/officeart/2016/7/layout/LinearBlockProcessNumbered"/>
    <dgm:cxn modelId="{852179EC-FC06-1640-A8D0-B7FF766AECFF}" type="presParOf" srcId="{6DDFC308-923D-574D-A2A5-04B055E93C00}" destId="{02E0D81F-A18A-A941-8FF7-040DFDE830D9}" srcOrd="2" destOrd="0" presId="urn:microsoft.com/office/officeart/2016/7/layout/LinearBlockProcessNumbered"/>
    <dgm:cxn modelId="{E10B78E5-AB75-1E43-971F-ACAA0B5447EE}" type="presParOf" srcId="{E8A2CB2A-B647-FC42-883C-39FA76818C8A}" destId="{4C0F5991-FB50-4243-8263-A979C83211DC}" srcOrd="7" destOrd="0" presId="urn:microsoft.com/office/officeart/2016/7/layout/LinearBlockProcessNumbered"/>
    <dgm:cxn modelId="{E45B6A57-99C6-5241-9605-766CA49012B7}" type="presParOf" srcId="{E8A2CB2A-B647-FC42-883C-39FA76818C8A}" destId="{64808DB2-B6EF-ED45-94B4-FBC47A116911}" srcOrd="8" destOrd="0" presId="urn:microsoft.com/office/officeart/2016/7/layout/LinearBlockProcessNumbered"/>
    <dgm:cxn modelId="{47DA6684-4605-5249-B799-BE4974820995}" type="presParOf" srcId="{64808DB2-B6EF-ED45-94B4-FBC47A116911}" destId="{F26196E3-FB23-DC4A-95FC-4BE1BCF96934}" srcOrd="0" destOrd="0" presId="urn:microsoft.com/office/officeart/2016/7/layout/LinearBlockProcessNumbered"/>
    <dgm:cxn modelId="{96C71E24-DC5A-C044-B4AD-B7700FC3C238}" type="presParOf" srcId="{64808DB2-B6EF-ED45-94B4-FBC47A116911}" destId="{5F9501EA-38E8-4344-B645-E163E62D63E9}" srcOrd="1" destOrd="0" presId="urn:microsoft.com/office/officeart/2016/7/layout/LinearBlockProcessNumbered"/>
    <dgm:cxn modelId="{FF0FC3AB-80DC-D047-9E8C-DC34EFF3B376}" type="presParOf" srcId="{64808DB2-B6EF-ED45-94B4-FBC47A116911}" destId="{D3CC92BE-2DCF-404B-A725-C17B23659E2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73A118-DA90-1D49-8BED-A7AF8BDFA2DB}">
      <dsp:nvSpPr>
        <dsp:cNvPr id="0" name=""/>
        <dsp:cNvSpPr/>
      </dsp:nvSpPr>
      <dsp:spPr>
        <a:xfrm>
          <a:off x="0" y="67027"/>
          <a:ext cx="5195889" cy="88744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1" kern="1200"/>
            <a:t>1. İş Kazaları</a:t>
          </a:r>
          <a:endParaRPr lang="en-US" sz="3700" kern="1200"/>
        </a:p>
      </dsp:txBody>
      <dsp:txXfrm>
        <a:off x="43321" y="110348"/>
        <a:ext cx="5109247" cy="800803"/>
      </dsp:txXfrm>
    </dsp:sp>
    <dsp:sp modelId="{75DAA6E1-9BFF-804B-AA08-560D67B63E93}">
      <dsp:nvSpPr>
        <dsp:cNvPr id="0" name=""/>
        <dsp:cNvSpPr/>
      </dsp:nvSpPr>
      <dsp:spPr>
        <a:xfrm>
          <a:off x="0" y="954472"/>
          <a:ext cx="5195889" cy="2910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969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İş kazalarının %60’ı KKD eksikliğinden kaynaklanmaktadır. 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/>
            <a:t>Yıllık ortalama 2.8 milyon kaza gerçekleşmekte ve bu kazaların yaklaşık 340 bini ölümle sonuçlanmaktadır.</a:t>
          </a:r>
        </a:p>
      </dsp:txBody>
      <dsp:txXfrm>
        <a:off x="0" y="954472"/>
        <a:ext cx="5195889" cy="291042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DB7043-136C-8F49-BE72-389B7484BEBA}">
      <dsp:nvSpPr>
        <dsp:cNvPr id="0" name=""/>
        <dsp:cNvSpPr/>
      </dsp:nvSpPr>
      <dsp:spPr>
        <a:xfrm>
          <a:off x="208" y="375176"/>
          <a:ext cx="2521555" cy="30258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074" tIns="0" rIns="24907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Ana Ekran</a:t>
          </a:r>
          <a:endParaRPr lang="en-US" sz="24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Canlı Görüntü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KKD Panel</a:t>
          </a:r>
        </a:p>
      </dsp:txBody>
      <dsp:txXfrm>
        <a:off x="208" y="1585522"/>
        <a:ext cx="2521555" cy="1815519"/>
      </dsp:txXfrm>
    </dsp:sp>
    <dsp:sp modelId="{91AA94B6-CA33-0D42-8AE1-18E4387396AA}">
      <dsp:nvSpPr>
        <dsp:cNvPr id="0" name=""/>
        <dsp:cNvSpPr/>
      </dsp:nvSpPr>
      <dsp:spPr>
        <a:xfrm>
          <a:off x="208" y="357141"/>
          <a:ext cx="2521555" cy="121034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074" tIns="165100" rIns="24907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208" y="357141"/>
        <a:ext cx="2521555" cy="1210346"/>
      </dsp:txXfrm>
    </dsp:sp>
    <dsp:sp modelId="{8F9B4523-78D0-3E4D-A39D-A7E696840EE8}">
      <dsp:nvSpPr>
        <dsp:cNvPr id="0" name=""/>
        <dsp:cNvSpPr/>
      </dsp:nvSpPr>
      <dsp:spPr>
        <a:xfrm>
          <a:off x="2723488" y="357141"/>
          <a:ext cx="2521555" cy="30258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074" tIns="0" rIns="24907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İhlal Yönetimi</a:t>
          </a:r>
          <a:endParaRPr lang="en-US" sz="24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Anlık Uyarı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Geçmiş</a:t>
          </a:r>
          <a:r>
            <a:rPr lang="en-US" sz="1900" kern="1200" dirty="0"/>
            <a:t> </a:t>
          </a:r>
          <a:r>
            <a:rPr lang="en-US" sz="1900" kern="1200" dirty="0" err="1"/>
            <a:t>Listesi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E-</a:t>
          </a:r>
          <a:r>
            <a:rPr lang="en-US" sz="1900" kern="1200" dirty="0" err="1"/>
            <a:t>posta</a:t>
          </a:r>
          <a:endParaRPr lang="en-US" sz="1900" kern="1200" dirty="0"/>
        </a:p>
      </dsp:txBody>
      <dsp:txXfrm>
        <a:off x="2723488" y="1567488"/>
        <a:ext cx="2521555" cy="1815519"/>
      </dsp:txXfrm>
    </dsp:sp>
    <dsp:sp modelId="{E273B0D5-8C40-104F-9811-517DFBC6B718}">
      <dsp:nvSpPr>
        <dsp:cNvPr id="0" name=""/>
        <dsp:cNvSpPr/>
      </dsp:nvSpPr>
      <dsp:spPr>
        <a:xfrm>
          <a:off x="2723488" y="357141"/>
          <a:ext cx="2521555" cy="121034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074" tIns="165100" rIns="24907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2723488" y="357141"/>
        <a:ext cx="2521555" cy="1210346"/>
      </dsp:txXfrm>
    </dsp:sp>
    <dsp:sp modelId="{298D2687-DD6C-DC49-A218-ED634895849C}">
      <dsp:nvSpPr>
        <dsp:cNvPr id="0" name=""/>
        <dsp:cNvSpPr/>
      </dsp:nvSpPr>
      <dsp:spPr>
        <a:xfrm>
          <a:off x="5457913" y="357141"/>
          <a:ext cx="2521555" cy="30258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074" tIns="0" rIns="24907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Çalışan</a:t>
          </a:r>
          <a:r>
            <a:rPr lang="en-US" sz="2400" b="1" kern="1200" dirty="0"/>
            <a:t> </a:t>
          </a:r>
          <a:r>
            <a:rPr lang="en-US" sz="2400" b="1" kern="1200" dirty="0" err="1"/>
            <a:t>Listesi</a:t>
          </a:r>
          <a:endParaRPr lang="en-US" sz="2400" b="1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kern="1200" dirty="0" err="1"/>
            <a:t>Aktif</a:t>
          </a:r>
          <a:r>
            <a:rPr lang="en-US" sz="1900" b="0" kern="1200" dirty="0"/>
            <a:t> </a:t>
          </a:r>
          <a:r>
            <a:rPr lang="en-US" sz="1900" b="0" kern="1200" dirty="0" err="1"/>
            <a:t>Kişiler</a:t>
          </a:r>
          <a:endParaRPr lang="en-US" sz="1900" b="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kern="1200" dirty="0"/>
            <a:t>ID Kart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0" kern="1200" dirty="0"/>
            <a:t>KKD Durumu</a:t>
          </a:r>
        </a:p>
      </dsp:txBody>
      <dsp:txXfrm>
        <a:off x="5457913" y="1567488"/>
        <a:ext cx="2521555" cy="1815519"/>
      </dsp:txXfrm>
    </dsp:sp>
    <dsp:sp modelId="{F224E403-E99E-5F4A-90A5-21226C8554F9}">
      <dsp:nvSpPr>
        <dsp:cNvPr id="0" name=""/>
        <dsp:cNvSpPr/>
      </dsp:nvSpPr>
      <dsp:spPr>
        <a:xfrm>
          <a:off x="5446768" y="357141"/>
          <a:ext cx="2521555" cy="121034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074" tIns="165100" rIns="24907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5446768" y="357141"/>
        <a:ext cx="2521555" cy="1210346"/>
      </dsp:txXfrm>
    </dsp:sp>
    <dsp:sp modelId="{FF7AA13B-C711-8245-9B86-0C50BEB8E356}">
      <dsp:nvSpPr>
        <dsp:cNvPr id="0" name=""/>
        <dsp:cNvSpPr/>
      </dsp:nvSpPr>
      <dsp:spPr>
        <a:xfrm>
          <a:off x="8170047" y="357141"/>
          <a:ext cx="2521555" cy="302586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074" tIns="0" rIns="24907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Ayarlar</a:t>
          </a:r>
          <a:endParaRPr lang="en-US" sz="24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E-</a:t>
          </a:r>
          <a:r>
            <a:rPr lang="en-US" sz="1900" kern="1200" dirty="0" err="1"/>
            <a:t>posta</a:t>
          </a:r>
          <a:r>
            <a:rPr lang="en-US" sz="1900" kern="1200" dirty="0"/>
            <a:t> </a:t>
          </a:r>
          <a:r>
            <a:rPr lang="en-US" sz="1900" kern="1200" dirty="0" err="1"/>
            <a:t>Ayarları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KKD </a:t>
          </a:r>
          <a:r>
            <a:rPr lang="en-US" sz="1900" kern="1200" dirty="0" err="1"/>
            <a:t>Seçimi</a:t>
          </a:r>
          <a:endParaRPr lang="en-US" sz="1900" kern="1200" dirty="0"/>
        </a:p>
      </dsp:txBody>
      <dsp:txXfrm>
        <a:off x="8170047" y="1567488"/>
        <a:ext cx="2521555" cy="1815519"/>
      </dsp:txXfrm>
    </dsp:sp>
    <dsp:sp modelId="{F001CF72-EEDD-0442-98AA-E70053694CDE}">
      <dsp:nvSpPr>
        <dsp:cNvPr id="0" name=""/>
        <dsp:cNvSpPr/>
      </dsp:nvSpPr>
      <dsp:spPr>
        <a:xfrm>
          <a:off x="8170047" y="357141"/>
          <a:ext cx="2521555" cy="121034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9074" tIns="165100" rIns="24907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04</a:t>
          </a:r>
          <a:endParaRPr lang="en-US" sz="6600" kern="1200" dirty="0"/>
        </a:p>
      </dsp:txBody>
      <dsp:txXfrm>
        <a:off x="8170047" y="357141"/>
        <a:ext cx="2521555" cy="121034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CC8C89-2445-8E49-BDDD-4E57229AF906}">
      <dsp:nvSpPr>
        <dsp:cNvPr id="0" name=""/>
        <dsp:cNvSpPr/>
      </dsp:nvSpPr>
      <dsp:spPr>
        <a:xfrm>
          <a:off x="830" y="0"/>
          <a:ext cx="3363366" cy="385762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226" tIns="0" rIns="33222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Uygulamanın mikroservis mimarisine dönüştürülmesi hedeflenmektedir. </a:t>
          </a:r>
        </a:p>
      </dsp:txBody>
      <dsp:txXfrm>
        <a:off x="830" y="1543050"/>
        <a:ext cx="3363366" cy="2314575"/>
      </dsp:txXfrm>
    </dsp:sp>
    <dsp:sp modelId="{979A783B-938F-E043-8FE3-6C6DF89DABD8}">
      <dsp:nvSpPr>
        <dsp:cNvPr id="0" name=""/>
        <dsp:cNvSpPr/>
      </dsp:nvSpPr>
      <dsp:spPr>
        <a:xfrm>
          <a:off x="830" y="0"/>
          <a:ext cx="3363366" cy="15430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226" tIns="165100" rIns="33222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30" y="0"/>
        <a:ext cx="3363366" cy="1543050"/>
      </dsp:txXfrm>
    </dsp:sp>
    <dsp:sp modelId="{11208CC1-2CAF-5945-85BB-2D7BD76B6A36}">
      <dsp:nvSpPr>
        <dsp:cNvPr id="0" name=""/>
        <dsp:cNvSpPr/>
      </dsp:nvSpPr>
      <dsp:spPr>
        <a:xfrm>
          <a:off x="3633266" y="0"/>
          <a:ext cx="3363366" cy="385762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226" tIns="0" rIns="33222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Tüm isteklerin API Gateway üzerinden yönlendirilmesi planlanmaktadır. </a:t>
          </a:r>
        </a:p>
      </dsp:txBody>
      <dsp:txXfrm>
        <a:off x="3633266" y="1543050"/>
        <a:ext cx="3363366" cy="2314575"/>
      </dsp:txXfrm>
    </dsp:sp>
    <dsp:sp modelId="{722385B4-13B6-B74C-B22A-DE2076E3844B}">
      <dsp:nvSpPr>
        <dsp:cNvPr id="0" name=""/>
        <dsp:cNvSpPr/>
      </dsp:nvSpPr>
      <dsp:spPr>
        <a:xfrm>
          <a:off x="3633266" y="0"/>
          <a:ext cx="3363366" cy="15430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226" tIns="165100" rIns="33222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633266" y="0"/>
        <a:ext cx="3363366" cy="1543050"/>
      </dsp:txXfrm>
    </dsp:sp>
    <dsp:sp modelId="{D9EDAF12-AE23-E043-B4E4-CF1C2AB9EE14}">
      <dsp:nvSpPr>
        <dsp:cNvPr id="0" name=""/>
        <dsp:cNvSpPr/>
      </dsp:nvSpPr>
      <dsp:spPr>
        <a:xfrm>
          <a:off x="7265702" y="0"/>
          <a:ext cx="3363366" cy="385762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226" tIns="0" rIns="33222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Servisler dockerize edilerek dağıtıma hazır hale getirilmesi düşünülmektedir.</a:t>
          </a:r>
        </a:p>
      </dsp:txBody>
      <dsp:txXfrm>
        <a:off x="7265702" y="1543050"/>
        <a:ext cx="3363366" cy="2314575"/>
      </dsp:txXfrm>
    </dsp:sp>
    <dsp:sp modelId="{BC98A25B-820A-F94D-B6EC-742792D748D8}">
      <dsp:nvSpPr>
        <dsp:cNvPr id="0" name=""/>
        <dsp:cNvSpPr/>
      </dsp:nvSpPr>
      <dsp:spPr>
        <a:xfrm>
          <a:off x="7265702" y="0"/>
          <a:ext cx="3363366" cy="154305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32226" tIns="165100" rIns="33222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265702" y="0"/>
        <a:ext cx="3363366" cy="1543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B9A137-3797-1742-A10D-A76A0E28E134}">
      <dsp:nvSpPr>
        <dsp:cNvPr id="0" name=""/>
        <dsp:cNvSpPr/>
      </dsp:nvSpPr>
      <dsp:spPr>
        <a:xfrm>
          <a:off x="0" y="656752"/>
          <a:ext cx="5195889" cy="30759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3259" tIns="645668" rIns="403259" bIns="220472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Sürekli gözetim gerektirir.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Maliyetli ve verimsizdir.</a:t>
          </a:r>
        </a:p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/>
            <a:t>7/24 takip etmek zordur.</a:t>
          </a:r>
        </a:p>
      </dsp:txBody>
      <dsp:txXfrm>
        <a:off x="0" y="656752"/>
        <a:ext cx="5195889" cy="3075974"/>
      </dsp:txXfrm>
    </dsp:sp>
    <dsp:sp modelId="{D383305A-67D9-1549-9A73-4CD8E33E7BBF}">
      <dsp:nvSpPr>
        <dsp:cNvPr id="0" name=""/>
        <dsp:cNvSpPr/>
      </dsp:nvSpPr>
      <dsp:spPr>
        <a:xfrm>
          <a:off x="259794" y="199192"/>
          <a:ext cx="3637122" cy="9151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475" tIns="0" rIns="137475" bIns="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2. Manuel Kontrol</a:t>
          </a:r>
          <a:endParaRPr lang="en-US" sz="3100" kern="1200"/>
        </a:p>
      </dsp:txBody>
      <dsp:txXfrm>
        <a:off x="304466" y="243864"/>
        <a:ext cx="3547778" cy="8257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B9A137-3797-1742-A10D-A76A0E28E134}">
      <dsp:nvSpPr>
        <dsp:cNvPr id="0" name=""/>
        <dsp:cNvSpPr/>
      </dsp:nvSpPr>
      <dsp:spPr>
        <a:xfrm>
          <a:off x="0" y="783314"/>
          <a:ext cx="5195889" cy="2970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3259" tIns="853948" rIns="403259" bIns="291592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 err="1"/>
            <a:t>Güvenlik</a:t>
          </a:r>
          <a:r>
            <a:rPr lang="en-US" sz="4100" kern="1200" dirty="0"/>
            <a:t> </a:t>
          </a:r>
          <a:r>
            <a:rPr lang="en-US" sz="4100" kern="1200" dirty="0" err="1"/>
            <a:t>görevlisi</a:t>
          </a:r>
          <a:endParaRPr lang="en-US" sz="4100" kern="1200" dirty="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/>
            <a:t>Kaza </a:t>
          </a:r>
          <a:r>
            <a:rPr lang="en-US" sz="4100" kern="1200" dirty="0" err="1"/>
            <a:t>maliyeti</a:t>
          </a:r>
          <a:endParaRPr lang="en-US" sz="4100" kern="1200" dirty="0"/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 dirty="0" err="1"/>
            <a:t>Verimlilik</a:t>
          </a:r>
          <a:r>
            <a:rPr lang="en-US" sz="4100" kern="1200" dirty="0"/>
            <a:t> </a:t>
          </a:r>
          <a:r>
            <a:rPr lang="en-US" sz="4100" kern="1200" dirty="0" err="1"/>
            <a:t>kaybı</a:t>
          </a:r>
          <a:endParaRPr lang="en-US" sz="4100" kern="1200" dirty="0"/>
        </a:p>
      </dsp:txBody>
      <dsp:txXfrm>
        <a:off x="0" y="783314"/>
        <a:ext cx="5195889" cy="2970450"/>
      </dsp:txXfrm>
    </dsp:sp>
    <dsp:sp modelId="{D383305A-67D9-1549-9A73-4CD8E33E7BBF}">
      <dsp:nvSpPr>
        <dsp:cNvPr id="0" name=""/>
        <dsp:cNvSpPr/>
      </dsp:nvSpPr>
      <dsp:spPr>
        <a:xfrm>
          <a:off x="259794" y="178154"/>
          <a:ext cx="3637122" cy="1210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475" tIns="0" rIns="137475" bIns="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b="1" kern="1200" dirty="0"/>
            <a:t>3. </a:t>
          </a:r>
          <a:r>
            <a:rPr lang="en-US" sz="4100" b="1" kern="1200" dirty="0" err="1"/>
            <a:t>Maliyetler</a:t>
          </a:r>
          <a:endParaRPr lang="en-US" sz="4100" kern="1200" dirty="0"/>
        </a:p>
      </dsp:txBody>
      <dsp:txXfrm>
        <a:off x="318877" y="237237"/>
        <a:ext cx="3518956" cy="10921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D06DAA-F627-1A48-9D86-72F3D9EF3C74}">
      <dsp:nvSpPr>
        <dsp:cNvPr id="0" name=""/>
        <dsp:cNvSpPr/>
      </dsp:nvSpPr>
      <dsp:spPr>
        <a:xfrm>
          <a:off x="3587" y="178074"/>
          <a:ext cx="5450318" cy="172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1. </a:t>
          </a:r>
          <a:r>
            <a:rPr lang="en-US" sz="3200" b="1" kern="1200" dirty="0" err="1"/>
            <a:t>Yapay</a:t>
          </a:r>
          <a:r>
            <a:rPr lang="en-US" sz="3200" b="1" kern="1200" dirty="0"/>
            <a:t> Zeka </a:t>
          </a:r>
          <a:r>
            <a:rPr lang="en-US" sz="3200" b="1" kern="1200" dirty="0" err="1"/>
            <a:t>ile</a:t>
          </a:r>
          <a:r>
            <a:rPr lang="en-US" sz="3200" b="1" kern="1200" dirty="0"/>
            <a:t> </a:t>
          </a:r>
          <a:r>
            <a:rPr lang="en-US" sz="3200" b="1" kern="1200" dirty="0" err="1"/>
            <a:t>Tespit</a:t>
          </a:r>
          <a:endParaRPr lang="en-US" sz="3200" kern="1200" dirty="0"/>
        </a:p>
      </dsp:txBody>
      <dsp:txXfrm>
        <a:off x="867587" y="178074"/>
        <a:ext cx="3722318" cy="1728000"/>
      </dsp:txXfrm>
    </dsp:sp>
    <dsp:sp modelId="{7E1F3344-4853-C245-88EF-D3789AC1DEAD}">
      <dsp:nvSpPr>
        <dsp:cNvPr id="0" name=""/>
        <dsp:cNvSpPr/>
      </dsp:nvSpPr>
      <dsp:spPr>
        <a:xfrm>
          <a:off x="3587" y="2122075"/>
          <a:ext cx="4360254" cy="14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%95+ </a:t>
          </a:r>
          <a:r>
            <a:rPr lang="en-US" sz="3200" kern="1200" dirty="0" err="1"/>
            <a:t>doğruluk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 </a:t>
          </a:r>
          <a:r>
            <a:rPr lang="en-US" sz="3200" kern="1200" dirty="0" err="1"/>
            <a:t>Gerçek</a:t>
          </a:r>
          <a:r>
            <a:rPr lang="en-US" sz="3200" kern="1200" dirty="0"/>
            <a:t> </a:t>
          </a:r>
          <a:r>
            <a:rPr lang="en-US" sz="3200" kern="1200" dirty="0" err="1"/>
            <a:t>zamanlı</a:t>
          </a:r>
          <a:r>
            <a:rPr lang="en-US" sz="3200" kern="1200" dirty="0"/>
            <a:t> </a:t>
          </a:r>
          <a:r>
            <a:rPr lang="en-US" sz="3200" kern="1200" dirty="0" err="1"/>
            <a:t>izleme</a:t>
          </a:r>
          <a:endParaRPr lang="en-US" sz="3200" kern="1200" dirty="0"/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 </a:t>
          </a:r>
          <a:r>
            <a:rPr lang="en-US" sz="3200" kern="1200" dirty="0" err="1"/>
            <a:t>Otomatik</a:t>
          </a:r>
          <a:r>
            <a:rPr lang="en-US" sz="3200" kern="1200" dirty="0"/>
            <a:t> </a:t>
          </a:r>
          <a:r>
            <a:rPr lang="en-US" sz="3200" kern="1200" dirty="0" err="1"/>
            <a:t>uyarı</a:t>
          </a:r>
          <a:endParaRPr lang="en-US" sz="3200" kern="1200" dirty="0"/>
        </a:p>
      </dsp:txBody>
      <dsp:txXfrm>
        <a:off x="3587" y="2122075"/>
        <a:ext cx="4360254" cy="1440000"/>
      </dsp:txXfrm>
    </dsp:sp>
    <dsp:sp modelId="{167393C7-A87A-6E41-9A26-DA7D90ABB753}">
      <dsp:nvSpPr>
        <dsp:cNvPr id="0" name=""/>
        <dsp:cNvSpPr/>
      </dsp:nvSpPr>
      <dsp:spPr>
        <a:xfrm>
          <a:off x="5237905" y="178074"/>
          <a:ext cx="5450318" cy="172800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42672" rIns="42672" bIns="42672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2. </a:t>
          </a:r>
          <a:r>
            <a:rPr lang="en-US" sz="3200" b="1" kern="1200" dirty="0" err="1"/>
            <a:t>Sürekli</a:t>
          </a:r>
          <a:r>
            <a:rPr lang="en-US" sz="3200" b="1" kern="1200" dirty="0"/>
            <a:t> </a:t>
          </a:r>
          <a:r>
            <a:rPr lang="en-US" sz="3200" b="1" kern="1200" dirty="0" err="1"/>
            <a:t>İzleme</a:t>
          </a:r>
          <a:endParaRPr lang="en-US" sz="3200" kern="1200" dirty="0"/>
        </a:p>
      </dsp:txBody>
      <dsp:txXfrm>
        <a:off x="6101905" y="178074"/>
        <a:ext cx="3722318" cy="1728000"/>
      </dsp:txXfrm>
    </dsp:sp>
    <dsp:sp modelId="{E80DA494-7224-AF4C-ACF1-53245E322C2C}">
      <dsp:nvSpPr>
        <dsp:cNvPr id="0" name=""/>
        <dsp:cNvSpPr/>
      </dsp:nvSpPr>
      <dsp:spPr>
        <a:xfrm>
          <a:off x="5237905" y="2122075"/>
          <a:ext cx="4360254" cy="144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/>
            <a:t>Kamera tabanlı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30 fps </a:t>
          </a:r>
          <a:r>
            <a:rPr lang="en-US" sz="3200" kern="1200" dirty="0" err="1"/>
            <a:t>hız</a:t>
          </a:r>
          <a:endParaRPr lang="en-US" sz="3200" kern="1200" dirty="0"/>
        </a:p>
      </dsp:txBody>
      <dsp:txXfrm>
        <a:off x="5237905" y="2122075"/>
        <a:ext cx="4360254" cy="144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D06DAA-F627-1A48-9D86-72F3D9EF3C74}">
      <dsp:nvSpPr>
        <dsp:cNvPr id="0" name=""/>
        <dsp:cNvSpPr/>
      </dsp:nvSpPr>
      <dsp:spPr>
        <a:xfrm>
          <a:off x="3587" y="7697"/>
          <a:ext cx="5450318" cy="21801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22" tIns="57340" rIns="57340" bIns="5734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1" kern="1200" dirty="0"/>
            <a:t>3. </a:t>
          </a:r>
          <a:r>
            <a:rPr lang="en-US" sz="4300" b="1" kern="1200" dirty="0" err="1"/>
            <a:t>Anında</a:t>
          </a:r>
          <a:r>
            <a:rPr lang="en-US" sz="4300" b="1" kern="1200" dirty="0"/>
            <a:t> </a:t>
          </a:r>
          <a:r>
            <a:rPr lang="en-US" sz="4300" b="1" kern="1200" dirty="0" err="1"/>
            <a:t>Müdahale</a:t>
          </a:r>
          <a:endParaRPr lang="en-US" sz="4300" kern="1200" dirty="0"/>
        </a:p>
      </dsp:txBody>
      <dsp:txXfrm>
        <a:off x="1093651" y="7697"/>
        <a:ext cx="3270191" cy="2180127"/>
      </dsp:txXfrm>
    </dsp:sp>
    <dsp:sp modelId="{7E1F3344-4853-C245-88EF-D3789AC1DEAD}">
      <dsp:nvSpPr>
        <dsp:cNvPr id="0" name=""/>
        <dsp:cNvSpPr/>
      </dsp:nvSpPr>
      <dsp:spPr>
        <a:xfrm>
          <a:off x="3587" y="2460340"/>
          <a:ext cx="4360254" cy="1272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300" kern="1200" dirty="0"/>
            <a:t>E-</a:t>
          </a:r>
          <a:r>
            <a:rPr lang="en-US" sz="4300" kern="1200" dirty="0" err="1"/>
            <a:t>posta</a:t>
          </a:r>
          <a:r>
            <a:rPr lang="en-US" sz="4300" kern="1200" dirty="0"/>
            <a:t> </a:t>
          </a:r>
          <a:r>
            <a:rPr lang="en-US" sz="4300" kern="1200" dirty="0" err="1"/>
            <a:t>bildirimi</a:t>
          </a:r>
          <a:endParaRPr lang="en-US" sz="4300" kern="1200" dirty="0"/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300" kern="1200" dirty="0"/>
            <a:t>Veri </a:t>
          </a:r>
          <a:r>
            <a:rPr lang="en-US" sz="4300" kern="1200" dirty="0" err="1"/>
            <a:t>kaydı</a:t>
          </a:r>
          <a:endParaRPr lang="en-US" sz="4300" kern="1200" dirty="0"/>
        </a:p>
      </dsp:txBody>
      <dsp:txXfrm>
        <a:off x="3587" y="2460340"/>
        <a:ext cx="4360254" cy="1272111"/>
      </dsp:txXfrm>
    </dsp:sp>
    <dsp:sp modelId="{167393C7-A87A-6E41-9A26-DA7D90ABB753}">
      <dsp:nvSpPr>
        <dsp:cNvPr id="0" name=""/>
        <dsp:cNvSpPr/>
      </dsp:nvSpPr>
      <dsp:spPr>
        <a:xfrm>
          <a:off x="5237905" y="7697"/>
          <a:ext cx="5450318" cy="218012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022" tIns="57340" rIns="57340" bIns="5734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1" kern="1200" dirty="0"/>
            <a:t>4. </a:t>
          </a:r>
          <a:r>
            <a:rPr lang="en-US" sz="4300" b="1" kern="1200" dirty="0" err="1"/>
            <a:t>Maliyet</a:t>
          </a:r>
          <a:r>
            <a:rPr lang="en-US" sz="4300" b="1" kern="1200" dirty="0"/>
            <a:t> </a:t>
          </a:r>
          <a:r>
            <a:rPr lang="en-US" sz="4300" b="1" kern="1200" dirty="0" err="1"/>
            <a:t>Avantajı</a:t>
          </a:r>
          <a:endParaRPr lang="en-US" sz="4300" kern="1200" dirty="0"/>
        </a:p>
      </dsp:txBody>
      <dsp:txXfrm>
        <a:off x="6327969" y="7697"/>
        <a:ext cx="3270191" cy="2180127"/>
      </dsp:txXfrm>
    </dsp:sp>
    <dsp:sp modelId="{E80DA494-7224-AF4C-ACF1-53245E322C2C}">
      <dsp:nvSpPr>
        <dsp:cNvPr id="0" name=""/>
        <dsp:cNvSpPr/>
      </dsp:nvSpPr>
      <dsp:spPr>
        <a:xfrm>
          <a:off x="5237905" y="2460340"/>
          <a:ext cx="4360254" cy="1272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300" kern="1200" dirty="0" err="1"/>
            <a:t>Maliyet</a:t>
          </a:r>
          <a:r>
            <a:rPr lang="en-US" sz="4300" kern="1200" dirty="0"/>
            <a:t> </a:t>
          </a:r>
          <a:r>
            <a:rPr lang="en-US" sz="4300" kern="1200" dirty="0" err="1"/>
            <a:t>azalışı</a:t>
          </a:r>
          <a:endParaRPr lang="en-US" sz="4300" kern="1200" dirty="0"/>
        </a:p>
        <a:p>
          <a:pPr marL="285750" lvl="1" indent="-285750" algn="l" defTabSz="1911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300" kern="1200" dirty="0"/>
            <a:t>Verim </a:t>
          </a:r>
          <a:r>
            <a:rPr lang="en-US" sz="4300" kern="1200" dirty="0" err="1"/>
            <a:t>artışı</a:t>
          </a:r>
          <a:endParaRPr lang="en-US" sz="4300" kern="1200" dirty="0"/>
        </a:p>
      </dsp:txBody>
      <dsp:txXfrm>
        <a:off x="5237905" y="2460340"/>
        <a:ext cx="4360254" cy="127211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DEC164-092D-134F-BFE4-38352402FA0C}">
      <dsp:nvSpPr>
        <dsp:cNvPr id="0" name=""/>
        <dsp:cNvSpPr/>
      </dsp:nvSpPr>
      <dsp:spPr>
        <a:xfrm rot="5400000">
          <a:off x="-310795" y="311500"/>
          <a:ext cx="2071967" cy="145037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 err="1"/>
            <a:t>Giriş</a:t>
          </a:r>
          <a:endParaRPr lang="en-US" sz="3800" kern="1200" dirty="0"/>
        </a:p>
      </dsp:txBody>
      <dsp:txXfrm rot="-5400000">
        <a:off x="1" y="725892"/>
        <a:ext cx="1450376" cy="621591"/>
      </dsp:txXfrm>
    </dsp:sp>
    <dsp:sp modelId="{2BBAC14A-35EE-1A4F-A871-E6347886C028}">
      <dsp:nvSpPr>
        <dsp:cNvPr id="0" name=""/>
        <dsp:cNvSpPr/>
      </dsp:nvSpPr>
      <dsp:spPr>
        <a:xfrm rot="5400000">
          <a:off x="5366749" y="-3915666"/>
          <a:ext cx="1346778" cy="9179523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Kamera / Video</a:t>
          </a:r>
        </a:p>
      </dsp:txBody>
      <dsp:txXfrm rot="-5400000">
        <a:off x="1450377" y="66450"/>
        <a:ext cx="9113779" cy="1215290"/>
      </dsp:txXfrm>
    </dsp:sp>
    <dsp:sp modelId="{144117A3-47D5-214B-90C7-849640556BE6}">
      <dsp:nvSpPr>
        <dsp:cNvPr id="0" name=""/>
        <dsp:cNvSpPr/>
      </dsp:nvSpPr>
      <dsp:spPr>
        <a:xfrm rot="5400000">
          <a:off x="-310795" y="2095748"/>
          <a:ext cx="2071967" cy="1450376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 err="1"/>
            <a:t>İşleme</a:t>
          </a:r>
          <a:endParaRPr lang="en-US" sz="3800" kern="1200" dirty="0"/>
        </a:p>
      </dsp:txBody>
      <dsp:txXfrm rot="-5400000">
        <a:off x="1" y="2510140"/>
        <a:ext cx="1450376" cy="621591"/>
      </dsp:txXfrm>
    </dsp:sp>
    <dsp:sp modelId="{22F402BE-E313-8C4C-B13F-ECA658A4102C}">
      <dsp:nvSpPr>
        <dsp:cNvPr id="0" name=""/>
        <dsp:cNvSpPr/>
      </dsp:nvSpPr>
      <dsp:spPr>
        <a:xfrm rot="5400000">
          <a:off x="5366749" y="-2131418"/>
          <a:ext cx="1346778" cy="9179523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err="1"/>
            <a:t>Nesne</a:t>
          </a:r>
          <a:r>
            <a:rPr lang="en-US" sz="2600" kern="1200" baseline="0" dirty="0"/>
            <a:t> </a:t>
          </a:r>
          <a:r>
            <a:rPr lang="en-US" sz="2600" kern="1200" baseline="0" dirty="0" err="1"/>
            <a:t>tespiti</a:t>
          </a:r>
          <a:r>
            <a:rPr lang="en-US" sz="2600" kern="1200" baseline="0" dirty="0"/>
            <a:t> (YOLOv5)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baseline="0" dirty="0" err="1"/>
            <a:t>Kişi</a:t>
          </a:r>
          <a:r>
            <a:rPr lang="en-US" sz="2600" kern="1200" baseline="0" dirty="0"/>
            <a:t> </a:t>
          </a:r>
          <a:r>
            <a:rPr lang="en-US" sz="2600" kern="1200" baseline="0" dirty="0" err="1"/>
            <a:t>Takibi</a:t>
          </a:r>
          <a:r>
            <a:rPr lang="en-US" sz="2600" kern="1200" baseline="0" dirty="0"/>
            <a:t> (SORT)</a:t>
          </a:r>
          <a:endParaRPr lang="en-US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baseline="0" dirty="0"/>
            <a:t>Metin Okuma (</a:t>
          </a:r>
          <a:r>
            <a:rPr lang="en-US" sz="2600" kern="1200" baseline="0" dirty="0" err="1"/>
            <a:t>PaddleOCR</a:t>
          </a:r>
          <a:r>
            <a:rPr lang="en-US" sz="2600" kern="1200" baseline="0" dirty="0"/>
            <a:t>)</a:t>
          </a:r>
          <a:endParaRPr lang="en-US" sz="2600" kern="1200" dirty="0"/>
        </a:p>
      </dsp:txBody>
      <dsp:txXfrm rot="-5400000">
        <a:off x="1450377" y="1850698"/>
        <a:ext cx="9113779" cy="121529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BA0335-E069-6841-8BB8-4CD5A18129F1}">
      <dsp:nvSpPr>
        <dsp:cNvPr id="0" name=""/>
        <dsp:cNvSpPr/>
      </dsp:nvSpPr>
      <dsp:spPr>
        <a:xfrm rot="5400000">
          <a:off x="-212470" y="213270"/>
          <a:ext cx="1416472" cy="99153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/>
            <a:t>Veri</a:t>
          </a:r>
          <a:endParaRPr lang="en-US" sz="1300" kern="1200" dirty="0"/>
        </a:p>
      </dsp:txBody>
      <dsp:txXfrm rot="-5400000">
        <a:off x="1" y="496564"/>
        <a:ext cx="991530" cy="424942"/>
      </dsp:txXfrm>
    </dsp:sp>
    <dsp:sp modelId="{80220A4C-E728-3D4E-B123-B5154A8CEE28}">
      <dsp:nvSpPr>
        <dsp:cNvPr id="0" name=""/>
        <dsp:cNvSpPr/>
      </dsp:nvSpPr>
      <dsp:spPr>
        <a:xfrm rot="5400000">
          <a:off x="5350361" y="-4358031"/>
          <a:ext cx="920706" cy="963836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SQLite </a:t>
          </a:r>
          <a:r>
            <a:rPr lang="en-US" sz="1800" kern="1200" dirty="0" err="1"/>
            <a:t>Veritabanı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Log  &amp; </a:t>
          </a:r>
          <a:r>
            <a:rPr lang="en-US" sz="1800" kern="1200" dirty="0" err="1"/>
            <a:t>Görsel</a:t>
          </a:r>
          <a:r>
            <a:rPr lang="en-US" sz="1800" kern="1200" dirty="0"/>
            <a:t> </a:t>
          </a:r>
          <a:r>
            <a:rPr lang="en-US" sz="1800" kern="1200" dirty="0" err="1"/>
            <a:t>Arşiv</a:t>
          </a:r>
          <a:endParaRPr lang="en-US" sz="1800" kern="1200" dirty="0"/>
        </a:p>
      </dsp:txBody>
      <dsp:txXfrm rot="-5400000">
        <a:off x="991530" y="45745"/>
        <a:ext cx="9593424" cy="830816"/>
      </dsp:txXfrm>
    </dsp:sp>
    <dsp:sp modelId="{0304497C-9212-FD4F-90AE-47725B399CA7}">
      <dsp:nvSpPr>
        <dsp:cNvPr id="0" name=""/>
        <dsp:cNvSpPr/>
      </dsp:nvSpPr>
      <dsp:spPr>
        <a:xfrm rot="5400000">
          <a:off x="-212470" y="1433047"/>
          <a:ext cx="1416472" cy="99153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 err="1"/>
            <a:t>Görüntüleme</a:t>
          </a:r>
          <a:endParaRPr lang="en-US" sz="1300" kern="1200" dirty="0"/>
        </a:p>
      </dsp:txBody>
      <dsp:txXfrm rot="-5400000">
        <a:off x="1" y="1716341"/>
        <a:ext cx="991530" cy="424942"/>
      </dsp:txXfrm>
    </dsp:sp>
    <dsp:sp modelId="{3B3A4838-5A91-144B-8A77-664B1AF83845}">
      <dsp:nvSpPr>
        <dsp:cNvPr id="0" name=""/>
        <dsp:cNvSpPr/>
      </dsp:nvSpPr>
      <dsp:spPr>
        <a:xfrm rot="5400000">
          <a:off x="5350361" y="-3138254"/>
          <a:ext cx="920706" cy="963836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Qt6 </a:t>
          </a:r>
          <a:r>
            <a:rPr lang="en-US" sz="1800" kern="1200" dirty="0" err="1"/>
            <a:t>Arayüz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Canlı</a:t>
          </a:r>
          <a:r>
            <a:rPr lang="en-US" sz="1800" kern="1200" dirty="0"/>
            <a:t> </a:t>
          </a:r>
          <a:r>
            <a:rPr lang="en-US" sz="1800" kern="1200" dirty="0" err="1"/>
            <a:t>Gösterim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Uyarı</a:t>
          </a:r>
          <a:r>
            <a:rPr lang="en-US" sz="1800" kern="1200" dirty="0"/>
            <a:t> </a:t>
          </a:r>
          <a:r>
            <a:rPr lang="en-US" sz="1800" kern="1200" dirty="0" err="1"/>
            <a:t>Paneli</a:t>
          </a:r>
          <a:endParaRPr lang="en-US" sz="1800" kern="1200" dirty="0"/>
        </a:p>
      </dsp:txBody>
      <dsp:txXfrm rot="-5400000">
        <a:off x="991530" y="1265522"/>
        <a:ext cx="9593424" cy="830816"/>
      </dsp:txXfrm>
    </dsp:sp>
    <dsp:sp modelId="{424E282A-DA9A-9E4C-B9FE-A004D63F8C1E}">
      <dsp:nvSpPr>
        <dsp:cNvPr id="0" name=""/>
        <dsp:cNvSpPr/>
      </dsp:nvSpPr>
      <dsp:spPr>
        <a:xfrm rot="5400000">
          <a:off x="-212470" y="2652824"/>
          <a:ext cx="1416472" cy="991530"/>
        </a:xfrm>
        <a:prstGeom prst="chevr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 err="1"/>
            <a:t>Çıktı</a:t>
          </a:r>
          <a:endParaRPr lang="en-US" sz="1300" kern="1200" dirty="0"/>
        </a:p>
      </dsp:txBody>
      <dsp:txXfrm rot="-5400000">
        <a:off x="1" y="2936118"/>
        <a:ext cx="991530" cy="424942"/>
      </dsp:txXfrm>
    </dsp:sp>
    <dsp:sp modelId="{D92850A1-EC32-2745-A4C8-7960926F536B}">
      <dsp:nvSpPr>
        <dsp:cNvPr id="0" name=""/>
        <dsp:cNvSpPr/>
      </dsp:nvSpPr>
      <dsp:spPr>
        <a:xfrm rot="5400000">
          <a:off x="5350361" y="-1918477"/>
          <a:ext cx="920706" cy="9638369"/>
        </a:xfrm>
        <a:prstGeom prst="round2Same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1430" rIns="11430" bIns="1143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E-</a:t>
          </a:r>
          <a:r>
            <a:rPr lang="en-US" sz="1800" kern="1200" dirty="0" err="1"/>
            <a:t>posta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 err="1"/>
            <a:t>İhlal</a:t>
          </a:r>
          <a:r>
            <a:rPr lang="en-US" sz="1800" kern="1200" dirty="0"/>
            <a:t> </a:t>
          </a:r>
          <a:r>
            <a:rPr lang="en-US" sz="1800" kern="1200" dirty="0" err="1"/>
            <a:t>raporu</a:t>
          </a:r>
          <a:endParaRPr lang="en-US" sz="1800" kern="1200" dirty="0"/>
        </a:p>
      </dsp:txBody>
      <dsp:txXfrm rot="-5400000">
        <a:off x="991530" y="2485299"/>
        <a:ext cx="9593424" cy="83081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7EF234-A5F1-AE45-905D-A6CC06D51BF9}">
      <dsp:nvSpPr>
        <dsp:cNvPr id="0" name=""/>
        <dsp:cNvSpPr/>
      </dsp:nvSpPr>
      <dsp:spPr>
        <a:xfrm>
          <a:off x="3114" y="1105478"/>
          <a:ext cx="2223559" cy="1411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002262-161B-DD44-B4DD-73B9EF67CAB8}">
      <dsp:nvSpPr>
        <dsp:cNvPr id="0" name=""/>
        <dsp:cNvSpPr/>
      </dsp:nvSpPr>
      <dsp:spPr>
        <a:xfrm>
          <a:off x="250176" y="1340187"/>
          <a:ext cx="2223559" cy="1411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Güvenlik Bareti</a:t>
          </a:r>
        </a:p>
      </dsp:txBody>
      <dsp:txXfrm>
        <a:off x="291531" y="1381542"/>
        <a:ext cx="2140849" cy="1329250"/>
      </dsp:txXfrm>
    </dsp:sp>
    <dsp:sp modelId="{21898E76-7862-824E-920D-B83524054BDB}">
      <dsp:nvSpPr>
        <dsp:cNvPr id="0" name=""/>
        <dsp:cNvSpPr/>
      </dsp:nvSpPr>
      <dsp:spPr>
        <a:xfrm>
          <a:off x="2720797" y="1105478"/>
          <a:ext cx="2223559" cy="1411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3E0BD2-4F71-4345-9CC9-9CBD2D56C0EC}">
      <dsp:nvSpPr>
        <dsp:cNvPr id="0" name=""/>
        <dsp:cNvSpPr/>
      </dsp:nvSpPr>
      <dsp:spPr>
        <a:xfrm>
          <a:off x="2967859" y="1340187"/>
          <a:ext cx="2223559" cy="1411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Reflektörlü Yelek &amp; ID Kart Okuma</a:t>
          </a:r>
        </a:p>
      </dsp:txBody>
      <dsp:txXfrm>
        <a:off x="3009214" y="1381542"/>
        <a:ext cx="2140849" cy="1329250"/>
      </dsp:txXfrm>
    </dsp:sp>
    <dsp:sp modelId="{D4D6E1C8-D96F-1540-B8D9-E0366E504C00}">
      <dsp:nvSpPr>
        <dsp:cNvPr id="0" name=""/>
        <dsp:cNvSpPr/>
      </dsp:nvSpPr>
      <dsp:spPr>
        <a:xfrm>
          <a:off x="5438481" y="1105478"/>
          <a:ext cx="2223559" cy="1411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B4BE2B-FC60-5F44-BB27-D2B2050FA19B}">
      <dsp:nvSpPr>
        <dsp:cNvPr id="0" name=""/>
        <dsp:cNvSpPr/>
      </dsp:nvSpPr>
      <dsp:spPr>
        <a:xfrm>
          <a:off x="5685543" y="1340187"/>
          <a:ext cx="2223559" cy="1411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İş Eldiveni</a:t>
          </a:r>
        </a:p>
      </dsp:txBody>
      <dsp:txXfrm>
        <a:off x="5726898" y="1381542"/>
        <a:ext cx="2140849" cy="1329250"/>
      </dsp:txXfrm>
    </dsp:sp>
    <dsp:sp modelId="{BC289712-5E8C-8D4C-948D-4390ABCB6672}">
      <dsp:nvSpPr>
        <dsp:cNvPr id="0" name=""/>
        <dsp:cNvSpPr/>
      </dsp:nvSpPr>
      <dsp:spPr>
        <a:xfrm>
          <a:off x="8156164" y="1105478"/>
          <a:ext cx="2223559" cy="14119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7E4931-620E-7A45-959D-9EA4A1982949}">
      <dsp:nvSpPr>
        <dsp:cNvPr id="0" name=""/>
        <dsp:cNvSpPr/>
      </dsp:nvSpPr>
      <dsp:spPr>
        <a:xfrm>
          <a:off x="8403226" y="1340187"/>
          <a:ext cx="2223559" cy="141196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Koruyucu Maske</a:t>
          </a:r>
        </a:p>
      </dsp:txBody>
      <dsp:txXfrm>
        <a:off x="8444581" y="1381542"/>
        <a:ext cx="2140849" cy="132925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726A0-3205-D144-BB37-273B2150E8D3}">
      <dsp:nvSpPr>
        <dsp:cNvPr id="0" name=""/>
        <dsp:cNvSpPr/>
      </dsp:nvSpPr>
      <dsp:spPr>
        <a:xfrm>
          <a:off x="6384" y="731392"/>
          <a:ext cx="1995701" cy="23948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131" tIns="0" rIns="197131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C++17, Qt6, OpenCV</a:t>
          </a:r>
        </a:p>
      </dsp:txBody>
      <dsp:txXfrm>
        <a:off x="6384" y="1689328"/>
        <a:ext cx="1995701" cy="1436905"/>
      </dsp:txXfrm>
    </dsp:sp>
    <dsp:sp modelId="{E6FCAB9E-63A8-1549-92B7-B071D17EC94D}">
      <dsp:nvSpPr>
        <dsp:cNvPr id="0" name=""/>
        <dsp:cNvSpPr/>
      </dsp:nvSpPr>
      <dsp:spPr>
        <a:xfrm>
          <a:off x="6384" y="731392"/>
          <a:ext cx="1995701" cy="95793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131" tIns="165100" rIns="197131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01</a:t>
          </a:r>
        </a:p>
      </dsp:txBody>
      <dsp:txXfrm>
        <a:off x="6384" y="731392"/>
        <a:ext cx="1995701" cy="957936"/>
      </dsp:txXfrm>
    </dsp:sp>
    <dsp:sp modelId="{3AAD2F8D-1EDF-8146-9A01-2DCCC8FEF323}">
      <dsp:nvSpPr>
        <dsp:cNvPr id="0" name=""/>
        <dsp:cNvSpPr/>
      </dsp:nvSpPr>
      <dsp:spPr>
        <a:xfrm>
          <a:off x="2161741" y="731392"/>
          <a:ext cx="1995701" cy="2394841"/>
        </a:xfrm>
        <a:prstGeom prst="rect">
          <a:avLst/>
        </a:prstGeom>
        <a:solidFill>
          <a:schemeClr val="accent2">
            <a:hueOff val="-101803"/>
            <a:satOff val="-873"/>
            <a:lumOff val="-5784"/>
            <a:alphaOff val="0"/>
          </a:schemeClr>
        </a:solidFill>
        <a:ln w="12700" cap="flat" cmpd="sng" algn="ctr">
          <a:solidFill>
            <a:schemeClr val="accent2">
              <a:hueOff val="-101803"/>
              <a:satOff val="-873"/>
              <a:lumOff val="-578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131" tIns="0" rIns="197131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PyTorch – YOLOv5</a:t>
          </a:r>
        </a:p>
      </dsp:txBody>
      <dsp:txXfrm>
        <a:off x="2161741" y="1689328"/>
        <a:ext cx="1995701" cy="1436905"/>
      </dsp:txXfrm>
    </dsp:sp>
    <dsp:sp modelId="{32EF4ADF-2623-9048-A4A9-1037B53789AF}">
      <dsp:nvSpPr>
        <dsp:cNvPr id="0" name=""/>
        <dsp:cNvSpPr/>
      </dsp:nvSpPr>
      <dsp:spPr>
        <a:xfrm>
          <a:off x="2161741" y="731392"/>
          <a:ext cx="1995701" cy="95793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131" tIns="165100" rIns="197131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02</a:t>
          </a:r>
        </a:p>
      </dsp:txBody>
      <dsp:txXfrm>
        <a:off x="2161741" y="731392"/>
        <a:ext cx="1995701" cy="957936"/>
      </dsp:txXfrm>
    </dsp:sp>
    <dsp:sp modelId="{E203E17F-E69C-5145-B42D-87FF39B02F15}">
      <dsp:nvSpPr>
        <dsp:cNvPr id="0" name=""/>
        <dsp:cNvSpPr/>
      </dsp:nvSpPr>
      <dsp:spPr>
        <a:xfrm>
          <a:off x="4317099" y="731392"/>
          <a:ext cx="1995701" cy="2394841"/>
        </a:xfrm>
        <a:prstGeom prst="rect">
          <a:avLst/>
        </a:prstGeom>
        <a:solidFill>
          <a:schemeClr val="accent2">
            <a:hueOff val="-203606"/>
            <a:satOff val="-1745"/>
            <a:lumOff val="-11568"/>
            <a:alphaOff val="0"/>
          </a:schemeClr>
        </a:solidFill>
        <a:ln w="12700" cap="flat" cmpd="sng" algn="ctr">
          <a:solidFill>
            <a:schemeClr val="accent2">
              <a:hueOff val="-203606"/>
              <a:satOff val="-1745"/>
              <a:lumOff val="-115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131" tIns="0" rIns="197131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SORT Takibi</a:t>
          </a:r>
        </a:p>
      </dsp:txBody>
      <dsp:txXfrm>
        <a:off x="4317099" y="1689328"/>
        <a:ext cx="1995701" cy="1436905"/>
      </dsp:txXfrm>
    </dsp:sp>
    <dsp:sp modelId="{61CBDE62-9CA8-D346-8245-FDD63DF50161}">
      <dsp:nvSpPr>
        <dsp:cNvPr id="0" name=""/>
        <dsp:cNvSpPr/>
      </dsp:nvSpPr>
      <dsp:spPr>
        <a:xfrm>
          <a:off x="4317099" y="731392"/>
          <a:ext cx="1995701" cy="95793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131" tIns="165100" rIns="197131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03</a:t>
          </a:r>
        </a:p>
      </dsp:txBody>
      <dsp:txXfrm>
        <a:off x="4317099" y="731392"/>
        <a:ext cx="1995701" cy="957936"/>
      </dsp:txXfrm>
    </dsp:sp>
    <dsp:sp modelId="{2A17899F-40A6-3847-84FB-066268EFE986}">
      <dsp:nvSpPr>
        <dsp:cNvPr id="0" name=""/>
        <dsp:cNvSpPr/>
      </dsp:nvSpPr>
      <dsp:spPr>
        <a:xfrm>
          <a:off x="6472456" y="731392"/>
          <a:ext cx="1995701" cy="2394841"/>
        </a:xfrm>
        <a:prstGeom prst="rect">
          <a:avLst/>
        </a:prstGeom>
        <a:solidFill>
          <a:schemeClr val="accent2">
            <a:hueOff val="-305410"/>
            <a:satOff val="-2618"/>
            <a:lumOff val="-17353"/>
            <a:alphaOff val="0"/>
          </a:schemeClr>
        </a:solidFill>
        <a:ln w="12700" cap="flat" cmpd="sng" algn="ctr">
          <a:solidFill>
            <a:schemeClr val="accent2">
              <a:hueOff val="-305410"/>
              <a:satOff val="-2618"/>
              <a:lumOff val="-1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131" tIns="0" rIns="197131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PaddleOCR</a:t>
          </a:r>
        </a:p>
      </dsp:txBody>
      <dsp:txXfrm>
        <a:off x="6472456" y="1689328"/>
        <a:ext cx="1995701" cy="1436905"/>
      </dsp:txXfrm>
    </dsp:sp>
    <dsp:sp modelId="{1F2C6CAF-EE07-704E-AD04-6031429D4D70}">
      <dsp:nvSpPr>
        <dsp:cNvPr id="0" name=""/>
        <dsp:cNvSpPr/>
      </dsp:nvSpPr>
      <dsp:spPr>
        <a:xfrm>
          <a:off x="6472456" y="731392"/>
          <a:ext cx="1995701" cy="95793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131" tIns="165100" rIns="197131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04</a:t>
          </a:r>
        </a:p>
      </dsp:txBody>
      <dsp:txXfrm>
        <a:off x="6472456" y="731392"/>
        <a:ext cx="1995701" cy="957936"/>
      </dsp:txXfrm>
    </dsp:sp>
    <dsp:sp modelId="{F26196E3-FB23-DC4A-95FC-4BE1BCF96934}">
      <dsp:nvSpPr>
        <dsp:cNvPr id="0" name=""/>
        <dsp:cNvSpPr/>
      </dsp:nvSpPr>
      <dsp:spPr>
        <a:xfrm>
          <a:off x="8627814" y="731392"/>
          <a:ext cx="1995701" cy="2394841"/>
        </a:xfrm>
        <a:prstGeom prst="rect">
          <a:avLst/>
        </a:prstGeom>
        <a:solidFill>
          <a:schemeClr val="accent2">
            <a:hueOff val="-407213"/>
            <a:satOff val="-3490"/>
            <a:lumOff val="-23137"/>
            <a:alphaOff val="0"/>
          </a:schemeClr>
        </a:solidFill>
        <a:ln w="12700" cap="flat" cmpd="sng" algn="ctr">
          <a:solidFill>
            <a:schemeClr val="accent2">
              <a:hueOff val="-407213"/>
              <a:satOff val="-3490"/>
              <a:lumOff val="-231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131" tIns="0" rIns="197131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SQLite</a:t>
          </a:r>
        </a:p>
      </dsp:txBody>
      <dsp:txXfrm>
        <a:off x="8627814" y="1689328"/>
        <a:ext cx="1995701" cy="1436905"/>
      </dsp:txXfrm>
    </dsp:sp>
    <dsp:sp modelId="{5F9501EA-38E8-4344-B645-E163E62D63E9}">
      <dsp:nvSpPr>
        <dsp:cNvPr id="0" name=""/>
        <dsp:cNvSpPr/>
      </dsp:nvSpPr>
      <dsp:spPr>
        <a:xfrm>
          <a:off x="8627814" y="731392"/>
          <a:ext cx="1995701" cy="95793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7131" tIns="165100" rIns="197131" bIns="16510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/>
            <a:t>05</a:t>
          </a:r>
        </a:p>
      </dsp:txBody>
      <dsp:txXfrm>
        <a:off x="8627814" y="731392"/>
        <a:ext cx="1995701" cy="957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5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36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6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28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34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6/18/25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62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6/18/25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55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6/18/25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255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6/18/25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615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6/18/25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294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6/18/25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3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57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nstruction work tools">
            <a:extLst>
              <a:ext uri="{FF2B5EF4-FFF2-40B4-BE49-F238E27FC236}">
                <a16:creationId xmlns:a16="http://schemas.microsoft.com/office/drawing/2014/main" id="{3318FC1A-0D4A-B4B9-6057-73DB50AE47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893" b="3837"/>
          <a:stretch>
            <a:fillRect/>
          </a:stretch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7BB7D5-6251-B832-9349-C03550B7AD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2880" y="990599"/>
            <a:ext cx="6879715" cy="4849091"/>
          </a:xfrm>
        </p:spPr>
        <p:txBody>
          <a:bodyPr anchor="ctr">
            <a:normAutofit/>
          </a:bodyPr>
          <a:lstStyle/>
          <a:p>
            <a:pPr algn="r"/>
            <a:r>
              <a:rPr lang="en-TR" dirty="0">
                <a:solidFill>
                  <a:srgbClr val="FFFFFF"/>
                </a:solidFill>
                <a:latin typeface="+mn-lt"/>
              </a:rPr>
              <a:t>KİŞİSEL KORUYUCU DONANIMLARıN TESPİTİ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76CDEF-3366-C7BB-CC0E-BFC97F5E1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TR" sz="1600" dirty="0">
                <a:solidFill>
                  <a:srgbClr val="FFFFFF"/>
                </a:solidFill>
              </a:rPr>
              <a:t>Semih Semerci 170422824</a:t>
            </a:r>
          </a:p>
          <a:p>
            <a:pPr>
              <a:lnSpc>
                <a:spcPct val="100000"/>
              </a:lnSpc>
            </a:pPr>
            <a:r>
              <a:rPr lang="en-TR" sz="1600" dirty="0">
                <a:solidFill>
                  <a:srgbClr val="FFFFFF"/>
                </a:solidFill>
              </a:rPr>
              <a:t>Erol Atik          170421046</a:t>
            </a:r>
          </a:p>
          <a:p>
            <a:pPr>
              <a:lnSpc>
                <a:spcPct val="100000"/>
              </a:lnSpc>
            </a:pPr>
            <a:r>
              <a:rPr lang="en-TR" sz="1600" dirty="0">
                <a:solidFill>
                  <a:srgbClr val="FFFFFF"/>
                </a:solidFill>
              </a:rPr>
              <a:t>Kerime Özge Çetinbaş  100719017</a:t>
            </a:r>
          </a:p>
          <a:p>
            <a:pPr>
              <a:lnSpc>
                <a:spcPct val="100000"/>
              </a:lnSpc>
            </a:pPr>
            <a:endParaRPr lang="en-TR" sz="160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TR" sz="1600" dirty="0">
                <a:solidFill>
                  <a:srgbClr val="FFFFFF"/>
                </a:solidFill>
              </a:rPr>
              <a:t>Danışman:</a:t>
            </a:r>
          </a:p>
          <a:p>
            <a:pPr>
              <a:lnSpc>
                <a:spcPct val="100000"/>
              </a:lnSpc>
            </a:pPr>
            <a:r>
              <a:rPr lang="en-TR" sz="1600" dirty="0">
                <a:solidFill>
                  <a:srgbClr val="FFFFFF"/>
                </a:solidFill>
              </a:rPr>
              <a:t>Prof. Dr. Serhat Özekes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9789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62559-87D2-4AAC-BC40-14BF3EB8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98176" cy="1051914"/>
          </a:xfrm>
        </p:spPr>
        <p:txBody>
          <a:bodyPr>
            <a:normAutofit/>
          </a:bodyPr>
          <a:lstStyle/>
          <a:p>
            <a:r>
              <a:rPr lang="en-TR" dirty="0">
                <a:latin typeface="+mn-lt"/>
              </a:rPr>
              <a:t>Teknİk Özellİkler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B96FAB-CCBF-4D1E-9D0D-B038ACC2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ED3207-3F76-E196-5963-F8A5D96D40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797018"/>
              </p:ext>
            </p:extLst>
          </p:nvPr>
        </p:nvGraphicFramePr>
        <p:xfrm>
          <a:off x="800100" y="2276474"/>
          <a:ext cx="10629900" cy="3857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7100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EE291-D6FD-9F82-4170-2CD6A9F70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TR" dirty="0">
                <a:latin typeface="+mn-lt"/>
              </a:rPr>
              <a:t>Kullanıcı AraBİRİMİ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4385F4-E9F7-A270-9199-703AAEF931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786734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7668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11941A-2FF6-4C8C-9242-555D251CE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98176" cy="1051914"/>
          </a:xfrm>
        </p:spPr>
        <p:txBody>
          <a:bodyPr>
            <a:normAutofit/>
          </a:bodyPr>
          <a:lstStyle/>
          <a:p>
            <a:r>
              <a:rPr lang="en-TR" dirty="0">
                <a:latin typeface="+mn-lt"/>
              </a:rPr>
              <a:t>GELECEK PLANLARI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B96FAB-CCBF-4D1E-9D0D-B038ACC2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B4C4CDE-4969-FE8A-12A8-536939A6E1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46749"/>
              </p:ext>
            </p:extLst>
          </p:nvPr>
        </p:nvGraphicFramePr>
        <p:xfrm>
          <a:off x="800100" y="2276474"/>
          <a:ext cx="10629900" cy="3857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9146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onstruction work tools">
            <a:extLst>
              <a:ext uri="{FF2B5EF4-FFF2-40B4-BE49-F238E27FC236}">
                <a16:creationId xmlns:a16="http://schemas.microsoft.com/office/drawing/2014/main" id="{1BF7BEEE-829B-A324-C727-7A34E8E77F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893" b="3837"/>
          <a:stretch>
            <a:fillRect/>
          </a:stretch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EB36AC-BDCB-21AC-9AAD-6F9A78EEC7F1}"/>
              </a:ext>
            </a:extLst>
          </p:cNvPr>
          <p:cNvSpPr txBox="1"/>
          <p:nvPr/>
        </p:nvSpPr>
        <p:spPr>
          <a:xfrm>
            <a:off x="1833541" y="990599"/>
            <a:ext cx="5619054" cy="4849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</a:pPr>
            <a:r>
              <a:rPr lang="en-US" sz="5400" cap="all" spc="3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İLGİ, EMEKLERİNİZ VE DİNLEDİĞİNİZ İÇİN TEŞEKKÜR EDERİZ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7822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E58C1-11E0-DFBF-6DD9-7B0C814F1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/>
          </a:bodyPr>
          <a:lstStyle/>
          <a:p>
            <a:r>
              <a:rPr lang="en-TR">
                <a:latin typeface="+mn-lt"/>
              </a:rPr>
              <a:t>Mevcut sorunlar</a:t>
            </a:r>
            <a:endParaRPr lang="en-TR" dirty="0">
              <a:latin typeface="+mn-lt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7">
            <a:extLst>
              <a:ext uri="{FF2B5EF4-FFF2-40B4-BE49-F238E27FC236}">
                <a16:creationId xmlns:a16="http://schemas.microsoft.com/office/drawing/2014/main" id="{C8998BDE-FF39-A889-1926-B7EEC7900E1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4088" y="2231136"/>
          <a:ext cx="5195889" cy="39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Content Placeholder 3" descr="Construction work tools">
            <a:extLst>
              <a:ext uri="{FF2B5EF4-FFF2-40B4-BE49-F238E27FC236}">
                <a16:creationId xmlns:a16="http://schemas.microsoft.com/office/drawing/2014/main" id="{0821463C-B0CE-532C-3AFE-2649F0FFDDD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1915" r="21912" b="-2"/>
          <a:stretch>
            <a:fillRect/>
          </a:stretch>
        </p:blipFill>
        <p:spPr>
          <a:xfrm>
            <a:off x="6420752" y="-1"/>
            <a:ext cx="577124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023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D0B3FCE0-6856-FA6E-1AE7-FD3212B8A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6F05635-BD0E-57E9-1663-6FEA00297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/>
          </a:bodyPr>
          <a:lstStyle/>
          <a:p>
            <a:r>
              <a:rPr lang="en-TR">
                <a:latin typeface="+mn-lt"/>
              </a:rPr>
              <a:t>Mevcut sorunlar</a:t>
            </a:r>
            <a:endParaRPr lang="en-TR" dirty="0">
              <a:latin typeface="+mn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12609F6-9ADA-F64D-870D-6FA975977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5FE04499-F306-6E58-F5A8-B48113B8D40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4088" y="2231136"/>
          <a:ext cx="5195889" cy="39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Content Placeholder 3" descr="Construction work tools">
            <a:extLst>
              <a:ext uri="{FF2B5EF4-FFF2-40B4-BE49-F238E27FC236}">
                <a16:creationId xmlns:a16="http://schemas.microsoft.com/office/drawing/2014/main" id="{A1EF4A9D-AB85-789F-D608-0C2FD02D652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1915" r="21912" b="-2"/>
          <a:stretch>
            <a:fillRect/>
          </a:stretch>
        </p:blipFill>
        <p:spPr>
          <a:xfrm>
            <a:off x="6420752" y="-1"/>
            <a:ext cx="577124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38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DDC87D3B-F261-4C92-DE8A-A27C5786C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A682D9E-47BF-E3C8-0419-50A70209B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/>
          </a:bodyPr>
          <a:lstStyle/>
          <a:p>
            <a:r>
              <a:rPr lang="en-TR">
                <a:latin typeface="+mn-lt"/>
              </a:rPr>
              <a:t>Mevcut sorunlar</a:t>
            </a:r>
            <a:endParaRPr lang="en-TR" dirty="0">
              <a:latin typeface="+mn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1257C8-755D-F68B-FD8E-6A31F808B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7">
            <a:extLst>
              <a:ext uri="{FF2B5EF4-FFF2-40B4-BE49-F238E27FC236}">
                <a16:creationId xmlns:a16="http://schemas.microsoft.com/office/drawing/2014/main" id="{18577C18-2EB2-0452-F611-3CA862A0E7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0144010"/>
              </p:ext>
            </p:extLst>
          </p:nvPr>
        </p:nvGraphicFramePr>
        <p:xfrm>
          <a:off x="704088" y="2231136"/>
          <a:ext cx="5195889" cy="3931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Content Placeholder 3" descr="Construction work tools">
            <a:extLst>
              <a:ext uri="{FF2B5EF4-FFF2-40B4-BE49-F238E27FC236}">
                <a16:creationId xmlns:a16="http://schemas.microsoft.com/office/drawing/2014/main" id="{486BDF32-CCEA-BF4C-BA44-FD418FD95EA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1915" r="21912" b="-2"/>
          <a:stretch>
            <a:fillRect/>
          </a:stretch>
        </p:blipFill>
        <p:spPr>
          <a:xfrm>
            <a:off x="6420752" y="-1"/>
            <a:ext cx="577124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786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22D89BE-FE44-B519-E230-FC4DE1989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latin typeface="+mn-lt"/>
              </a:rPr>
              <a:t>Çözüm</a:t>
            </a:r>
            <a:endParaRPr lang="en-US" dirty="0">
              <a:latin typeface="+mn-lt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9">
            <a:extLst>
              <a:ext uri="{FF2B5EF4-FFF2-40B4-BE49-F238E27FC236}">
                <a16:creationId xmlns:a16="http://schemas.microsoft.com/office/drawing/2014/main" id="{D8CB37B9-CDFA-7E13-C2EF-058529A889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648460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9085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69DEC23-0A69-EE2C-AEB3-3C8AB6F14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652063D-62B4-3B96-274E-F32CACBFA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>
                <a:latin typeface="+mn-lt"/>
              </a:rPr>
              <a:t>Çözüm</a:t>
            </a:r>
            <a:endParaRPr lang="en-US" dirty="0">
              <a:latin typeface="+mn-lt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6E80FE-7B0E-9661-50D2-7E7D31B4F4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F50CF8-4008-9B0C-900C-A0ECE1274E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9">
            <a:extLst>
              <a:ext uri="{FF2B5EF4-FFF2-40B4-BE49-F238E27FC236}">
                <a16:creationId xmlns:a16="http://schemas.microsoft.com/office/drawing/2014/main" id="{15103A3F-F232-677D-F211-D8BC645F50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3058169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0168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AA38E9-6038-F717-B640-3BF69AE78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98176" cy="1051914"/>
          </a:xfrm>
        </p:spPr>
        <p:txBody>
          <a:bodyPr>
            <a:normAutofit/>
          </a:bodyPr>
          <a:lstStyle/>
          <a:p>
            <a:r>
              <a:rPr lang="en-TR">
                <a:latin typeface="+mn-lt"/>
              </a:rPr>
              <a:t>S</a:t>
            </a:r>
            <a:r>
              <a:rPr lang="en-US">
                <a:latin typeface="+mn-lt"/>
              </a:rPr>
              <a:t>İ</a:t>
            </a:r>
            <a:r>
              <a:rPr lang="en-TR">
                <a:latin typeface="+mn-lt"/>
              </a:rPr>
              <a:t>stem yapısı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BB96FAB-CCBF-4D1E-9D0D-B038ACC2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F2D0F0EE-AEF0-C8D1-741A-E869986467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862092"/>
              </p:ext>
            </p:extLst>
          </p:nvPr>
        </p:nvGraphicFramePr>
        <p:xfrm>
          <a:off x="800100" y="2276474"/>
          <a:ext cx="10629900" cy="3857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6413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97C4C4A-F1A3-1F23-59DD-B73F0C746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98176" cy="1051914"/>
          </a:xfrm>
        </p:spPr>
        <p:txBody>
          <a:bodyPr>
            <a:normAutofit/>
          </a:bodyPr>
          <a:lstStyle/>
          <a:p>
            <a:r>
              <a:rPr lang="en-TR">
                <a:latin typeface="+mn-lt"/>
              </a:rPr>
              <a:t>S</a:t>
            </a:r>
            <a:r>
              <a:rPr lang="en-US">
                <a:latin typeface="+mn-lt"/>
              </a:rPr>
              <a:t>İ</a:t>
            </a:r>
            <a:r>
              <a:rPr lang="en-TR">
                <a:latin typeface="+mn-lt"/>
              </a:rPr>
              <a:t>stem yapısı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B96FAB-CCBF-4D1E-9D0D-B038ACC2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Content Placeholder 9">
            <a:extLst>
              <a:ext uri="{FF2B5EF4-FFF2-40B4-BE49-F238E27FC236}">
                <a16:creationId xmlns:a16="http://schemas.microsoft.com/office/drawing/2014/main" id="{95D7B8AE-49FC-57E3-83D6-47927B0290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6633844"/>
              </p:ext>
            </p:extLst>
          </p:nvPr>
        </p:nvGraphicFramePr>
        <p:xfrm>
          <a:off x="800100" y="2276474"/>
          <a:ext cx="10629900" cy="3857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2597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1E1B4B-BA84-59EE-6D0A-928C4B8E2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98176" cy="1051914"/>
          </a:xfrm>
        </p:spPr>
        <p:txBody>
          <a:bodyPr>
            <a:normAutofit/>
          </a:bodyPr>
          <a:lstStyle/>
          <a:p>
            <a:r>
              <a:rPr lang="en-TR" dirty="0">
                <a:latin typeface="+mn-lt"/>
              </a:rPr>
              <a:t>Tespİt Edİlen DONANIMLAR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B96FAB-CCBF-4D1E-9D0D-B038ACC29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AA5783-30FC-BC5D-D197-0ED770196F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505621"/>
              </p:ext>
            </p:extLst>
          </p:nvPr>
        </p:nvGraphicFramePr>
        <p:xfrm>
          <a:off x="800100" y="2276474"/>
          <a:ext cx="10629900" cy="38576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579497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275</Words>
  <Application>Microsoft Macintosh PowerPoint</Application>
  <PresentationFormat>Widescreen</PresentationFormat>
  <Paragraphs>97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Calisto MT</vt:lpstr>
      <vt:lpstr>Univers Condensed</vt:lpstr>
      <vt:lpstr>ChronicleVTI</vt:lpstr>
      <vt:lpstr>KİŞİSEL KORUYUCU DONANIMLARıN TESPİTİ</vt:lpstr>
      <vt:lpstr>Mevcut sorunlar</vt:lpstr>
      <vt:lpstr>Mevcut sorunlar</vt:lpstr>
      <vt:lpstr>Mevcut sorunlar</vt:lpstr>
      <vt:lpstr>Çözüm</vt:lpstr>
      <vt:lpstr>Çözüm</vt:lpstr>
      <vt:lpstr>Sİstem yapısı</vt:lpstr>
      <vt:lpstr>Sİstem yapısı</vt:lpstr>
      <vt:lpstr>Tespİt Edİlen DONANIMLAR</vt:lpstr>
      <vt:lpstr>Teknİk Özellİkler</vt:lpstr>
      <vt:lpstr>Kullanıcı AraBİRİMİ</vt:lpstr>
      <vt:lpstr>GELECEK PLANLARI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Erol ATİK</dc:creator>
  <cp:lastModifiedBy>Erol ATİK</cp:lastModifiedBy>
  <cp:revision>6</cp:revision>
  <dcterms:created xsi:type="dcterms:W3CDTF">2025-06-18T17:08:06Z</dcterms:created>
  <dcterms:modified xsi:type="dcterms:W3CDTF">2025-06-18T19:54:53Z</dcterms:modified>
</cp:coreProperties>
</file>