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3" r:id="rId4"/>
    <p:sldId id="258" r:id="rId5"/>
    <p:sldId id="259" r:id="rId6"/>
    <p:sldId id="264" r:id="rId7"/>
    <p:sldId id="260" r:id="rId8"/>
    <p:sldId id="261" r:id="rId9"/>
    <p:sldId id="262" r:id="rId10"/>
    <p:sldId id="265" r:id="rId11"/>
    <p:sldId id="268" r:id="rId12"/>
    <p:sldId id="269" r:id="rId13"/>
    <p:sldId id="266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30B6BC-A2F3-4D5F-95C0-D74E273C6592}" v="15" dt="2024-05-08T04:07:26.1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24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Hunter" userId="1116862c1855bc0d" providerId="LiveId" clId="{4130B6BC-A2F3-4D5F-95C0-D74E273C6592}"/>
    <pc:docChg chg="undo custSel addSld delSld modSld sldOrd">
      <pc:chgData name="Scott Hunter" userId="1116862c1855bc0d" providerId="LiveId" clId="{4130B6BC-A2F3-4D5F-95C0-D74E273C6592}" dt="2024-05-08T04:07:26.100" v="3201"/>
      <pc:docMkLst>
        <pc:docMk/>
      </pc:docMkLst>
      <pc:sldChg chg="modSp mod">
        <pc:chgData name="Scott Hunter" userId="1116862c1855bc0d" providerId="LiveId" clId="{4130B6BC-A2F3-4D5F-95C0-D74E273C6592}" dt="2024-05-08T03:22:32.735" v="1668" actId="20577"/>
        <pc:sldMkLst>
          <pc:docMk/>
          <pc:sldMk cId="3134267179" sldId="257"/>
        </pc:sldMkLst>
        <pc:spChg chg="mod">
          <ac:chgData name="Scott Hunter" userId="1116862c1855bc0d" providerId="LiveId" clId="{4130B6BC-A2F3-4D5F-95C0-D74E273C6592}" dt="2024-05-08T03:22:32.735" v="1668" actId="20577"/>
          <ac:spMkLst>
            <pc:docMk/>
            <pc:sldMk cId="3134267179" sldId="257"/>
            <ac:spMk id="3" creationId="{4AC6719D-B94A-E6C9-3927-FA397E5C9470}"/>
          </ac:spMkLst>
        </pc:spChg>
      </pc:sldChg>
      <pc:sldChg chg="addSp delSp modSp new mod ord">
        <pc:chgData name="Scott Hunter" userId="1116862c1855bc0d" providerId="LiveId" clId="{4130B6BC-A2F3-4D5F-95C0-D74E273C6592}" dt="2024-05-08T03:19:42.413" v="1455"/>
        <pc:sldMkLst>
          <pc:docMk/>
          <pc:sldMk cId="4255536589" sldId="258"/>
        </pc:sldMkLst>
        <pc:spChg chg="mod">
          <ac:chgData name="Scott Hunter" userId="1116862c1855bc0d" providerId="LiveId" clId="{4130B6BC-A2F3-4D5F-95C0-D74E273C6592}" dt="2024-05-08T02:43:39.104" v="653" actId="404"/>
          <ac:spMkLst>
            <pc:docMk/>
            <pc:sldMk cId="4255536589" sldId="258"/>
            <ac:spMk id="2" creationId="{045A7E95-ED52-3027-58D3-90E031C5228B}"/>
          </ac:spMkLst>
        </pc:spChg>
        <pc:spChg chg="del mod">
          <ac:chgData name="Scott Hunter" userId="1116862c1855bc0d" providerId="LiveId" clId="{4130B6BC-A2F3-4D5F-95C0-D74E273C6592}" dt="2024-05-08T02:14:16.086" v="121" actId="478"/>
          <ac:spMkLst>
            <pc:docMk/>
            <pc:sldMk cId="4255536589" sldId="258"/>
            <ac:spMk id="3" creationId="{EA5D02DE-FD08-9520-9C22-9E267DE7E6ED}"/>
          </ac:spMkLst>
        </pc:spChg>
        <pc:spChg chg="del">
          <ac:chgData name="Scott Hunter" userId="1116862c1855bc0d" providerId="LiveId" clId="{4130B6BC-A2F3-4D5F-95C0-D74E273C6592}" dt="2024-05-08T02:14:27.053" v="123" actId="478"/>
          <ac:spMkLst>
            <pc:docMk/>
            <pc:sldMk cId="4255536589" sldId="258"/>
            <ac:spMk id="4" creationId="{93B112C3-2C83-BB9C-775D-EFB5BAAE96B4}"/>
          </ac:spMkLst>
        </pc:spChg>
        <pc:spChg chg="del mod">
          <ac:chgData name="Scott Hunter" userId="1116862c1855bc0d" providerId="LiveId" clId="{4130B6BC-A2F3-4D5F-95C0-D74E273C6592}" dt="2024-05-08T02:14:30.249" v="124" actId="478"/>
          <ac:spMkLst>
            <pc:docMk/>
            <pc:sldMk cId="4255536589" sldId="258"/>
            <ac:spMk id="5" creationId="{EAACFEEC-C992-4878-A685-45F8D8285D6C}"/>
          </ac:spMkLst>
        </pc:spChg>
        <pc:spChg chg="del">
          <ac:chgData name="Scott Hunter" userId="1116862c1855bc0d" providerId="LiveId" clId="{4130B6BC-A2F3-4D5F-95C0-D74E273C6592}" dt="2024-05-08T02:14:35.192" v="126" actId="478"/>
          <ac:spMkLst>
            <pc:docMk/>
            <pc:sldMk cId="4255536589" sldId="258"/>
            <ac:spMk id="6" creationId="{A9F64537-474C-47E1-163B-A190ABA3EAED}"/>
          </ac:spMkLst>
        </pc:spChg>
        <pc:spChg chg="add del mod">
          <ac:chgData name="Scott Hunter" userId="1116862c1855bc0d" providerId="LiveId" clId="{4130B6BC-A2F3-4D5F-95C0-D74E273C6592}" dt="2024-05-08T02:14:23.933" v="122" actId="478"/>
          <ac:spMkLst>
            <pc:docMk/>
            <pc:sldMk cId="4255536589" sldId="258"/>
            <ac:spMk id="10" creationId="{7A44AA66-2EAA-C161-06BC-453631663500}"/>
          </ac:spMkLst>
        </pc:spChg>
        <pc:spChg chg="add del mod">
          <ac:chgData name="Scott Hunter" userId="1116862c1855bc0d" providerId="LiveId" clId="{4130B6BC-A2F3-4D5F-95C0-D74E273C6592}" dt="2024-05-08T02:14:32.343" v="125" actId="478"/>
          <ac:spMkLst>
            <pc:docMk/>
            <pc:sldMk cId="4255536589" sldId="258"/>
            <ac:spMk id="12" creationId="{4E499D35-04B0-C4B5-FC45-29D6DE94B3A5}"/>
          </ac:spMkLst>
        </pc:spChg>
        <pc:picChg chg="add del mod">
          <ac:chgData name="Scott Hunter" userId="1116862c1855bc0d" providerId="LiveId" clId="{4130B6BC-A2F3-4D5F-95C0-D74E273C6592}" dt="2024-05-08T02:14:58.027" v="130" actId="478"/>
          <ac:picMkLst>
            <pc:docMk/>
            <pc:sldMk cId="4255536589" sldId="258"/>
            <ac:picMk id="8" creationId="{865CF5DD-C759-900E-787B-BBB2BB2850B9}"/>
          </ac:picMkLst>
        </pc:picChg>
        <pc:picChg chg="add del mod">
          <ac:chgData name="Scott Hunter" userId="1116862c1855bc0d" providerId="LiveId" clId="{4130B6BC-A2F3-4D5F-95C0-D74E273C6592}" dt="2024-05-08T02:29:37.448" v="443" actId="478"/>
          <ac:picMkLst>
            <pc:docMk/>
            <pc:sldMk cId="4255536589" sldId="258"/>
            <ac:picMk id="14" creationId="{524E1C52-9696-9B2E-D093-3AEE41772B31}"/>
          </ac:picMkLst>
        </pc:picChg>
        <pc:picChg chg="add del mod">
          <ac:chgData name="Scott Hunter" userId="1116862c1855bc0d" providerId="LiveId" clId="{4130B6BC-A2F3-4D5F-95C0-D74E273C6592}" dt="2024-05-08T02:29:39.146" v="444" actId="478"/>
          <ac:picMkLst>
            <pc:docMk/>
            <pc:sldMk cId="4255536589" sldId="258"/>
            <ac:picMk id="16" creationId="{C0AAD524-69E3-820E-B09A-370EC46A30D6}"/>
          </ac:picMkLst>
        </pc:picChg>
        <pc:picChg chg="add del mod">
          <ac:chgData name="Scott Hunter" userId="1116862c1855bc0d" providerId="LiveId" clId="{4130B6BC-A2F3-4D5F-95C0-D74E273C6592}" dt="2024-05-08T02:33:50.522" v="455" actId="478"/>
          <ac:picMkLst>
            <pc:docMk/>
            <pc:sldMk cId="4255536589" sldId="258"/>
            <ac:picMk id="18" creationId="{F1F36137-946F-77DB-5DDF-9BCA2E5BF857}"/>
          </ac:picMkLst>
        </pc:picChg>
        <pc:picChg chg="add del mod">
          <ac:chgData name="Scott Hunter" userId="1116862c1855bc0d" providerId="LiveId" clId="{4130B6BC-A2F3-4D5F-95C0-D74E273C6592}" dt="2024-05-08T02:33:42.061" v="451" actId="478"/>
          <ac:picMkLst>
            <pc:docMk/>
            <pc:sldMk cId="4255536589" sldId="258"/>
            <ac:picMk id="20" creationId="{917829D8-BA96-DE2C-5B12-15DE8413F98F}"/>
          </ac:picMkLst>
        </pc:picChg>
        <pc:picChg chg="add mod">
          <ac:chgData name="Scott Hunter" userId="1116862c1855bc0d" providerId="LiveId" clId="{4130B6BC-A2F3-4D5F-95C0-D74E273C6592}" dt="2024-05-08T02:33:48.927" v="454" actId="1076"/>
          <ac:picMkLst>
            <pc:docMk/>
            <pc:sldMk cId="4255536589" sldId="258"/>
            <ac:picMk id="22" creationId="{2CD33EBC-87DD-6E1F-EB37-919F88FBBD1C}"/>
          </ac:picMkLst>
        </pc:picChg>
        <pc:picChg chg="add mod">
          <ac:chgData name="Scott Hunter" userId="1116862c1855bc0d" providerId="LiveId" clId="{4130B6BC-A2F3-4D5F-95C0-D74E273C6592}" dt="2024-05-08T02:35:07.248" v="460" actId="1076"/>
          <ac:picMkLst>
            <pc:docMk/>
            <pc:sldMk cId="4255536589" sldId="258"/>
            <ac:picMk id="24" creationId="{A9C482B9-FF9E-327E-1909-80BF509B4FB2}"/>
          </ac:picMkLst>
        </pc:picChg>
      </pc:sldChg>
      <pc:sldChg chg="delSp modSp add mod ord modNotesTx">
        <pc:chgData name="Scott Hunter" userId="1116862c1855bc0d" providerId="LiveId" clId="{4130B6BC-A2F3-4D5F-95C0-D74E273C6592}" dt="2024-05-08T02:44:42.676" v="683" actId="1076"/>
        <pc:sldMkLst>
          <pc:docMk/>
          <pc:sldMk cId="2575858567" sldId="259"/>
        </pc:sldMkLst>
        <pc:spChg chg="mod">
          <ac:chgData name="Scott Hunter" userId="1116862c1855bc0d" providerId="LiveId" clId="{4130B6BC-A2F3-4D5F-95C0-D74E273C6592}" dt="2024-05-08T02:44:30.890" v="682" actId="403"/>
          <ac:spMkLst>
            <pc:docMk/>
            <pc:sldMk cId="2575858567" sldId="259"/>
            <ac:spMk id="2" creationId="{045A7E95-ED52-3027-58D3-90E031C5228B}"/>
          </ac:spMkLst>
        </pc:spChg>
        <pc:spChg chg="mod">
          <ac:chgData name="Scott Hunter" userId="1116862c1855bc0d" providerId="LiveId" clId="{4130B6BC-A2F3-4D5F-95C0-D74E273C6592}" dt="2024-05-08T02:44:42.676" v="683" actId="1076"/>
          <ac:spMkLst>
            <pc:docMk/>
            <pc:sldMk cId="2575858567" sldId="259"/>
            <ac:spMk id="3" creationId="{EA5D02DE-FD08-9520-9C22-9E267DE7E6ED}"/>
          </ac:spMkLst>
        </pc:spChg>
        <pc:spChg chg="mod">
          <ac:chgData name="Scott Hunter" userId="1116862c1855bc0d" providerId="LiveId" clId="{4130B6BC-A2F3-4D5F-95C0-D74E273C6592}" dt="2024-05-08T02:44:42.676" v="683" actId="1076"/>
          <ac:spMkLst>
            <pc:docMk/>
            <pc:sldMk cId="2575858567" sldId="259"/>
            <ac:spMk id="4" creationId="{93B112C3-2C83-BB9C-775D-EFB5BAAE96B4}"/>
          </ac:spMkLst>
        </pc:spChg>
        <pc:spChg chg="mod">
          <ac:chgData name="Scott Hunter" userId="1116862c1855bc0d" providerId="LiveId" clId="{4130B6BC-A2F3-4D5F-95C0-D74E273C6592}" dt="2024-05-08T02:44:42.676" v="683" actId="1076"/>
          <ac:spMkLst>
            <pc:docMk/>
            <pc:sldMk cId="2575858567" sldId="259"/>
            <ac:spMk id="5" creationId="{EAACFEEC-C992-4878-A685-45F8D8285D6C}"/>
          </ac:spMkLst>
        </pc:spChg>
        <pc:spChg chg="mod">
          <ac:chgData name="Scott Hunter" userId="1116862c1855bc0d" providerId="LiveId" clId="{4130B6BC-A2F3-4D5F-95C0-D74E273C6592}" dt="2024-05-08T02:44:42.676" v="683" actId="1076"/>
          <ac:spMkLst>
            <pc:docMk/>
            <pc:sldMk cId="2575858567" sldId="259"/>
            <ac:spMk id="6" creationId="{A9F64537-474C-47E1-163B-A190ABA3EAED}"/>
          </ac:spMkLst>
        </pc:spChg>
        <pc:picChg chg="del">
          <ac:chgData name="Scott Hunter" userId="1116862c1855bc0d" providerId="LiveId" clId="{4130B6BC-A2F3-4D5F-95C0-D74E273C6592}" dt="2024-05-08T02:16:54.663" v="136" actId="478"/>
          <ac:picMkLst>
            <pc:docMk/>
            <pc:sldMk cId="2575858567" sldId="259"/>
            <ac:picMk id="8" creationId="{865CF5DD-C759-900E-787B-BBB2BB2850B9}"/>
          </ac:picMkLst>
        </pc:picChg>
      </pc:sldChg>
      <pc:sldChg chg="addSp delSp modSp new mod">
        <pc:chgData name="Scott Hunter" userId="1116862c1855bc0d" providerId="LiveId" clId="{4130B6BC-A2F3-4D5F-95C0-D74E273C6592}" dt="2024-05-08T04:03:23.312" v="2687" actId="20577"/>
        <pc:sldMkLst>
          <pc:docMk/>
          <pc:sldMk cId="2926385690" sldId="260"/>
        </pc:sldMkLst>
        <pc:spChg chg="mod">
          <ac:chgData name="Scott Hunter" userId="1116862c1855bc0d" providerId="LiveId" clId="{4130B6BC-A2F3-4D5F-95C0-D74E273C6592}" dt="2024-05-08T02:59:10.163" v="716" actId="20577"/>
          <ac:spMkLst>
            <pc:docMk/>
            <pc:sldMk cId="2926385690" sldId="260"/>
            <ac:spMk id="2" creationId="{DA0C62B4-26E9-F7BF-9494-BE945B309A3B}"/>
          </ac:spMkLst>
        </pc:spChg>
        <pc:spChg chg="mod">
          <ac:chgData name="Scott Hunter" userId="1116862c1855bc0d" providerId="LiveId" clId="{4130B6BC-A2F3-4D5F-95C0-D74E273C6592}" dt="2024-05-08T04:03:23.312" v="2687" actId="20577"/>
          <ac:spMkLst>
            <pc:docMk/>
            <pc:sldMk cId="2926385690" sldId="260"/>
            <ac:spMk id="3" creationId="{0D57C948-3DD5-1CD9-4CA7-1843B42DD5BE}"/>
          </ac:spMkLst>
        </pc:spChg>
        <pc:graphicFrameChg chg="add mod modGraphic">
          <ac:chgData name="Scott Hunter" userId="1116862c1855bc0d" providerId="LiveId" clId="{4130B6BC-A2F3-4D5F-95C0-D74E273C6592}" dt="2024-05-08T04:02:17.252" v="2648" actId="20577"/>
          <ac:graphicFrameMkLst>
            <pc:docMk/>
            <pc:sldMk cId="2926385690" sldId="260"/>
            <ac:graphicFrameMk id="9" creationId="{9933A1F4-0EBB-D7C4-8A1E-8A3722195D20}"/>
          </ac:graphicFrameMkLst>
        </pc:graphicFrameChg>
        <pc:graphicFrameChg chg="add mod modGraphic">
          <ac:chgData name="Scott Hunter" userId="1116862c1855bc0d" providerId="LiveId" clId="{4130B6BC-A2F3-4D5F-95C0-D74E273C6592}" dt="2024-05-08T04:03:13.330" v="2674" actId="20577"/>
          <ac:graphicFrameMkLst>
            <pc:docMk/>
            <pc:sldMk cId="2926385690" sldId="260"/>
            <ac:graphicFrameMk id="12" creationId="{A34AF907-BA04-41E3-6662-D25A380CF8B8}"/>
          </ac:graphicFrameMkLst>
        </pc:graphicFrameChg>
        <pc:picChg chg="add del mod">
          <ac:chgData name="Scott Hunter" userId="1116862c1855bc0d" providerId="LiveId" clId="{4130B6BC-A2F3-4D5F-95C0-D74E273C6592}" dt="2024-05-08T03:13:05.003" v="1087" actId="478"/>
          <ac:picMkLst>
            <pc:docMk/>
            <pc:sldMk cId="2926385690" sldId="260"/>
            <ac:picMk id="5" creationId="{65D1CAC4-CF4D-5525-0A01-62EDEAB4F2CE}"/>
          </ac:picMkLst>
        </pc:picChg>
        <pc:picChg chg="add del">
          <ac:chgData name="Scott Hunter" userId="1116862c1855bc0d" providerId="LiveId" clId="{4130B6BC-A2F3-4D5F-95C0-D74E273C6592}" dt="2024-05-08T03:07:00.593" v="1054" actId="478"/>
          <ac:picMkLst>
            <pc:docMk/>
            <pc:sldMk cId="2926385690" sldId="260"/>
            <ac:picMk id="7" creationId="{468BF33B-D214-6697-1C09-C8BE2EF5107E}"/>
          </ac:picMkLst>
        </pc:picChg>
        <pc:picChg chg="add mod">
          <ac:chgData name="Scott Hunter" userId="1116862c1855bc0d" providerId="LiveId" clId="{4130B6BC-A2F3-4D5F-95C0-D74E273C6592}" dt="2024-05-08T03:13:05.475" v="1088"/>
          <ac:picMkLst>
            <pc:docMk/>
            <pc:sldMk cId="2926385690" sldId="260"/>
            <ac:picMk id="8" creationId="{626EBB4B-FF7C-CBB2-FE90-047162B44382}"/>
          </ac:picMkLst>
        </pc:picChg>
        <pc:picChg chg="add del">
          <ac:chgData name="Scott Hunter" userId="1116862c1855bc0d" providerId="LiveId" clId="{4130B6BC-A2F3-4D5F-95C0-D74E273C6592}" dt="2024-05-08T04:00:23.785" v="2601" actId="478"/>
          <ac:picMkLst>
            <pc:docMk/>
            <pc:sldMk cId="2926385690" sldId="260"/>
            <ac:picMk id="11" creationId="{7860A228-7388-E20F-DBBE-A586B8218A6C}"/>
          </ac:picMkLst>
        </pc:picChg>
      </pc:sldChg>
      <pc:sldChg chg="addSp delSp modSp add mod">
        <pc:chgData name="Scott Hunter" userId="1116862c1855bc0d" providerId="LiveId" clId="{4130B6BC-A2F3-4D5F-95C0-D74E273C6592}" dt="2024-05-08T03:55:28.472" v="2492" actId="20577"/>
        <pc:sldMkLst>
          <pc:docMk/>
          <pc:sldMk cId="3228301794" sldId="261"/>
        </pc:sldMkLst>
        <pc:spChg chg="mod">
          <ac:chgData name="Scott Hunter" userId="1116862c1855bc0d" providerId="LiveId" clId="{4130B6BC-A2F3-4D5F-95C0-D74E273C6592}" dt="2024-05-08T03:07:24.249" v="1083" actId="20577"/>
          <ac:spMkLst>
            <pc:docMk/>
            <pc:sldMk cId="3228301794" sldId="261"/>
            <ac:spMk id="2" creationId="{DA0C62B4-26E9-F7BF-9494-BE945B309A3B}"/>
          </ac:spMkLst>
        </pc:spChg>
        <pc:spChg chg="mod">
          <ac:chgData name="Scott Hunter" userId="1116862c1855bc0d" providerId="LiveId" clId="{4130B6BC-A2F3-4D5F-95C0-D74E273C6592}" dt="2024-05-08T03:54:50.044" v="2483" actId="20577"/>
          <ac:spMkLst>
            <pc:docMk/>
            <pc:sldMk cId="3228301794" sldId="261"/>
            <ac:spMk id="3" creationId="{0D57C948-3DD5-1CD9-4CA7-1843B42DD5BE}"/>
          </ac:spMkLst>
        </pc:spChg>
        <pc:graphicFrameChg chg="add mod modGraphic">
          <ac:chgData name="Scott Hunter" userId="1116862c1855bc0d" providerId="LiveId" clId="{4130B6BC-A2F3-4D5F-95C0-D74E273C6592}" dt="2024-05-08T03:55:28.472" v="2492" actId="20577"/>
          <ac:graphicFrameMkLst>
            <pc:docMk/>
            <pc:sldMk cId="3228301794" sldId="261"/>
            <ac:graphicFrameMk id="9" creationId="{A9B496C5-8BD2-09CA-5E8F-32D5CD1432F9}"/>
          </ac:graphicFrameMkLst>
        </pc:graphicFrameChg>
        <pc:picChg chg="del">
          <ac:chgData name="Scott Hunter" userId="1116862c1855bc0d" providerId="LiveId" clId="{4130B6BC-A2F3-4D5F-95C0-D74E273C6592}" dt="2024-05-08T03:12:52.973" v="1084" actId="478"/>
          <ac:picMkLst>
            <pc:docMk/>
            <pc:sldMk cId="3228301794" sldId="261"/>
            <ac:picMk id="5" creationId="{65D1CAC4-CF4D-5525-0A01-62EDEAB4F2CE}"/>
          </ac:picMkLst>
        </pc:picChg>
        <pc:picChg chg="add del mod">
          <ac:chgData name="Scott Hunter" userId="1116862c1855bc0d" providerId="LiveId" clId="{4130B6BC-A2F3-4D5F-95C0-D74E273C6592}" dt="2024-05-08T03:13:10.553" v="1089" actId="478"/>
          <ac:picMkLst>
            <pc:docMk/>
            <pc:sldMk cId="3228301794" sldId="261"/>
            <ac:picMk id="6" creationId="{02D8B795-57C1-FE6F-546C-DE553729EDA0}"/>
          </ac:picMkLst>
        </pc:picChg>
        <pc:picChg chg="add mod">
          <ac:chgData name="Scott Hunter" userId="1116862c1855bc0d" providerId="LiveId" clId="{4130B6BC-A2F3-4D5F-95C0-D74E273C6592}" dt="2024-05-08T03:14:27.435" v="1092" actId="1076"/>
          <ac:picMkLst>
            <pc:docMk/>
            <pc:sldMk cId="3228301794" sldId="261"/>
            <ac:picMk id="8" creationId="{E997094C-E677-155D-E081-B15E85F96D58}"/>
          </ac:picMkLst>
        </pc:picChg>
      </pc:sldChg>
      <pc:sldChg chg="addSp delSp modSp add mod">
        <pc:chgData name="Scott Hunter" userId="1116862c1855bc0d" providerId="LiveId" clId="{4130B6BC-A2F3-4D5F-95C0-D74E273C6592}" dt="2024-05-08T03:39:19.047" v="2110" actId="1076"/>
        <pc:sldMkLst>
          <pc:docMk/>
          <pc:sldMk cId="3922867307" sldId="262"/>
        </pc:sldMkLst>
        <pc:spChg chg="mod">
          <ac:chgData name="Scott Hunter" userId="1116862c1855bc0d" providerId="LiveId" clId="{4130B6BC-A2F3-4D5F-95C0-D74E273C6592}" dt="2024-05-08T03:18:21.940" v="1383" actId="20577"/>
          <ac:spMkLst>
            <pc:docMk/>
            <pc:sldMk cId="3922867307" sldId="262"/>
            <ac:spMk id="2" creationId="{DA0C62B4-26E9-F7BF-9494-BE945B309A3B}"/>
          </ac:spMkLst>
        </pc:spChg>
        <pc:spChg chg="mod">
          <ac:chgData name="Scott Hunter" userId="1116862c1855bc0d" providerId="LiveId" clId="{4130B6BC-A2F3-4D5F-95C0-D74E273C6592}" dt="2024-05-08T03:39:14.363" v="2109" actId="20577"/>
          <ac:spMkLst>
            <pc:docMk/>
            <pc:sldMk cId="3922867307" sldId="262"/>
            <ac:spMk id="3" creationId="{0D57C948-3DD5-1CD9-4CA7-1843B42DD5BE}"/>
          </ac:spMkLst>
        </pc:spChg>
        <pc:graphicFrameChg chg="add mod modGraphic">
          <ac:chgData name="Scott Hunter" userId="1116862c1855bc0d" providerId="LiveId" clId="{4130B6BC-A2F3-4D5F-95C0-D74E273C6592}" dt="2024-05-08T03:39:19.047" v="2110" actId="1076"/>
          <ac:graphicFrameMkLst>
            <pc:docMk/>
            <pc:sldMk cId="3922867307" sldId="262"/>
            <ac:graphicFrameMk id="6" creationId="{353A8BD6-FBC6-2E31-12FE-0C70C9C95334}"/>
          </ac:graphicFrameMkLst>
        </pc:graphicFrameChg>
        <pc:picChg chg="add mod">
          <ac:chgData name="Scott Hunter" userId="1116862c1855bc0d" providerId="LiveId" clId="{4130B6BC-A2F3-4D5F-95C0-D74E273C6592}" dt="2024-05-08T03:37:59.522" v="2059" actId="1076"/>
          <ac:picMkLst>
            <pc:docMk/>
            <pc:sldMk cId="3922867307" sldId="262"/>
            <ac:picMk id="5" creationId="{904E6987-6431-8ED1-CC6C-5F53F1294855}"/>
          </ac:picMkLst>
        </pc:picChg>
        <pc:picChg chg="del">
          <ac:chgData name="Scott Hunter" userId="1116862c1855bc0d" providerId="LiveId" clId="{4130B6BC-A2F3-4D5F-95C0-D74E273C6592}" dt="2024-05-08T03:28:49.382" v="1669" actId="478"/>
          <ac:picMkLst>
            <pc:docMk/>
            <pc:sldMk cId="3922867307" sldId="262"/>
            <ac:picMk id="8" creationId="{E997094C-E677-155D-E081-B15E85F96D58}"/>
          </ac:picMkLst>
        </pc:picChg>
      </pc:sldChg>
      <pc:sldChg chg="modSp new mod">
        <pc:chgData name="Scott Hunter" userId="1116862c1855bc0d" providerId="LiveId" clId="{4130B6BC-A2F3-4D5F-95C0-D74E273C6592}" dt="2024-05-08T03:19:28.923" v="1453" actId="20577"/>
        <pc:sldMkLst>
          <pc:docMk/>
          <pc:sldMk cId="3133514238" sldId="263"/>
        </pc:sldMkLst>
        <pc:spChg chg="mod">
          <ac:chgData name="Scott Hunter" userId="1116862c1855bc0d" providerId="LiveId" clId="{4130B6BC-A2F3-4D5F-95C0-D74E273C6592}" dt="2024-05-08T03:19:07.161" v="1410" actId="20577"/>
          <ac:spMkLst>
            <pc:docMk/>
            <pc:sldMk cId="3133514238" sldId="263"/>
            <ac:spMk id="2" creationId="{E16E95BD-3079-07CC-EE76-BE837790BCC9}"/>
          </ac:spMkLst>
        </pc:spChg>
        <pc:spChg chg="mod">
          <ac:chgData name="Scott Hunter" userId="1116862c1855bc0d" providerId="LiveId" clId="{4130B6BC-A2F3-4D5F-95C0-D74E273C6592}" dt="2024-05-08T03:19:28.923" v="1453" actId="20577"/>
          <ac:spMkLst>
            <pc:docMk/>
            <pc:sldMk cId="3133514238" sldId="263"/>
            <ac:spMk id="3" creationId="{F4E9C337-08FA-DD27-D69C-B740B4EAA65F}"/>
          </ac:spMkLst>
        </pc:spChg>
      </pc:sldChg>
      <pc:sldChg chg="modSp add mod">
        <pc:chgData name="Scott Hunter" userId="1116862c1855bc0d" providerId="LiveId" clId="{4130B6BC-A2F3-4D5F-95C0-D74E273C6592}" dt="2024-05-08T03:20:36.743" v="1541" actId="20577"/>
        <pc:sldMkLst>
          <pc:docMk/>
          <pc:sldMk cId="2034005154" sldId="264"/>
        </pc:sldMkLst>
        <pc:spChg chg="mod">
          <ac:chgData name="Scott Hunter" userId="1116862c1855bc0d" providerId="LiveId" clId="{4130B6BC-A2F3-4D5F-95C0-D74E273C6592}" dt="2024-05-08T03:20:15.222" v="1482" actId="20577"/>
          <ac:spMkLst>
            <pc:docMk/>
            <pc:sldMk cId="2034005154" sldId="264"/>
            <ac:spMk id="2" creationId="{E16E95BD-3079-07CC-EE76-BE837790BCC9}"/>
          </ac:spMkLst>
        </pc:spChg>
        <pc:spChg chg="mod">
          <ac:chgData name="Scott Hunter" userId="1116862c1855bc0d" providerId="LiveId" clId="{4130B6BC-A2F3-4D5F-95C0-D74E273C6592}" dt="2024-05-08T03:20:36.743" v="1541" actId="20577"/>
          <ac:spMkLst>
            <pc:docMk/>
            <pc:sldMk cId="2034005154" sldId="264"/>
            <ac:spMk id="3" creationId="{F4E9C337-08FA-DD27-D69C-B740B4EAA65F}"/>
          </ac:spMkLst>
        </pc:spChg>
      </pc:sldChg>
      <pc:sldChg chg="modSp add mod">
        <pc:chgData name="Scott Hunter" userId="1116862c1855bc0d" providerId="LiveId" clId="{4130B6BC-A2F3-4D5F-95C0-D74E273C6592}" dt="2024-05-08T03:21:52.425" v="1636" actId="20577"/>
        <pc:sldMkLst>
          <pc:docMk/>
          <pc:sldMk cId="4143306077" sldId="265"/>
        </pc:sldMkLst>
        <pc:spChg chg="mod">
          <ac:chgData name="Scott Hunter" userId="1116862c1855bc0d" providerId="LiveId" clId="{4130B6BC-A2F3-4D5F-95C0-D74E273C6592}" dt="2024-05-08T03:20:48.838" v="1548" actId="20577"/>
          <ac:spMkLst>
            <pc:docMk/>
            <pc:sldMk cId="4143306077" sldId="265"/>
            <ac:spMk id="2" creationId="{E16E95BD-3079-07CC-EE76-BE837790BCC9}"/>
          </ac:spMkLst>
        </pc:spChg>
        <pc:spChg chg="mod">
          <ac:chgData name="Scott Hunter" userId="1116862c1855bc0d" providerId="LiveId" clId="{4130B6BC-A2F3-4D5F-95C0-D74E273C6592}" dt="2024-05-08T03:21:52.425" v="1636" actId="20577"/>
          <ac:spMkLst>
            <pc:docMk/>
            <pc:sldMk cId="4143306077" sldId="265"/>
            <ac:spMk id="3" creationId="{F4E9C337-08FA-DD27-D69C-B740B4EAA65F}"/>
          </ac:spMkLst>
        </pc:spChg>
      </pc:sldChg>
      <pc:sldChg chg="modSp add mod">
        <pc:chgData name="Scott Hunter" userId="1116862c1855bc0d" providerId="LiveId" clId="{4130B6BC-A2F3-4D5F-95C0-D74E273C6592}" dt="2024-05-08T03:22:18.505" v="1667" actId="20577"/>
        <pc:sldMkLst>
          <pc:docMk/>
          <pc:sldMk cId="3691677379" sldId="266"/>
        </pc:sldMkLst>
        <pc:spChg chg="mod">
          <ac:chgData name="Scott Hunter" userId="1116862c1855bc0d" providerId="LiveId" clId="{4130B6BC-A2F3-4D5F-95C0-D74E273C6592}" dt="2024-05-08T03:22:07.125" v="1647" actId="20577"/>
          <ac:spMkLst>
            <pc:docMk/>
            <pc:sldMk cId="3691677379" sldId="266"/>
            <ac:spMk id="2" creationId="{E16E95BD-3079-07CC-EE76-BE837790BCC9}"/>
          </ac:spMkLst>
        </pc:spChg>
        <pc:spChg chg="mod">
          <ac:chgData name="Scott Hunter" userId="1116862c1855bc0d" providerId="LiveId" clId="{4130B6BC-A2F3-4D5F-95C0-D74E273C6592}" dt="2024-05-08T03:22:18.505" v="1667" actId="20577"/>
          <ac:spMkLst>
            <pc:docMk/>
            <pc:sldMk cId="3691677379" sldId="266"/>
            <ac:spMk id="3" creationId="{F4E9C337-08FA-DD27-D69C-B740B4EAA65F}"/>
          </ac:spMkLst>
        </pc:spChg>
      </pc:sldChg>
      <pc:sldChg chg="modSp add del mod">
        <pc:chgData name="Scott Hunter" userId="1116862c1855bc0d" providerId="LiveId" clId="{4130B6BC-A2F3-4D5F-95C0-D74E273C6592}" dt="2024-05-08T03:48:11.389" v="2316" actId="47"/>
        <pc:sldMkLst>
          <pc:docMk/>
          <pc:sldMk cId="943071830" sldId="267"/>
        </pc:sldMkLst>
        <pc:spChg chg="mod">
          <ac:chgData name="Scott Hunter" userId="1116862c1855bc0d" providerId="LiveId" clId="{4130B6BC-A2F3-4D5F-95C0-D74E273C6592}" dt="2024-05-08T03:39:53.934" v="2138" actId="20577"/>
          <ac:spMkLst>
            <pc:docMk/>
            <pc:sldMk cId="943071830" sldId="267"/>
            <ac:spMk id="2" creationId="{DA0C62B4-26E9-F7BF-9494-BE945B309A3B}"/>
          </ac:spMkLst>
        </pc:spChg>
      </pc:sldChg>
      <pc:sldChg chg="addSp delSp modSp add mod">
        <pc:chgData name="Scott Hunter" userId="1116862c1855bc0d" providerId="LiveId" clId="{4130B6BC-A2F3-4D5F-95C0-D74E273C6592}" dt="2024-05-08T03:47:57.966" v="2315" actId="1076"/>
        <pc:sldMkLst>
          <pc:docMk/>
          <pc:sldMk cId="1652830353" sldId="268"/>
        </pc:sldMkLst>
        <pc:spChg chg="mod">
          <ac:chgData name="Scott Hunter" userId="1116862c1855bc0d" providerId="LiveId" clId="{4130B6BC-A2F3-4D5F-95C0-D74E273C6592}" dt="2024-05-08T03:44:43.081" v="2163" actId="20577"/>
          <ac:spMkLst>
            <pc:docMk/>
            <pc:sldMk cId="1652830353" sldId="268"/>
            <ac:spMk id="2" creationId="{DA0C62B4-26E9-F7BF-9494-BE945B309A3B}"/>
          </ac:spMkLst>
        </pc:spChg>
        <pc:spChg chg="mod">
          <ac:chgData name="Scott Hunter" userId="1116862c1855bc0d" providerId="LiveId" clId="{4130B6BC-A2F3-4D5F-95C0-D74E273C6592}" dt="2024-05-08T03:47:51.869" v="2314" actId="20577"/>
          <ac:spMkLst>
            <pc:docMk/>
            <pc:sldMk cId="1652830353" sldId="268"/>
            <ac:spMk id="3" creationId="{0D57C948-3DD5-1CD9-4CA7-1843B42DD5BE}"/>
          </ac:spMkLst>
        </pc:spChg>
        <pc:graphicFrameChg chg="mod modGraphic">
          <ac:chgData name="Scott Hunter" userId="1116862c1855bc0d" providerId="LiveId" clId="{4130B6BC-A2F3-4D5F-95C0-D74E273C6592}" dt="2024-05-08T03:47:57.966" v="2315" actId="1076"/>
          <ac:graphicFrameMkLst>
            <pc:docMk/>
            <pc:sldMk cId="1652830353" sldId="268"/>
            <ac:graphicFrameMk id="6" creationId="{353A8BD6-FBC6-2E31-12FE-0C70C9C95334}"/>
          </ac:graphicFrameMkLst>
        </pc:graphicFrameChg>
        <pc:picChg chg="del">
          <ac:chgData name="Scott Hunter" userId="1116862c1855bc0d" providerId="LiveId" clId="{4130B6BC-A2F3-4D5F-95C0-D74E273C6592}" dt="2024-05-08T03:44:45.508" v="2164" actId="478"/>
          <ac:picMkLst>
            <pc:docMk/>
            <pc:sldMk cId="1652830353" sldId="268"/>
            <ac:picMk id="5" creationId="{904E6987-6431-8ED1-CC6C-5F53F1294855}"/>
          </ac:picMkLst>
        </pc:picChg>
        <pc:picChg chg="add mod">
          <ac:chgData name="Scott Hunter" userId="1116862c1855bc0d" providerId="LiveId" clId="{4130B6BC-A2F3-4D5F-95C0-D74E273C6592}" dt="2024-05-08T03:45:24.684" v="2166" actId="1076"/>
          <ac:picMkLst>
            <pc:docMk/>
            <pc:sldMk cId="1652830353" sldId="268"/>
            <ac:picMk id="7" creationId="{E871D09C-5DEA-3DC5-F497-09687AC8B306}"/>
          </ac:picMkLst>
        </pc:picChg>
      </pc:sldChg>
      <pc:sldChg chg="addSp delSp modSp add mod">
        <pc:chgData name="Scott Hunter" userId="1116862c1855bc0d" providerId="LiveId" clId="{4130B6BC-A2F3-4D5F-95C0-D74E273C6592}" dt="2024-05-08T03:54:06.491" v="2456" actId="20577"/>
        <pc:sldMkLst>
          <pc:docMk/>
          <pc:sldMk cId="2421241482" sldId="269"/>
        </pc:sldMkLst>
        <pc:spChg chg="mod">
          <ac:chgData name="Scott Hunter" userId="1116862c1855bc0d" providerId="LiveId" clId="{4130B6BC-A2F3-4D5F-95C0-D74E273C6592}" dt="2024-05-08T03:48:58.673" v="2343" actId="20577"/>
          <ac:spMkLst>
            <pc:docMk/>
            <pc:sldMk cId="2421241482" sldId="269"/>
            <ac:spMk id="2" creationId="{DA0C62B4-26E9-F7BF-9494-BE945B309A3B}"/>
          </ac:spMkLst>
        </pc:spChg>
        <pc:spChg chg="mod">
          <ac:chgData name="Scott Hunter" userId="1116862c1855bc0d" providerId="LiveId" clId="{4130B6BC-A2F3-4D5F-95C0-D74E273C6592}" dt="2024-05-08T03:54:06.491" v="2456" actId="20577"/>
          <ac:spMkLst>
            <pc:docMk/>
            <pc:sldMk cId="2421241482" sldId="269"/>
            <ac:spMk id="3" creationId="{0D57C948-3DD5-1CD9-4CA7-1843B42DD5BE}"/>
          </ac:spMkLst>
        </pc:spChg>
        <pc:graphicFrameChg chg="modGraphic">
          <ac:chgData name="Scott Hunter" userId="1116862c1855bc0d" providerId="LiveId" clId="{4130B6BC-A2F3-4D5F-95C0-D74E273C6592}" dt="2024-05-08T03:53:52.257" v="2416" actId="20577"/>
          <ac:graphicFrameMkLst>
            <pc:docMk/>
            <pc:sldMk cId="2421241482" sldId="269"/>
            <ac:graphicFrameMk id="6" creationId="{353A8BD6-FBC6-2E31-12FE-0C70C9C95334}"/>
          </ac:graphicFrameMkLst>
        </pc:graphicFrameChg>
        <pc:picChg chg="add mod">
          <ac:chgData name="Scott Hunter" userId="1116862c1855bc0d" providerId="LiveId" clId="{4130B6BC-A2F3-4D5F-95C0-D74E273C6592}" dt="2024-05-08T03:52:34.857" v="2372" actId="1076"/>
          <ac:picMkLst>
            <pc:docMk/>
            <pc:sldMk cId="2421241482" sldId="269"/>
            <ac:picMk id="5" creationId="{546202D3-8AD2-B94C-3165-925C4FA2FC6C}"/>
          </ac:picMkLst>
        </pc:picChg>
        <pc:picChg chg="del">
          <ac:chgData name="Scott Hunter" userId="1116862c1855bc0d" providerId="LiveId" clId="{4130B6BC-A2F3-4D5F-95C0-D74E273C6592}" dt="2024-05-08T03:52:31.867" v="2370" actId="478"/>
          <ac:picMkLst>
            <pc:docMk/>
            <pc:sldMk cId="2421241482" sldId="269"/>
            <ac:picMk id="7" creationId="{E871D09C-5DEA-3DC5-F497-09687AC8B306}"/>
          </ac:picMkLst>
        </pc:picChg>
      </pc:sldChg>
      <pc:sldChg chg="modSp add mod">
        <pc:chgData name="Scott Hunter" userId="1116862c1855bc0d" providerId="LiveId" clId="{4130B6BC-A2F3-4D5F-95C0-D74E273C6592}" dt="2024-05-08T04:07:13.354" v="3200" actId="20577"/>
        <pc:sldMkLst>
          <pc:docMk/>
          <pc:sldMk cId="3101499363" sldId="270"/>
        </pc:sldMkLst>
        <pc:spChg chg="mod">
          <ac:chgData name="Scott Hunter" userId="1116862c1855bc0d" providerId="LiveId" clId="{4130B6BC-A2F3-4D5F-95C0-D74E273C6592}" dt="2024-05-08T04:03:59.330" v="2698" actId="20577"/>
          <ac:spMkLst>
            <pc:docMk/>
            <pc:sldMk cId="3101499363" sldId="270"/>
            <ac:spMk id="2" creationId="{13547AFF-CB41-6146-F295-0E8BFEE35C30}"/>
          </ac:spMkLst>
        </pc:spChg>
        <pc:spChg chg="mod">
          <ac:chgData name="Scott Hunter" userId="1116862c1855bc0d" providerId="LiveId" clId="{4130B6BC-A2F3-4D5F-95C0-D74E273C6592}" dt="2024-05-08T04:07:13.354" v="3200" actId="20577"/>
          <ac:spMkLst>
            <pc:docMk/>
            <pc:sldMk cId="3101499363" sldId="270"/>
            <ac:spMk id="3" creationId="{4AC6719D-B94A-E6C9-3927-FA397E5C9470}"/>
          </ac:spMkLst>
        </pc:spChg>
      </pc:sldChg>
      <pc:sldChg chg="add">
        <pc:chgData name="Scott Hunter" userId="1116862c1855bc0d" providerId="LiveId" clId="{4130B6BC-A2F3-4D5F-95C0-D74E273C6592}" dt="2024-05-08T04:07:26.100" v="3201"/>
        <pc:sldMkLst>
          <pc:docMk/>
          <pc:sldMk cId="494363445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2AB4E-5CF9-4A40-9055-83AEB60509E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B62BF-F979-435A-915A-2B40BDEDB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5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%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B62BF-F979-435A-915A-2B40BDEDBC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85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B236-54AE-72ED-1806-950F752DA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EF434-A297-EA68-885E-1DA8D307A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8B1EC-8571-E323-F6FC-C2D98F97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DCE9-E929-4A64-B2C2-FA607872AF7D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607C9-3B21-5C78-9E57-DAC7E45E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AEF70-1A46-C7E8-A7D6-C8F91300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B0E90-34C8-4975-9D1F-5D9080A6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3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BAEDC-A69E-93BC-0256-F4D521A4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53379-2C1D-96E5-05E9-0BE4B27D3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57E6A-8960-04E6-3AB3-8B23D8D1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DCE9-E929-4A64-B2C2-FA607872AF7D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1829-43A0-ACC3-3CF4-230D00D7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CC10F-9A4A-E017-8F23-5D0E86F4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B0E90-34C8-4975-9D1F-5D9080A6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8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9A36E2-ABB7-F2CF-BFE8-8A3972D86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927F6-2D6F-CCFC-69E7-D62B974D2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58CC3-8DE2-4E7A-9200-FE2B3B46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DCE9-E929-4A64-B2C2-FA607872AF7D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1FF0E-0748-821C-4B33-AA70BCC9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47AC-E81C-CFDB-6881-C8DE9F53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B0E90-34C8-4975-9D1F-5D9080A6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310A-3465-4496-0E15-FCFCFAB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582C3-EE30-1A7B-2BFC-37AA86F3B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49204-C85D-47B9-1F3A-B4255B83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DCE9-E929-4A64-B2C2-FA607872AF7D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45511-7FA2-06EA-4BCD-8D91D2BF3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C5F63-E689-E268-F5B7-E672AA47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B0E90-34C8-4975-9D1F-5D9080A6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4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CB3C-B6AE-601E-BA00-20EAE8A0F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ABA0A-E024-F592-088A-30C94805D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B53AF-97B2-9F98-4E32-4E4D8E16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DCE9-E929-4A64-B2C2-FA607872AF7D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B8C35-7037-D622-709B-BFFC7F33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01FC2-55DE-FAEB-E653-5A9EC483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B0E90-34C8-4975-9D1F-5D9080A6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7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FAD6-BD95-C84B-7AE0-ADF4B0A3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81DDA-F26B-BE84-B422-2C21A75E4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20639-1F1B-1297-D590-3EDBC08A9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B0E59-CCDA-8A0D-E182-4FCD26E2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DCE9-E929-4A64-B2C2-FA607872AF7D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D821C-B6EC-4591-9946-71E8D7F3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5E7DE-20D3-6F12-FC5A-8D527D41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B0E90-34C8-4975-9D1F-5D9080A6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9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8138-0C2D-CCDC-A810-2127843E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82EB0-5F23-26AC-1868-A5B957B17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8BC16-7202-1AA0-2695-4B25ADBCE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5ADBA-B66B-C55F-C4A2-3B98E5D89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0776D-CB0B-A1BF-E1F8-C5E865A52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B4DE45-D222-10B7-2355-FA04C195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DCE9-E929-4A64-B2C2-FA607872AF7D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7623AD-F91D-0483-A2CC-3280B008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ABC8B-9C30-F4FA-0BDF-C53715B6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B0E90-34C8-4975-9D1F-5D9080A6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8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5584-7A29-C843-2067-FEEA8D05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CECC09-C9DC-B6BD-7B4F-E9F34B7F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DCE9-E929-4A64-B2C2-FA607872AF7D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F72CB-E90B-B111-A65C-69F4686D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AA164-B497-CD95-C859-DEAD8A8D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B0E90-34C8-4975-9D1F-5D9080A6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EE971-79BF-F0F3-3922-44F74E36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DCE9-E929-4A64-B2C2-FA607872AF7D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9CC65-720F-D346-37A1-8EDA1548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4DC38-E260-4507-AC16-EA3BA1C4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B0E90-34C8-4975-9D1F-5D9080A6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7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464B-E3D4-6117-D94D-8A81A87AC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A678-11C0-9A93-3FFC-F90D845B0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E275F-616D-C4F1-EB75-DBF9D15A5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165B1-B355-76B6-56E2-11DEA0EE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DCE9-E929-4A64-B2C2-FA607872AF7D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AD067-D656-C489-218D-4E267C39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F65B3-2AF7-7EDF-01DE-ADF290CB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B0E90-34C8-4975-9D1F-5D9080A6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0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D8192-1160-88C3-E8FB-3F05CA8CD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98658B-3662-5129-E393-8172DC1A4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7BEE7-D55B-52F9-8C6E-2DB51B9E3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89E7F-EAB2-DF9A-37F5-4A4CF81C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DCE9-E929-4A64-B2C2-FA607872AF7D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F57EA-65D3-C548-D5B7-9A05BA89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25689-BE92-1CA7-B35B-F9003EEF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B0E90-34C8-4975-9D1F-5D9080A6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B2AFF-9336-9C84-4BB8-144A4E2D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62CB5-BB81-B9E8-41C3-EB76A8E2B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61FC2-CBD5-E564-41AB-95AC0BEDD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11DCE9-E929-4A64-B2C2-FA607872AF7D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60CD7-C447-918B-9D69-C57580C2B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4E975-6756-F859-DCE7-EDECEF1EA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5B0E90-34C8-4975-9D1F-5D9080A6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5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08D3-F1F1-B417-515F-4AC607E87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Help Financial</a:t>
            </a:r>
            <a:br>
              <a:rPr lang="en-US" dirty="0"/>
            </a:br>
            <a:r>
              <a:rPr lang="en-US" dirty="0"/>
              <a:t>Loan Default Risk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36968-E4B9-EF59-53AD-5AAEF9167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Scott Hunter</a:t>
            </a:r>
          </a:p>
        </p:txBody>
      </p:sp>
    </p:spTree>
    <p:extLst>
      <p:ext uri="{BB962C8B-B14F-4D97-AF65-F5344CB8AC3E}">
        <p14:creationId xmlns:p14="http://schemas.microsoft.com/office/powerpoint/2010/main" val="2096134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95BD-3079-07CC-EE76-BE837790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Dive into Worst Predictors of Loan Outcome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9C337-08FA-DD27-D69C-B740B4EAA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Job Nature of Applicant, Years at Current Residence </a:t>
            </a:r>
          </a:p>
        </p:txBody>
      </p:sp>
    </p:spTree>
    <p:extLst>
      <p:ext uri="{BB962C8B-B14F-4D97-AF65-F5344CB8AC3E}">
        <p14:creationId xmlns:p14="http://schemas.microsoft.com/office/powerpoint/2010/main" val="4143306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62B4-26E9-F7BF-9494-BE945B309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Predictor: Job Nature of Applicant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C948-3DD5-1CD9-4CA7-1843B42DD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5041" cy="2616589"/>
          </a:xfrm>
        </p:spPr>
        <p:txBody>
          <a:bodyPr>
            <a:normAutofit/>
          </a:bodyPr>
          <a:lstStyle/>
          <a:p>
            <a:r>
              <a:rPr lang="en-US" dirty="0"/>
              <a:t>No discernable differences in applicant job nature and default rate.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3A8BD6-FBC6-2E31-12FE-0C70C9C95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824055"/>
              </p:ext>
            </p:extLst>
          </p:nvPr>
        </p:nvGraphicFramePr>
        <p:xfrm>
          <a:off x="1418245" y="3480399"/>
          <a:ext cx="3951658" cy="192363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55057">
                  <a:extLst>
                    <a:ext uri="{9D8B030D-6E8A-4147-A177-3AD203B41FA5}">
                      <a16:colId xmlns:a16="http://schemas.microsoft.com/office/drawing/2014/main" val="2902332570"/>
                    </a:ext>
                  </a:extLst>
                </a:gridCol>
                <a:gridCol w="1996601">
                  <a:extLst>
                    <a:ext uri="{9D8B030D-6E8A-4147-A177-3AD203B41FA5}">
                      <a16:colId xmlns:a16="http://schemas.microsoft.com/office/drawing/2014/main" val="2413370025"/>
                    </a:ext>
                  </a:extLst>
                </a:gridCol>
              </a:tblGrid>
              <a:tr h="4605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Job Nature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Default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256802"/>
                  </a:ext>
                </a:extLst>
              </a:tr>
              <a:tr h="266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Unemployed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359393"/>
                  </a:ext>
                </a:extLst>
              </a:tr>
              <a:tr h="266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Unskilled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063635"/>
                  </a:ext>
                </a:extLst>
              </a:tr>
              <a:tr h="266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Skilled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333116"/>
                  </a:ext>
                </a:extLst>
              </a:tr>
              <a:tr h="266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Highly Qualified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33552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871D09C-5DEA-3DC5-F497-09687AC8B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098" y="1788028"/>
            <a:ext cx="3810028" cy="410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30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62B4-26E9-F7BF-9494-BE945B309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Predictor: Years at Current Residence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C948-3DD5-1CD9-4CA7-1843B42DD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5041" cy="2616589"/>
          </a:xfrm>
        </p:spPr>
        <p:txBody>
          <a:bodyPr>
            <a:normAutofit/>
          </a:bodyPr>
          <a:lstStyle/>
          <a:p>
            <a:r>
              <a:rPr lang="en-US" dirty="0"/>
              <a:t>No discernable differences in applicant’s years at current residence and default rate.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3A8BD6-FBC6-2E31-12FE-0C70C9C95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030312"/>
              </p:ext>
            </p:extLst>
          </p:nvPr>
        </p:nvGraphicFramePr>
        <p:xfrm>
          <a:off x="1418245" y="3480399"/>
          <a:ext cx="3951658" cy="2103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55057">
                  <a:extLst>
                    <a:ext uri="{9D8B030D-6E8A-4147-A177-3AD203B41FA5}">
                      <a16:colId xmlns:a16="http://schemas.microsoft.com/office/drawing/2014/main" val="2902332570"/>
                    </a:ext>
                  </a:extLst>
                </a:gridCol>
                <a:gridCol w="1996601">
                  <a:extLst>
                    <a:ext uri="{9D8B030D-6E8A-4147-A177-3AD203B41FA5}">
                      <a16:colId xmlns:a16="http://schemas.microsoft.com/office/drawing/2014/main" val="2413370025"/>
                    </a:ext>
                  </a:extLst>
                </a:gridCol>
              </a:tblGrid>
              <a:tr h="4605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Years at Current Residence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Default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256802"/>
                  </a:ext>
                </a:extLst>
              </a:tr>
              <a:tr h="266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than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359393"/>
                  </a:ext>
                </a:extLst>
              </a:tr>
              <a:tr h="266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063635"/>
                  </a:ext>
                </a:extLst>
              </a:tr>
              <a:tr h="266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333116"/>
                  </a:ext>
                </a:extLst>
              </a:tr>
              <a:tr h="266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than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33552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46202D3-8AD2-B94C-3165-925C4FA2F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403" y="1825625"/>
            <a:ext cx="3743352" cy="405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41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95BD-3079-07CC-EE76-BE837790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9C337-08FA-DD27-D69C-B740B4EAA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Applying the Results</a:t>
            </a:r>
          </a:p>
        </p:txBody>
      </p:sp>
    </p:spTree>
    <p:extLst>
      <p:ext uri="{BB962C8B-B14F-4D97-AF65-F5344CB8AC3E}">
        <p14:creationId xmlns:p14="http://schemas.microsoft.com/office/powerpoint/2010/main" val="3691677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7AFF-CB41-6146-F295-0E8BFEE35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6719D-B94A-E6C9-3927-FA397E5C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current application process to ensure we are gathering information for most predictive characteristics and not spending too much time obtaining information for poor predictive characteristics</a:t>
            </a:r>
          </a:p>
          <a:p>
            <a:r>
              <a:rPr lang="en-US" dirty="0"/>
              <a:t>Use model to predict the likelihood of current in-force loans to default and try to take proactive steps to prevent this from occurring </a:t>
            </a:r>
          </a:p>
          <a:p>
            <a:r>
              <a:rPr lang="en-US" dirty="0"/>
              <a:t>Work with underwriting teams to see how current model can be utilized to determine future loan approvals</a:t>
            </a:r>
          </a:p>
        </p:txBody>
      </p:sp>
    </p:spTree>
    <p:extLst>
      <p:ext uri="{BB962C8B-B14F-4D97-AF65-F5344CB8AC3E}">
        <p14:creationId xmlns:p14="http://schemas.microsoft.com/office/powerpoint/2010/main" val="3101499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08D3-F1F1-B417-515F-4AC607E87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Help Financial</a:t>
            </a:r>
            <a:br>
              <a:rPr lang="en-US" dirty="0"/>
            </a:br>
            <a:r>
              <a:rPr lang="en-US" dirty="0"/>
              <a:t>Loan Default Risk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36968-E4B9-EF59-53AD-5AAEF9167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Scott Hunter</a:t>
            </a:r>
          </a:p>
        </p:txBody>
      </p:sp>
    </p:spTree>
    <p:extLst>
      <p:ext uri="{BB962C8B-B14F-4D97-AF65-F5344CB8AC3E}">
        <p14:creationId xmlns:p14="http://schemas.microsoft.com/office/powerpoint/2010/main" val="49436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7AFF-CB41-6146-F295-0E8BFEE35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6719D-B94A-E6C9-3927-FA397E5C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wish to reduce the risk of default on a loan by utilizing new applicant characteristics that will best predict the likelihood of default.</a:t>
            </a:r>
          </a:p>
          <a:p>
            <a:r>
              <a:rPr lang="en-US" dirty="0"/>
              <a:t>Based upon the loan outcomes of 1000 prior new applicants, we can conclude that the following new applicant characteristics are most predictive of loan outcomes:</a:t>
            </a:r>
          </a:p>
          <a:p>
            <a:pPr lvl="1"/>
            <a:r>
              <a:rPr lang="en-US" dirty="0"/>
              <a:t>Loan Amount</a:t>
            </a:r>
          </a:p>
          <a:p>
            <a:pPr lvl="1"/>
            <a:r>
              <a:rPr lang="en-US" dirty="0"/>
              <a:t>Presence of a Checking Account</a:t>
            </a:r>
          </a:p>
          <a:p>
            <a:pPr lvl="1"/>
            <a:r>
              <a:rPr lang="en-US" dirty="0"/>
              <a:t>Installment Rate (As a % of Disposable Income)</a:t>
            </a:r>
          </a:p>
        </p:txBody>
      </p:sp>
    </p:spTree>
    <p:extLst>
      <p:ext uri="{BB962C8B-B14F-4D97-AF65-F5344CB8AC3E}">
        <p14:creationId xmlns:p14="http://schemas.microsoft.com/office/powerpoint/2010/main" val="313426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95BD-3079-07CC-EE76-BE837790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Predictors of Loan Outcome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9C337-08FA-DD27-D69C-B740B4EAA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 of Logistic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313351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7E95-ED52-3027-58D3-90E031C5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119489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Prediction Scores of New Applicant Characteristics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CD33EBC-87DD-6E1F-EB37-919F88FBB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54" y="1513044"/>
            <a:ext cx="4306271" cy="483950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9C482B9-FF9E-327E-1909-80BF509B4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084" y="1513044"/>
            <a:ext cx="4227635" cy="518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3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7E95-ED52-3027-58D3-90E031C5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65125"/>
            <a:ext cx="10799639" cy="1325563"/>
          </a:xfrm>
        </p:spPr>
        <p:txBody>
          <a:bodyPr>
            <a:normAutofit/>
          </a:bodyPr>
          <a:lstStyle/>
          <a:p>
            <a:r>
              <a:rPr lang="en-US" sz="4000" dirty="0"/>
              <a:t>Loan Outcome Predictions with New Applicant Characteristics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D02DE-FD08-9520-9C22-9E267DE7E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1734256"/>
            <a:ext cx="5157787" cy="823912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Most Predictive of Loan Outcome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112C3-2C83-BB9C-775D-EFB5BAAE9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58168"/>
            <a:ext cx="5157787" cy="36845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Loan Amount</a:t>
            </a:r>
          </a:p>
          <a:p>
            <a:r>
              <a:rPr lang="en-US" dirty="0"/>
              <a:t>Presence of Checking Account</a:t>
            </a:r>
          </a:p>
          <a:p>
            <a:r>
              <a:rPr lang="en-US" dirty="0"/>
              <a:t>Installment Rate (As % of Disposable Income)</a:t>
            </a:r>
          </a:p>
          <a:p>
            <a:r>
              <a:rPr lang="en-US" dirty="0"/>
              <a:t>Loan Purpose for Used Car</a:t>
            </a:r>
          </a:p>
          <a:p>
            <a:r>
              <a:rPr lang="en-US" dirty="0"/>
              <a:t>Applicant Renting Residence</a:t>
            </a:r>
          </a:p>
          <a:p>
            <a:r>
              <a:rPr lang="en-US" dirty="0"/>
              <a:t>Duration of Loan (Months)</a:t>
            </a:r>
          </a:p>
          <a:p>
            <a:r>
              <a:rPr lang="en-US" dirty="0"/>
              <a:t>Single Male Applicant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CFEEC-C992-4878-A685-45F8D8285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734256"/>
            <a:ext cx="5183188" cy="823912"/>
          </a:xfrm>
        </p:spPr>
        <p:txBody>
          <a:bodyPr/>
          <a:lstStyle/>
          <a:p>
            <a:r>
              <a:rPr lang="en-US" dirty="0">
                <a:solidFill>
                  <a:srgbClr val="990033"/>
                </a:solidFill>
              </a:rPr>
              <a:t>Least Predictive of Loan Outcome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F64537-474C-47E1-163B-A190ABA3E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58168"/>
            <a:ext cx="5183188" cy="36845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Married, Widowed, or Divorced Male Applicant</a:t>
            </a:r>
          </a:p>
          <a:p>
            <a:r>
              <a:rPr lang="en-US" dirty="0"/>
              <a:t>Job Nature of Applicant</a:t>
            </a:r>
          </a:p>
          <a:p>
            <a:r>
              <a:rPr lang="en-US" dirty="0"/>
              <a:t>Years at Current Residence</a:t>
            </a:r>
          </a:p>
          <a:p>
            <a:r>
              <a:rPr lang="en-US" dirty="0"/>
              <a:t>Presence of Savings Account</a:t>
            </a:r>
          </a:p>
          <a:p>
            <a:r>
              <a:rPr lang="en-US" dirty="0"/>
              <a:t>Age of Applicant</a:t>
            </a:r>
          </a:p>
          <a:p>
            <a:r>
              <a:rPr lang="en-US" dirty="0"/>
              <a:t>Presence of Co-applicant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5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95BD-3079-07CC-EE76-BE837790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Dive into Best Predictors of Loan Outcome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9C337-08FA-DD27-D69C-B740B4EAA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Loan Amount, Presence of Checking Account, Installment Rate</a:t>
            </a:r>
          </a:p>
        </p:txBody>
      </p:sp>
    </p:spTree>
    <p:extLst>
      <p:ext uri="{BB962C8B-B14F-4D97-AF65-F5344CB8AC3E}">
        <p14:creationId xmlns:p14="http://schemas.microsoft.com/office/powerpoint/2010/main" val="203400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62B4-26E9-F7BF-9494-BE945B309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Predictor: Loan Amount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C948-3DD5-1CD9-4CA7-1843B42DD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5041" cy="4351338"/>
          </a:xfrm>
        </p:spPr>
        <p:txBody>
          <a:bodyPr/>
          <a:lstStyle/>
          <a:p>
            <a:r>
              <a:rPr lang="en-US" dirty="0"/>
              <a:t>The higher the loan amount, the greater the risk of loan default.</a:t>
            </a:r>
          </a:p>
          <a:p>
            <a:r>
              <a:rPr lang="en-US" dirty="0"/>
              <a:t>To reduce default risk, reduce the number of larger loans.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6EBB4B-FF7C-CBB2-FE90-047162B44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888" y="1825625"/>
            <a:ext cx="5095912" cy="403863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933A1F4-0EBB-D7C4-8A1E-8A3722195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906773"/>
              </p:ext>
            </p:extLst>
          </p:nvPr>
        </p:nvGraphicFramePr>
        <p:xfrm>
          <a:off x="395461" y="4509330"/>
          <a:ext cx="2838983" cy="2103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04568">
                  <a:extLst>
                    <a:ext uri="{9D8B030D-6E8A-4147-A177-3AD203B41FA5}">
                      <a16:colId xmlns:a16="http://schemas.microsoft.com/office/drawing/2014/main" val="2902332570"/>
                    </a:ext>
                  </a:extLst>
                </a:gridCol>
                <a:gridCol w="1434415">
                  <a:extLst>
                    <a:ext uri="{9D8B030D-6E8A-4147-A177-3AD203B41FA5}">
                      <a16:colId xmlns:a16="http://schemas.microsoft.com/office/drawing/2014/main" val="2413370025"/>
                    </a:ext>
                  </a:extLst>
                </a:gridCol>
              </a:tblGrid>
              <a:tr h="4605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Loan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Default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256802"/>
                  </a:ext>
                </a:extLst>
              </a:tr>
              <a:tr h="266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359393"/>
                  </a:ext>
                </a:extLst>
              </a:tr>
              <a:tr h="266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2K-4K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063635"/>
                  </a:ext>
                </a:extLst>
              </a:tr>
              <a:tr h="266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4K-6K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333116"/>
                  </a:ext>
                </a:extLst>
              </a:tr>
              <a:tr h="266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6K-8K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33552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34AF907-BA04-41E3-6662-D25A380CF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315240"/>
              </p:ext>
            </p:extLst>
          </p:nvPr>
        </p:nvGraphicFramePr>
        <p:xfrm>
          <a:off x="3329778" y="4509330"/>
          <a:ext cx="2838983" cy="2103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04568">
                  <a:extLst>
                    <a:ext uri="{9D8B030D-6E8A-4147-A177-3AD203B41FA5}">
                      <a16:colId xmlns:a16="http://schemas.microsoft.com/office/drawing/2014/main" val="2902332570"/>
                    </a:ext>
                  </a:extLst>
                </a:gridCol>
                <a:gridCol w="1434415">
                  <a:extLst>
                    <a:ext uri="{9D8B030D-6E8A-4147-A177-3AD203B41FA5}">
                      <a16:colId xmlns:a16="http://schemas.microsoft.com/office/drawing/2014/main" val="2413370025"/>
                    </a:ext>
                  </a:extLst>
                </a:gridCol>
              </a:tblGrid>
              <a:tr h="4605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Loan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Default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256802"/>
                  </a:ext>
                </a:extLst>
              </a:tr>
              <a:tr h="266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8K-10K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359393"/>
                  </a:ext>
                </a:extLst>
              </a:tr>
              <a:tr h="266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10K-12K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063635"/>
                  </a:ext>
                </a:extLst>
              </a:tr>
              <a:tr h="266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12K-14K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333116"/>
                  </a:ext>
                </a:extLst>
              </a:tr>
              <a:tr h="266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&gt;14K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335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38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62B4-26E9-F7BF-9494-BE945B309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Predictor: Presence of Checking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C948-3DD5-1CD9-4CA7-1843B42DD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5041" cy="4822948"/>
          </a:xfrm>
        </p:spPr>
        <p:txBody>
          <a:bodyPr>
            <a:normAutofit/>
          </a:bodyPr>
          <a:lstStyle/>
          <a:p>
            <a:r>
              <a:rPr lang="en-US" dirty="0"/>
              <a:t>Applicants that do not have a checking account are less likely to default than those with a checking account.</a:t>
            </a:r>
          </a:p>
          <a:p>
            <a:r>
              <a:rPr lang="en-US" dirty="0"/>
              <a:t>To reduce default risk, market to those who don’t have checking accounts.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97094C-E677-155D-E081-B15E85F96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881" y="1583470"/>
            <a:ext cx="4371743" cy="4760851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9B496C5-8BD2-09CA-5E8F-32D5CD143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570127"/>
              </p:ext>
            </p:extLst>
          </p:nvPr>
        </p:nvGraphicFramePr>
        <p:xfrm>
          <a:off x="2011228" y="4972721"/>
          <a:ext cx="2838983" cy="1371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04568">
                  <a:extLst>
                    <a:ext uri="{9D8B030D-6E8A-4147-A177-3AD203B41FA5}">
                      <a16:colId xmlns:a16="http://schemas.microsoft.com/office/drawing/2014/main" val="2902332570"/>
                    </a:ext>
                  </a:extLst>
                </a:gridCol>
                <a:gridCol w="1434415">
                  <a:extLst>
                    <a:ext uri="{9D8B030D-6E8A-4147-A177-3AD203B41FA5}">
                      <a16:colId xmlns:a16="http://schemas.microsoft.com/office/drawing/2014/main" val="2413370025"/>
                    </a:ext>
                  </a:extLst>
                </a:gridCol>
              </a:tblGrid>
              <a:tr h="4605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Checking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Default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256802"/>
                  </a:ext>
                </a:extLst>
              </a:tr>
              <a:tr h="266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359393"/>
                  </a:ext>
                </a:extLst>
              </a:tr>
              <a:tr h="266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063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301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62B4-26E9-F7BF-9494-BE945B309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Predictor: Installment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C948-3DD5-1CD9-4CA7-1843B42DD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5041" cy="2616589"/>
          </a:xfrm>
        </p:spPr>
        <p:txBody>
          <a:bodyPr>
            <a:normAutofit/>
          </a:bodyPr>
          <a:lstStyle/>
          <a:p>
            <a:r>
              <a:rPr lang="en-US" dirty="0"/>
              <a:t>The higher the Installment Rate, the greater the likelihood of default.</a:t>
            </a:r>
          </a:p>
          <a:p>
            <a:r>
              <a:rPr lang="en-US" dirty="0"/>
              <a:t>To reduce default risk, minimize the installment rate.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4E6987-6431-8ED1-CC6C-5F53F1294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819" y="1525506"/>
            <a:ext cx="5857314" cy="365108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3A8BD6-FBC6-2E31-12FE-0C70C9C95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940857"/>
              </p:ext>
            </p:extLst>
          </p:nvPr>
        </p:nvGraphicFramePr>
        <p:xfrm>
          <a:off x="1928637" y="4447365"/>
          <a:ext cx="2838983" cy="2103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04568">
                  <a:extLst>
                    <a:ext uri="{9D8B030D-6E8A-4147-A177-3AD203B41FA5}">
                      <a16:colId xmlns:a16="http://schemas.microsoft.com/office/drawing/2014/main" val="2902332570"/>
                    </a:ext>
                  </a:extLst>
                </a:gridCol>
                <a:gridCol w="1434415">
                  <a:extLst>
                    <a:ext uri="{9D8B030D-6E8A-4147-A177-3AD203B41FA5}">
                      <a16:colId xmlns:a16="http://schemas.microsoft.com/office/drawing/2014/main" val="2413370025"/>
                    </a:ext>
                  </a:extLst>
                </a:gridCol>
              </a:tblGrid>
              <a:tr h="4605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Installment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Default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256802"/>
                  </a:ext>
                </a:extLst>
              </a:tr>
              <a:tr h="266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359393"/>
                  </a:ext>
                </a:extLst>
              </a:tr>
              <a:tr h="266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063635"/>
                  </a:ext>
                </a:extLst>
              </a:tr>
              <a:tr h="266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333116"/>
                  </a:ext>
                </a:extLst>
              </a:tr>
              <a:tr h="2668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335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86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522</Words>
  <Application>Microsoft Office PowerPoint</Application>
  <PresentationFormat>Widescreen</PresentationFormat>
  <Paragraphs>111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First Help Financial Loan Default Risk Analysis</vt:lpstr>
      <vt:lpstr>Executive Summary</vt:lpstr>
      <vt:lpstr>Predictors of Loan Outcome</vt:lpstr>
      <vt:lpstr>Prediction Scores of New Applicant Characteristics</vt:lpstr>
      <vt:lpstr>Loan Outcome Predictions with New Applicant Characteristics</vt:lpstr>
      <vt:lpstr>Deep Dive into Best Predictors of Loan Outcome</vt:lpstr>
      <vt:lpstr>Predictor: Loan Amount</vt:lpstr>
      <vt:lpstr>Predictor: Presence of Checking Account</vt:lpstr>
      <vt:lpstr>Predictor: Installment Rate</vt:lpstr>
      <vt:lpstr>Deep Dive into Worst Predictors of Loan Outcome</vt:lpstr>
      <vt:lpstr>Predictor: Job Nature of Applicant</vt:lpstr>
      <vt:lpstr>Predictor: Years at Current Residence</vt:lpstr>
      <vt:lpstr>Next Steps</vt:lpstr>
      <vt:lpstr>Next Steps</vt:lpstr>
      <vt:lpstr>First Help Financial Loan Default Risk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Help Financial Loan Default Risk Analysis</dc:title>
  <dc:creator>Scott Hunter</dc:creator>
  <cp:lastModifiedBy>Scott Hunter</cp:lastModifiedBy>
  <cp:revision>1</cp:revision>
  <dcterms:created xsi:type="dcterms:W3CDTF">2024-05-07T20:13:49Z</dcterms:created>
  <dcterms:modified xsi:type="dcterms:W3CDTF">2024-05-08T04:07:30Z</dcterms:modified>
</cp:coreProperties>
</file>